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Masters/slideMaster13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9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6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119.xml" ContentType="application/vnd.openxmlformats-officedocument.presentationml.slideLayout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6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61.xml.rels" ContentType="application/vnd.openxmlformats-package.relationships+xml"/>
  <Override PartName="/ppt/slideLayouts/_rels/slideLayout225.xml.rels" ContentType="application/vnd.openxmlformats-package.relationships+xml"/>
  <Override PartName="/ppt/slideLayouts/_rels/slideLayout189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17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6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227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180.xml.rels" ContentType="application/vnd.openxmlformats-package.relationships+xml"/>
  <Override PartName="/ppt/slideLayouts/_rels/slideLayout228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181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06.xml.rels" ContentType="application/vnd.openxmlformats-package.relationships+xml"/>
  <Override PartName="/ppt/slideLayouts/_rels/slideLayout13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07.xml.rels" ContentType="application/vnd.openxmlformats-package.relationships+xml"/>
  <Override PartName="/ppt/slideLayouts/_rels/slideLayout138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208.xml.rels" ContentType="application/vnd.openxmlformats-package.relationships+xml"/>
  <Override PartName="/ppt/slideLayouts/_rels/slideLayout13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179.xml.rels" ContentType="application/vnd.openxmlformats-package.relationships+xml"/>
  <Override PartName="/ppt/slideLayouts/_rels/slideLayout21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36.xml.rels" ContentType="application/vnd.openxmlformats-package.relationships+xml"/>
  <Override PartName="/ppt/slideLayouts/_rels/slideLayout14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47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4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82.xml.rels" ContentType="application/vnd.openxmlformats-package.relationships+xml"/>
  <Override PartName="/ppt/slideLayouts/_rels/slideLayout165.xml.rels" ContentType="application/vnd.openxmlformats-package.relationships+xml"/>
  <Override PartName="/ppt/slideLayouts/_rels/slideLayout201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83.xml.rels" ContentType="application/vnd.openxmlformats-package.relationships+xml"/>
  <Override PartName="/ppt/slideLayouts/_rels/slideLayout166.xml.rels" ContentType="application/vnd.openxmlformats-package.relationships+xml"/>
  <Override PartName="/ppt/slideLayouts/_rels/slideLayout20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20.xml.rels" ContentType="application/vnd.openxmlformats-package.relationships+xml"/>
  <Override PartName="/ppt/slideLayouts/_rels/slideLayout184.xml.rels" ContentType="application/vnd.openxmlformats-package.relationships+xml"/>
  <Override PartName="/ppt/slideLayouts/_rels/slideLayout1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88.xml.rels" ContentType="application/vnd.openxmlformats-package.relationships+xml"/>
  <Override PartName="/ppt/slideLayouts/_rels/slideLayout224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203.xml.rels" ContentType="application/vnd.openxmlformats-package.relationships+xml"/>
  <Override PartName="/ppt/slideLayouts/_rels/slideLayout167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221.xml.rels" ContentType="application/vnd.openxmlformats-package.relationships+xml"/>
  <Override PartName="/ppt/slideLayouts/_rels/slideLayout185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04.xml.rels" ContentType="application/vnd.openxmlformats-package.relationships+xml"/>
  <Override PartName="/ppt/slideLayouts/_rels/slideLayout16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92.xml.rels" ContentType="application/vnd.openxmlformats-package.relationships+xml"/>
  <Override PartName="/ppt/slideLayouts/_rels/slideLayout175.xml.rels" ContentType="application/vnd.openxmlformats-package.relationships+xml"/>
  <Override PartName="/ppt/slideLayouts/_rels/slideLayout211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58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42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200.xml.rels" ContentType="application/vnd.openxmlformats-package.relationships+xml"/>
  <Override PartName="/ppt/slideLayouts/_rels/slideLayout164.xml.rels" ContentType="application/vnd.openxmlformats-package.relationships+xml"/>
  <Override PartName="/ppt/slideLayouts/_rels/slideLayout193.xml.rels" ContentType="application/vnd.openxmlformats-package.relationships+xml"/>
  <Override PartName="/ppt/slideLayouts/_rels/slideLayout176.xml.rels" ContentType="application/vnd.openxmlformats-package.relationships+xml"/>
  <Override PartName="/ppt/slideLayouts/_rels/slideLayout212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133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150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5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191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141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40.xml.rels" ContentType="application/vnd.openxmlformats-package.relationships+xml"/>
  <Override PartName="/ppt/slideLayouts/_rels/slideLayout151.xml.rels" ContentType="application/vnd.openxmlformats-package.relationships+xml"/>
  <Override PartName="/ppt/slideLayouts/_rels/slideLayout194.xml.rels" ContentType="application/vnd.openxmlformats-package.relationships+xml"/>
  <Override PartName="/ppt/slideLayouts/_rels/slideLayout134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57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159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163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199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196.xml.rels" ContentType="application/vnd.openxmlformats-package.relationships+xml"/>
  <Override PartName="/ppt/slideLayouts/_rels/slideLayout153.xml.rels" ContentType="application/vnd.openxmlformats-package.relationships+xml"/>
  <Override PartName="/ppt/slideLayouts/_rels/slideLayout19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197.xml.rels" ContentType="application/vnd.openxmlformats-package.relationships+xml"/>
  <Override PartName="/ppt/slideLayouts/_rels/slideLayout154.xml.rels" ContentType="application/vnd.openxmlformats-package.relationships+xml"/>
  <Override PartName="/ppt/slideLayouts/_rels/slideLayout162.xml.rels" ContentType="application/vnd.openxmlformats-package.relationships+xml"/>
  <Override PartName="/ppt/slideLayouts/_rels/slideLayout17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7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98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155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216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217.xml.rels" ContentType="application/vnd.openxmlformats-package.relationships+xml"/>
  <Override PartName="/ppt/slideLayouts/_rels/slideLayout177.xml.rels" ContentType="application/vnd.openxmlformats-package.relationships+xml"/>
  <Override PartName="/ppt/slideLayouts/_rels/slideLayout213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223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187.xml.rels" ContentType="application/vnd.openxmlformats-package.relationships+xml"/>
  <Override PartName="/ppt/slideLayouts/_rels/slideLayout144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222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186.xml.rels" ContentType="application/vnd.openxmlformats-package.relationships+xml"/>
  <Override PartName="/ppt/slideLayouts/_rels/slideLayout143.xml.rels" ContentType="application/vnd.openxmlformats-package.relationships+xml"/>
  <Override PartName="/ppt/slideLayouts/_rels/slideLayout174.xml.rels" ContentType="application/vnd.openxmlformats-package.relationships+xml"/>
  <Override PartName="/ppt/slideLayouts/_rels/slideLayout210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09.xml.rels" ContentType="application/vnd.openxmlformats-package.relationships+xml"/>
  <Override PartName="/ppt/slideLayouts/_rels/slideLayout214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17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35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195.xml.rels" ContentType="application/vnd.openxmlformats-package.relationships+xml"/>
  <Override PartName="/ppt/slideLayouts/_rels/slideLayout152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69.xml.rels" ContentType="application/vnd.openxmlformats-package.relationships+xml"/>
  <Override PartName="/ppt/slideLayouts/_rels/slideLayout205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218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219.xml.rels" ContentType="application/vnd.openxmlformats-package.relationships+xml"/>
  <Override PartName="/ppt/slideLayouts/slideLayout118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13.xml" ContentType="application/vnd.openxmlformats-officedocument.theme+xml"/>
  <Override PartName="/ppt/theme/theme12.xml" ContentType="application/vnd.openxmlformats-officedocument.theme+xml"/>
  <Override PartName="/ppt/theme/theme20.xml" ContentType="application/vnd.openxmlformats-officedocument.theme+xml"/>
  <Override PartName="/ppt/theme/theme11.xml" ContentType="application/vnd.openxmlformats-officedocument.theme+xml"/>
  <Override PartName="/ppt/theme/theme10.xml" ContentType="application/vnd.openxmlformats-officedocument.theme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19.xml" ContentType="application/vnd.openxmlformats-officedocument.theme+xml"/>
  <Override PartName="/ppt/theme/theme6.xml" ContentType="application/vnd.openxmlformats-officedocument.theme+xml"/>
  <Override PartName="/ppt/theme/theme18.xml" ContentType="application/vnd.openxmlformats-officedocument.theme+xml"/>
  <Override PartName="/ppt/theme/theme5.xml" ContentType="application/vnd.openxmlformats-officedocument.theme+xml"/>
  <Override PartName="/ppt/theme/theme17.xml" ContentType="application/vnd.openxmlformats-officedocument.theme+xml"/>
  <Override PartName="/ppt/theme/theme4.xml" ContentType="application/vnd.openxmlformats-officedocument.theme+xml"/>
  <Override PartName="/ppt/theme/theme16.xml" ContentType="application/vnd.openxmlformats-officedocument.theme+xml"/>
  <Override PartName="/ppt/theme/theme3.xml" ContentType="application/vnd.openxmlformats-officedocument.theme+xml"/>
  <Override PartName="/ppt/theme/theme15.xml" ContentType="application/vnd.openxmlformats-officedocument.theme+xml"/>
  <Override PartName="/ppt/theme/theme2.xml" ContentType="application/vnd.openxmlformats-officedocument.theme+xml"/>
  <Override PartName="/ppt/theme/theme14.xml" ContentType="application/vnd.openxmlformats-officedocument.theme+xml"/>
  <Override PartName="/ppt/theme/theme1.xml" ContentType="application/vnd.openxmlformats-officedocument.theme+xml"/>
  <Override PartName="/ppt/theme/theme7.xml" ContentType="application/vnd.openxmlformats-officedocument.them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9.png" ContentType="image/png"/>
  <Override PartName="/ppt/media/image2.wmf" ContentType="image/x-wmf"/>
  <Override PartName="/ppt/media/image13.png" ContentType="image/png"/>
  <Override PartName="/ppt/media/image10.jpeg" ContentType="image/jpeg"/>
  <Override PartName="/ppt/media/image21.png" ContentType="image/png"/>
  <Override PartName="/ppt/media/image8.png" ContentType="image/png"/>
  <Override PartName="/ppt/media/image1.wmf" ContentType="image/x-wmf"/>
  <Override PartName="/ppt/media/image12.png" ContentType="image/png"/>
  <Override PartName="/ppt/media/image4.wmf" ContentType="image/x-wmf"/>
  <Override PartName="/ppt/media/image20.png" ContentType="image/png"/>
  <Override PartName="/ppt/media/image19.jpeg" ContentType="image/jpeg"/>
  <Override PartName="/ppt/media/image18.jpeg" ContentType="image/jpeg"/>
  <Override PartName="/ppt/media/image17.png" ContentType="image/png"/>
  <Override PartName="/ppt/media/image16.jpeg" ContentType="image/jpeg"/>
  <Override PartName="/ppt/media/image7.wmf" ContentType="image/x-wmf"/>
  <Override PartName="/ppt/media/image23.jpeg" ContentType="image/jpeg"/>
  <Override PartName="/ppt/media/image15.jpeg" ContentType="image/jpeg"/>
  <Override PartName="/ppt/media/image22.jpeg" ContentType="image/jpeg"/>
  <Override PartName="/ppt/media/image14.jpeg" ContentType="image/jpeg"/>
  <Override PartName="/ppt/media/image3.png" ContentType="image/png"/>
  <Override PartName="/ppt/media/image5.png" ContentType="image/png"/>
  <Override PartName="/ppt/media/image6.png" ContentType="image/png"/>
  <Override PartName="/ppt/media/image11.png" ContentType="image/png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19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5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4.xml.rels" ContentType="application/vnd.openxmlformats-package.relationships+xml"/>
  <Override PartName="/ppt/slides/_rels/slide15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4.xml.rels" ContentType="application/vnd.openxmlformats-package.relationships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  <p:sldMasterId id="2147483791" r:id="rId13"/>
    <p:sldMasterId id="2147483804" r:id="rId14"/>
    <p:sldMasterId id="2147483817" r:id="rId15"/>
    <p:sldMasterId id="2147483830" r:id="rId16"/>
    <p:sldMasterId id="2147483843" r:id="rId17"/>
    <p:sldMasterId id="2147483856" r:id="rId18"/>
    <p:sldMasterId id="2147483869" r:id="rId19"/>
    <p:sldMasterId id="2147483882" r:id="rId20"/>
  </p:sldMasterIdLst>
  <p:notesMasterIdLst>
    <p:notesMasterId r:id="rId21"/>
  </p:notesMasterIdLst>
  <p:sldIdLst>
    <p:sldId id="256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64" r:id="rId30"/>
    <p:sldId id="265" r:id="rId31"/>
    <p:sldId id="266" r:id="rId32"/>
    <p:sldId id="267" r:id="rId33"/>
    <p:sldId id="268" r:id="rId34"/>
    <p:sldId id="269" r:id="rId35"/>
    <p:sldId id="270" r:id="rId36"/>
    <p:sldId id="271" r:id="rId37"/>
    <p:sldId id="272" r:id="rId38"/>
    <p:sldId id="273" r:id="rId39"/>
    <p:sldId id="274" r:id="rId40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notesMaster" Target="notesMasters/notesMaster1.xml"/><Relationship Id="rId22" Type="http://schemas.openxmlformats.org/officeDocument/2006/relationships/slide" Target="slides/slide1.xml"/><Relationship Id="rId23" Type="http://schemas.openxmlformats.org/officeDocument/2006/relationships/slide" Target="slides/slide2.xml"/><Relationship Id="rId24" Type="http://schemas.openxmlformats.org/officeDocument/2006/relationships/slide" Target="slides/slide3.xml"/><Relationship Id="rId25" Type="http://schemas.openxmlformats.org/officeDocument/2006/relationships/slide" Target="slides/slide4.xml"/><Relationship Id="rId26" Type="http://schemas.openxmlformats.org/officeDocument/2006/relationships/slide" Target="slides/slide5.xml"/><Relationship Id="rId27" Type="http://schemas.openxmlformats.org/officeDocument/2006/relationships/slide" Target="slides/slide6.xml"/><Relationship Id="rId28" Type="http://schemas.openxmlformats.org/officeDocument/2006/relationships/slide" Target="slides/slide7.xml"/><Relationship Id="rId29" Type="http://schemas.openxmlformats.org/officeDocument/2006/relationships/slide" Target="slides/slide8.xml"/><Relationship Id="rId30" Type="http://schemas.openxmlformats.org/officeDocument/2006/relationships/slide" Target="slides/slide9.xml"/><Relationship Id="rId31" Type="http://schemas.openxmlformats.org/officeDocument/2006/relationships/slide" Target="slides/slide10.xml"/><Relationship Id="rId32" Type="http://schemas.openxmlformats.org/officeDocument/2006/relationships/slide" Target="slides/slide11.xml"/><Relationship Id="rId33" Type="http://schemas.openxmlformats.org/officeDocument/2006/relationships/slide" Target="slides/slide12.xml"/><Relationship Id="rId34" Type="http://schemas.openxmlformats.org/officeDocument/2006/relationships/slide" Target="slides/slide13.xml"/><Relationship Id="rId35" Type="http://schemas.openxmlformats.org/officeDocument/2006/relationships/slide" Target="slides/slide14.xml"/><Relationship Id="rId36" Type="http://schemas.openxmlformats.org/officeDocument/2006/relationships/slide" Target="slides/slide15.xml"/><Relationship Id="rId37" Type="http://schemas.openxmlformats.org/officeDocument/2006/relationships/slide" Target="slides/slide16.xml"/><Relationship Id="rId38" Type="http://schemas.openxmlformats.org/officeDocument/2006/relationships/slide" Target="slides/slide17.xml"/><Relationship Id="rId39" Type="http://schemas.openxmlformats.org/officeDocument/2006/relationships/slide" Target="slides/slide18.xml"/><Relationship Id="rId40" Type="http://schemas.openxmlformats.org/officeDocument/2006/relationships/slide" Target="slides/slide19.xml"/><Relationship Id="rId41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0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14" name="PlaceHolder 4"/>
          <p:cNvSpPr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15" name="PlaceHolder 5"/>
          <p:cNvSpPr>
            <a:spLocks noGrp="1"/>
          </p:cNvSpPr>
          <p:nvPr>
            <p:ph type="ft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16" name="PlaceHolder 6"/>
          <p:cNvSpPr>
            <a:spLocks noGrp="1"/>
          </p:cNvSpPr>
          <p:nvPr>
            <p:ph type="sldNum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A7D2C98C-8466-49CD-9157-4B6324134E2B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PlaceHolder 1"/>
          <p:cNvSpPr>
            <a:spLocks noGrp="1"/>
          </p:cNvSpPr>
          <p:nvPr>
            <p:ph type="sldImg"/>
          </p:nvPr>
        </p:nvSpPr>
        <p:spPr>
          <a:xfrm>
            <a:off x="141120" y="766800"/>
            <a:ext cx="6820200" cy="3837240"/>
          </a:xfrm>
          <a:prstGeom prst="rect">
            <a:avLst/>
          </a:prstGeom>
          <a:ln w="0">
            <a:noFill/>
          </a:ln>
        </p:spPr>
      </p:sp>
      <p:sp>
        <p:nvSpPr>
          <p:cNvPr id="976" name="PlaceHolder 2"/>
          <p:cNvSpPr>
            <a:spLocks noGrp="1"/>
          </p:cNvSpPr>
          <p:nvPr>
            <p:ph type="body"/>
          </p:nvPr>
        </p:nvSpPr>
        <p:spPr>
          <a:xfrm>
            <a:off x="709560" y="4861080"/>
            <a:ext cx="5683320" cy="46040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7200" rIns="97200" tIns="48600" bIns="4860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7" name="PlaceHolder 3"/>
          <p:cNvSpPr>
            <a:spLocks noGrp="1"/>
          </p:cNvSpPr>
          <p:nvPr>
            <p:ph type="sldNum" idx="4"/>
          </p:nvPr>
        </p:nvSpPr>
        <p:spPr>
          <a:xfrm>
            <a:off x="4022640" y="9720360"/>
            <a:ext cx="3078360" cy="511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7200" rIns="97200" tIns="48600" bIns="486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rgbClr val="000000"/>
                </a:solidFill>
                <a:latin typeface="Calibri"/>
                <a:ea typeface="MS PGothic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7EA8669-0803-4B38-8F22-5D3C99988570}" type="slidenum">
              <a:rPr b="0" lang="en-GB" sz="1300" spc="-1" strike="noStrike">
                <a:solidFill>
                  <a:srgbClr val="000000"/>
                </a:solidFill>
                <a:latin typeface="Calibri"/>
                <a:ea typeface="MS PGothic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wmf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2.xml"/><Relationship Id="rId8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19.xml"/><Relationship Id="rId15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3.xml"/><Relationship Id="rId8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0.xml"/><Relationship Id="rId15" Type="http://schemas.openxmlformats.org/officeDocument/2006/relationships/slideLayout" Target="../slideLayouts/slideLayout131.xml"/><Relationship Id="rId16" Type="http://schemas.openxmlformats.org/officeDocument/2006/relationships/slideLayout" Target="../slideLayouts/slideLayout132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5.xml"/><Relationship Id="rId8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0.xml"/><Relationship Id="rId13" Type="http://schemas.openxmlformats.org/officeDocument/2006/relationships/slideLayout" Target="../slideLayouts/slideLayout141.xml"/><Relationship Id="rId14" Type="http://schemas.openxmlformats.org/officeDocument/2006/relationships/slideLayout" Target="../slideLayouts/slideLayout142.xml"/><Relationship Id="rId15" Type="http://schemas.openxmlformats.org/officeDocument/2006/relationships/slideLayout" Target="../slideLayouts/slideLayout143.xml"/><Relationship Id="rId16" Type="http://schemas.openxmlformats.org/officeDocument/2006/relationships/slideLayout" Target="../slideLayouts/slideLayout144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48.xml"/><Relationship Id="rId8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2.xml"/><Relationship Id="rId12" Type="http://schemas.openxmlformats.org/officeDocument/2006/relationships/slideLayout" Target="../slideLayouts/slideLayout153.xml"/><Relationship Id="rId13" Type="http://schemas.openxmlformats.org/officeDocument/2006/relationships/slideLayout" Target="../slideLayouts/slideLayout154.xml"/><Relationship Id="rId14" Type="http://schemas.openxmlformats.org/officeDocument/2006/relationships/slideLayout" Target="../slideLayouts/slideLayout155.xml"/><Relationship Id="rId15" Type="http://schemas.openxmlformats.org/officeDocument/2006/relationships/slideLayout" Target="../slideLayouts/slideLayout156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0.xml"/><Relationship Id="rId8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4.xml"/><Relationship Id="rId12" Type="http://schemas.openxmlformats.org/officeDocument/2006/relationships/slideLayout" Target="../slideLayouts/slideLayout165.xml"/><Relationship Id="rId13" Type="http://schemas.openxmlformats.org/officeDocument/2006/relationships/slideLayout" Target="../slideLayouts/slideLayout166.xml"/><Relationship Id="rId14" Type="http://schemas.openxmlformats.org/officeDocument/2006/relationships/slideLayout" Target="../slideLayouts/slideLayout167.xml"/><Relationship Id="rId15" Type="http://schemas.openxmlformats.org/officeDocument/2006/relationships/slideLayout" Target="../slideLayouts/slideLayout168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Relationship Id="rId11" Type="http://schemas.openxmlformats.org/officeDocument/2006/relationships/slideLayout" Target="../slideLayouts/slideLayout176.xml"/><Relationship Id="rId12" Type="http://schemas.openxmlformats.org/officeDocument/2006/relationships/slideLayout" Target="../slideLayouts/slideLayout177.xml"/><Relationship Id="rId13" Type="http://schemas.openxmlformats.org/officeDocument/2006/relationships/slideLayout" Target="../slideLayouts/slideLayout178.xml"/><Relationship Id="rId14" Type="http://schemas.openxmlformats.org/officeDocument/2006/relationships/slideLayout" Target="../slideLayouts/slideLayout179.xml"/><Relationship Id="rId15" Type="http://schemas.openxmlformats.org/officeDocument/2006/relationships/slideLayout" Target="../slideLayouts/slideLayout180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181.xml"/><Relationship Id="rId5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4.xml"/><Relationship Id="rId8" Type="http://schemas.openxmlformats.org/officeDocument/2006/relationships/slideLayout" Target="../slideLayouts/slideLayout185.xml"/><Relationship Id="rId9" Type="http://schemas.openxmlformats.org/officeDocument/2006/relationships/slideLayout" Target="../slideLayouts/slideLayout186.xml"/><Relationship Id="rId10" Type="http://schemas.openxmlformats.org/officeDocument/2006/relationships/slideLayout" Target="../slideLayouts/slideLayout187.xml"/><Relationship Id="rId11" Type="http://schemas.openxmlformats.org/officeDocument/2006/relationships/slideLayout" Target="../slideLayouts/slideLayout188.xml"/><Relationship Id="rId12" Type="http://schemas.openxmlformats.org/officeDocument/2006/relationships/slideLayout" Target="../slideLayouts/slideLayout189.xml"/><Relationship Id="rId13" Type="http://schemas.openxmlformats.org/officeDocument/2006/relationships/slideLayout" Target="../slideLayouts/slideLayout190.xml"/><Relationship Id="rId14" Type="http://schemas.openxmlformats.org/officeDocument/2006/relationships/slideLayout" Target="../slideLayouts/slideLayout191.xml"/><Relationship Id="rId15" Type="http://schemas.openxmlformats.org/officeDocument/2006/relationships/slideLayout" Target="../slideLayouts/slideLayout192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6.xml"/><Relationship Id="rId8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198.xml"/><Relationship Id="rId10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0.xml"/><Relationship Id="rId12" Type="http://schemas.openxmlformats.org/officeDocument/2006/relationships/slideLayout" Target="../slideLayouts/slideLayout201.xml"/><Relationship Id="rId13" Type="http://schemas.openxmlformats.org/officeDocument/2006/relationships/slideLayout" Target="../slideLayouts/slideLayout202.xml"/><Relationship Id="rId14" Type="http://schemas.openxmlformats.org/officeDocument/2006/relationships/slideLayout" Target="../slideLayouts/slideLayout203.xml"/><Relationship Id="rId15" Type="http://schemas.openxmlformats.org/officeDocument/2006/relationships/slideLayout" Target="../slideLayouts/slideLayout204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205.xml"/><Relationship Id="rId3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0.xml"/><Relationship Id="rId8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2.xml"/><Relationship Id="rId10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4.xml"/><Relationship Id="rId12" Type="http://schemas.openxmlformats.org/officeDocument/2006/relationships/slideLayout" Target="../slideLayouts/slideLayout215.xml"/><Relationship Id="rId13" Type="http://schemas.openxmlformats.org/officeDocument/2006/relationships/slideLayout" Target="../slideLayouts/slideLayout216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image" Target="../media/image7.wmf"/><Relationship Id="rId3" Type="http://schemas.openxmlformats.org/officeDocument/2006/relationships/slideLayout" Target="../slideLayouts/slideLayout217.xml"/><Relationship Id="rId4" Type="http://schemas.openxmlformats.org/officeDocument/2006/relationships/slideLayout" Target="../slideLayouts/slideLayout218.xml"/><Relationship Id="rId5" Type="http://schemas.openxmlformats.org/officeDocument/2006/relationships/slideLayout" Target="../slideLayouts/slideLayout219.xml"/><Relationship Id="rId6" Type="http://schemas.openxmlformats.org/officeDocument/2006/relationships/slideLayout" Target="../slideLayouts/slideLayout220.xml"/><Relationship Id="rId7" Type="http://schemas.openxmlformats.org/officeDocument/2006/relationships/slideLayout" Target="../slideLayouts/slideLayout221.xml"/><Relationship Id="rId8" Type="http://schemas.openxmlformats.org/officeDocument/2006/relationships/slideLayout" Target="../slideLayouts/slideLayout222.xml"/><Relationship Id="rId9" Type="http://schemas.openxmlformats.org/officeDocument/2006/relationships/slideLayout" Target="../slideLayouts/slideLayout223.xml"/><Relationship Id="rId10" Type="http://schemas.openxmlformats.org/officeDocument/2006/relationships/slideLayout" Target="../slideLayouts/slideLayout224.xml"/><Relationship Id="rId11" Type="http://schemas.openxmlformats.org/officeDocument/2006/relationships/slideLayout" Target="../slideLayouts/slideLayout225.xml"/><Relationship Id="rId12" Type="http://schemas.openxmlformats.org/officeDocument/2006/relationships/slideLayout" Target="../slideLayouts/slideLayout226.xml"/><Relationship Id="rId13" Type="http://schemas.openxmlformats.org/officeDocument/2006/relationships/slideLayout" Target="../slideLayouts/slideLayout227.xml"/><Relationship Id="rId14" Type="http://schemas.openxmlformats.org/officeDocument/2006/relationships/slideLayout" Target="../slideLayouts/slideLayout228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Relationship Id="rId9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7.xml"/><Relationship Id="rId9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2.wmf"/><Relationship Id="rId3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9.xml"/><Relationship Id="rId8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2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8.xml"/><Relationship Id="rId6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0.xml"/><Relationship Id="rId8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5.xml"/><Relationship Id="rId13" Type="http://schemas.openxmlformats.org/officeDocument/2006/relationships/slideLayout" Target="../slideLayouts/slideLayout106.xml"/><Relationship Id="rId14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1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1" name="Rectangle 4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" name="Rectangle 5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" name="Rectangle 6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" name="Rectangle 7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" name="Rectangle 8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" name="Rectangle 9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" name="Rectangle 10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sp>
        <p:nvSpPr>
          <p:cNvPr id="8" name="TextBox 9"/>
          <p:cNvSpPr/>
          <p:nvPr/>
        </p:nvSpPr>
        <p:spPr>
          <a:xfrm>
            <a:off x="9799560" y="1744560"/>
            <a:ext cx="1655280" cy="2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en-US" sz="1000" spc="-1" strike="noStrike">
                <a:solidFill>
                  <a:srgbClr val="7f7f7f"/>
                </a:solidFill>
                <a:latin typeface="Calibri"/>
                <a:ea typeface="MS PGothic"/>
              </a:rPr>
              <a:t>Better lives through livestock</a:t>
            </a:r>
            <a:endParaRPr b="0" lang="en-US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" name="Picture 11" descr=""/>
          <p:cNvPicPr/>
          <p:nvPr/>
        </p:nvPicPr>
        <p:blipFill>
          <a:blip r:embed="rId2"/>
          <a:stretch/>
        </p:blipFill>
        <p:spPr>
          <a:xfrm flipH="1" rot="10800000">
            <a:off x="585720" y="3043440"/>
            <a:ext cx="10112400" cy="69840"/>
          </a:xfrm>
          <a:prstGeom prst="rect">
            <a:avLst/>
          </a:prstGeom>
          <a:ln w="0">
            <a:noFill/>
          </a:ln>
        </p:spPr>
      </p:pic>
      <p:pic>
        <p:nvPicPr>
          <p:cNvPr id="10" name="Picture 12" descr=""/>
          <p:cNvPicPr/>
          <p:nvPr/>
        </p:nvPicPr>
        <p:blipFill>
          <a:blip r:embed="rId3"/>
          <a:stretch/>
        </p:blipFill>
        <p:spPr>
          <a:xfrm>
            <a:off x="671400" y="5753160"/>
            <a:ext cx="1352520" cy="628920"/>
          </a:xfrm>
          <a:prstGeom prst="rect">
            <a:avLst/>
          </a:prstGeom>
          <a:ln w="0">
            <a:noFill/>
          </a:ln>
        </p:spPr>
      </p:pic>
      <p:pic>
        <p:nvPicPr>
          <p:cNvPr id="11" name="Picture 15" descr="Map&#10;&#10;Description automatically generated"/>
          <p:cNvPicPr/>
          <p:nvPr/>
        </p:nvPicPr>
        <p:blipFill>
          <a:blip r:embed="rId4"/>
          <a:stretch/>
        </p:blipFill>
        <p:spPr>
          <a:xfrm>
            <a:off x="9221760" y="-99360"/>
            <a:ext cx="2954880" cy="2090160"/>
          </a:xfrm>
          <a:prstGeom prst="rect">
            <a:avLst/>
          </a:prstGeom>
          <a:ln w="0">
            <a:noFill/>
          </a:ln>
        </p:spPr>
      </p:pic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49C2E01E-41C4-46A0-895B-BFA49F384F3A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41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442" name="Rectangle 6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43" name="Rectangle 7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44" name="Rectangle 8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45" name="Rectangle 9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46" name="Rectangle 10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47" name="Rectangle 13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48" name="Rectangle 14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449" name="Picture 10" descr=""/>
          <p:cNvPicPr/>
          <p:nvPr/>
        </p:nvPicPr>
        <p:blipFill>
          <a:blip r:embed="rId2"/>
          <a:stretch/>
        </p:blipFill>
        <p:spPr>
          <a:xfrm>
            <a:off x="30780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450" name="Picture 11" descr=""/>
          <p:cNvPicPr/>
          <p:nvPr/>
        </p:nvPicPr>
        <p:blipFill>
          <a:blip r:embed="rId3"/>
          <a:stretch/>
        </p:blipFill>
        <p:spPr>
          <a:xfrm>
            <a:off x="609480" y="111600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4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4CD569EA-1A23-4357-A3A5-1D46A71D7767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90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491" name="Rectangle 5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92" name="Rectangle 6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93" name="Rectangle 7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94" name="Rectangle 8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95" name="Rectangle 9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96" name="Rectangle 10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497" name="Rectangle 11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498" name="Picture 10" descr=""/>
          <p:cNvPicPr/>
          <p:nvPr/>
        </p:nvPicPr>
        <p:blipFill>
          <a:blip r:embed="rId2"/>
          <a:stretch/>
        </p:blipFill>
        <p:spPr>
          <a:xfrm>
            <a:off x="1079352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499" name="Picture 11" descr=""/>
          <p:cNvPicPr/>
          <p:nvPr/>
        </p:nvPicPr>
        <p:blipFill>
          <a:blip r:embed="rId3"/>
          <a:stretch/>
        </p:blipFill>
        <p:spPr>
          <a:xfrm>
            <a:off x="3311640" y="1450800"/>
            <a:ext cx="1459080" cy="44640"/>
          </a:xfrm>
          <a:prstGeom prst="rect">
            <a:avLst/>
          </a:prstGeom>
          <a:ln w="0">
            <a:noFill/>
          </a:ln>
        </p:spPr>
      </p:pic>
      <p:pic>
        <p:nvPicPr>
          <p:cNvPr id="500" name="Picture 2" descr="A picture containing text&#10;&#10;Description automatically generated"/>
          <p:cNvPicPr/>
          <p:nvPr/>
        </p:nvPicPr>
        <p:blipFill>
          <a:blip r:embed="rId4"/>
          <a:stretch/>
        </p:blipFill>
        <p:spPr>
          <a:xfrm>
            <a:off x="57600" y="703800"/>
            <a:ext cx="2696040" cy="5670000"/>
          </a:xfrm>
          <a:prstGeom prst="rect">
            <a:avLst/>
          </a:prstGeom>
          <a:ln w="0">
            <a:noFill/>
          </a:ln>
        </p:spPr>
      </p:pic>
      <p:sp>
        <p:nvSpPr>
          <p:cNvPr id="5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E0FC6AEC-4EE9-4BD8-8472-569EEA0539E7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40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541" name="Rectangle 5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42" name="Rectangle 6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43" name="Rectangle 7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44" name="Rectangle 8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45" name="Rectangle 9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46" name="Rectangle 10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47" name="Rectangle 11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548" name="Picture 10" descr=""/>
          <p:cNvPicPr/>
          <p:nvPr/>
        </p:nvPicPr>
        <p:blipFill>
          <a:blip r:embed="rId2"/>
          <a:stretch/>
        </p:blipFill>
        <p:spPr>
          <a:xfrm>
            <a:off x="1079352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549" name="Picture 11" descr=""/>
          <p:cNvPicPr/>
          <p:nvPr/>
        </p:nvPicPr>
        <p:blipFill>
          <a:blip r:embed="rId3"/>
          <a:stretch/>
        </p:blipFill>
        <p:spPr>
          <a:xfrm>
            <a:off x="808200" y="1460520"/>
            <a:ext cx="1459080" cy="42840"/>
          </a:xfrm>
          <a:prstGeom prst="rect">
            <a:avLst/>
          </a:prstGeom>
          <a:ln w="0">
            <a:noFill/>
          </a:ln>
        </p:spPr>
      </p:pic>
      <p:pic>
        <p:nvPicPr>
          <p:cNvPr id="550" name="Picture 2" descr="A picture containing text&#10;&#10;Description automatically generated"/>
          <p:cNvPicPr/>
          <p:nvPr/>
        </p:nvPicPr>
        <p:blipFill>
          <a:blip r:embed="rId4"/>
          <a:stretch/>
        </p:blipFill>
        <p:spPr>
          <a:xfrm>
            <a:off x="9353880" y="137160"/>
            <a:ext cx="2678040" cy="5632200"/>
          </a:xfrm>
          <a:prstGeom prst="rect">
            <a:avLst/>
          </a:prstGeom>
          <a:ln w="0">
            <a:noFill/>
          </a:ln>
        </p:spPr>
      </p:pic>
      <p:sp>
        <p:nvSpPr>
          <p:cNvPr id="5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  <p:sldLayoutId id="2147483802" r:id="rId15"/>
    <p:sldLayoutId id="2147483803" r:id="rId16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9162E9DA-D925-4734-986E-09CFA72D49EC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90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591" name="Rectangle 7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92" name="Rectangle 8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93" name="Rectangle 10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94" name="Rectangle 12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95" name="Rectangle 13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96" name="Rectangle 14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97" name="Rectangle 15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598" name="Picture 10" descr=""/>
          <p:cNvPicPr/>
          <p:nvPr/>
        </p:nvPicPr>
        <p:blipFill>
          <a:blip r:embed="rId2"/>
          <a:stretch/>
        </p:blipFill>
        <p:spPr>
          <a:xfrm>
            <a:off x="30780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599" name="Picture 11" descr=""/>
          <p:cNvPicPr/>
          <p:nvPr/>
        </p:nvPicPr>
        <p:blipFill>
          <a:blip r:embed="rId3"/>
          <a:stretch/>
        </p:blipFill>
        <p:spPr>
          <a:xfrm>
            <a:off x="609480" y="111600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6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96E9D5DF-4B6D-470B-B961-FEF7EDADF45F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39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640" name="Rectangle 7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41" name="Rectangle 8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42" name="Rectangle 10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43" name="Rectangle 12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44" name="Rectangle 13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45" name="Rectangle 14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46" name="Rectangle 15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647" name="Picture 10" descr=""/>
          <p:cNvPicPr/>
          <p:nvPr/>
        </p:nvPicPr>
        <p:blipFill>
          <a:blip r:embed="rId2"/>
          <a:stretch/>
        </p:blipFill>
        <p:spPr>
          <a:xfrm>
            <a:off x="30780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648" name="Picture 11" descr=""/>
          <p:cNvPicPr/>
          <p:nvPr/>
        </p:nvPicPr>
        <p:blipFill>
          <a:blip r:embed="rId3"/>
          <a:stretch/>
        </p:blipFill>
        <p:spPr>
          <a:xfrm>
            <a:off x="609480" y="111600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6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33C98366-88CB-488F-AEBD-3278615BB5AD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88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689" name="Rectangle 7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90" name="Rectangle 9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91" name="Rectangle 10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92" name="Rectangle 13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93" name="Rectangle 14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94" name="Rectangle 15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695" name="Rectangle 16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696" name="Picture 10" descr=""/>
          <p:cNvPicPr/>
          <p:nvPr/>
        </p:nvPicPr>
        <p:blipFill>
          <a:blip r:embed="rId2"/>
          <a:stretch/>
        </p:blipFill>
        <p:spPr>
          <a:xfrm>
            <a:off x="1079352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697" name="Picture 11" descr=""/>
          <p:cNvPicPr/>
          <p:nvPr/>
        </p:nvPicPr>
        <p:blipFill>
          <a:blip r:embed="rId3"/>
          <a:stretch/>
        </p:blipFill>
        <p:spPr>
          <a:xfrm>
            <a:off x="3564000" y="110808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6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F4D062D3-BE3A-47C2-9517-5BA5BC63F46E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37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738" name="Rectangle 6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39" name="Rectangle 7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40" name="Rectangle 8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41" name="Rectangle 9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42" name="Rectangle 10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43" name="Rectangle 13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44" name="Rectangle 14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745" name="Picture 10" descr=""/>
          <p:cNvPicPr/>
          <p:nvPr/>
        </p:nvPicPr>
        <p:blipFill>
          <a:blip r:embed="rId2"/>
          <a:stretch/>
        </p:blipFill>
        <p:spPr>
          <a:xfrm>
            <a:off x="30780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746" name="Picture 11" descr=""/>
          <p:cNvPicPr/>
          <p:nvPr/>
        </p:nvPicPr>
        <p:blipFill>
          <a:blip r:embed="rId3"/>
          <a:stretch/>
        </p:blipFill>
        <p:spPr>
          <a:xfrm>
            <a:off x="609480" y="111600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7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63D38F54-42AB-424B-A6A6-9AED6A16B0D7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86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787" name="Rectangle 7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88" name="Rectangle 8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89" name="Rectangle 10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90" name="Rectangle 12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91" name="Rectangle 13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92" name="Rectangle 14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793" name="Rectangle 15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794" name="Picture 10" descr=""/>
          <p:cNvPicPr/>
          <p:nvPr/>
        </p:nvPicPr>
        <p:blipFill>
          <a:blip r:embed="rId2"/>
          <a:stretch/>
        </p:blipFill>
        <p:spPr>
          <a:xfrm>
            <a:off x="30780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795" name="Picture 11" descr=""/>
          <p:cNvPicPr/>
          <p:nvPr/>
        </p:nvPicPr>
        <p:blipFill>
          <a:blip r:embed="rId3"/>
          <a:stretch/>
        </p:blipFill>
        <p:spPr>
          <a:xfrm>
            <a:off x="609480" y="111600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7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  <p:sldLayoutId id="2147483866" r:id="rId13"/>
    <p:sldLayoutId id="2147483867" r:id="rId14"/>
    <p:sldLayoutId id="2147483868" r:id="rId15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2" name="Picture 1" descr=""/>
          <p:cNvPicPr/>
          <p:nvPr/>
        </p:nvPicPr>
        <p:blipFill>
          <a:blip r:embed="rId2"/>
          <a:stretch/>
        </p:blipFill>
        <p:spPr>
          <a:xfrm>
            <a:off x="399960" y="5186520"/>
            <a:ext cx="11376000" cy="1540080"/>
          </a:xfrm>
          <a:prstGeom prst="rect">
            <a:avLst/>
          </a:prstGeom>
          <a:ln w="0">
            <a:noFill/>
          </a:ln>
        </p:spPr>
      </p:pic>
      <p:sp>
        <p:nvSpPr>
          <p:cNvPr id="8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3892" r:id="rId12"/>
    <p:sldLayoutId id="2147483893" r:id="rId13"/>
    <p:sldLayoutId id="2147483894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84C90A29-D93F-4F2C-8281-9728E071AA28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1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52" name="Rectangle 3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3" name="Rectangle 4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4" name="Rectangle 5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5" name="Rectangle 6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6" name="Rectangle 7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7" name="Rectangle 8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58" name="Rectangle 9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59" name="Picture 10" descr=""/>
          <p:cNvPicPr/>
          <p:nvPr/>
        </p:nvPicPr>
        <p:blipFill>
          <a:blip r:embed="rId2"/>
          <a:stretch/>
        </p:blipFill>
        <p:spPr>
          <a:xfrm>
            <a:off x="10793520" y="6105600"/>
            <a:ext cx="1159200" cy="538200"/>
          </a:xfrm>
          <a:prstGeom prst="rect">
            <a:avLst/>
          </a:prstGeom>
          <a:ln w="0">
            <a:noFill/>
          </a:ln>
        </p:spPr>
      </p:pic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C6228AE8-F730-47BA-AD4A-B9867F5698DD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9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100" name="Rectangle 5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01" name="Rectangle 6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02" name="Rectangle 7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03" name="Rectangle 8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04" name="Rectangle 10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05" name="Rectangle 11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06" name="Rectangle 12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107" name="Picture 10" descr=""/>
          <p:cNvPicPr/>
          <p:nvPr/>
        </p:nvPicPr>
        <p:blipFill>
          <a:blip r:embed="rId2"/>
          <a:stretch/>
        </p:blipFill>
        <p:spPr>
          <a:xfrm>
            <a:off x="1079352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108" name="Picture 11" descr=""/>
          <p:cNvPicPr/>
          <p:nvPr/>
        </p:nvPicPr>
        <p:blipFill>
          <a:blip r:embed="rId3"/>
          <a:stretch/>
        </p:blipFill>
        <p:spPr>
          <a:xfrm>
            <a:off x="609480" y="111600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9BC68527-DB31-49DB-9BBC-918E2702AB9C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8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149" name="Rectangle 6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50" name="Rectangle 7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51" name="Rectangle 8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52" name="Rectangle 9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53" name="Rectangle 10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54" name="Rectangle 13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55" name="Rectangle 14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156" name="Picture 10" descr=""/>
          <p:cNvPicPr/>
          <p:nvPr/>
        </p:nvPicPr>
        <p:blipFill>
          <a:blip r:embed="rId2"/>
          <a:stretch/>
        </p:blipFill>
        <p:spPr>
          <a:xfrm>
            <a:off x="30780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157" name="Picture 11" descr=""/>
          <p:cNvPicPr/>
          <p:nvPr/>
        </p:nvPicPr>
        <p:blipFill>
          <a:blip r:embed="rId3"/>
          <a:stretch/>
        </p:blipFill>
        <p:spPr>
          <a:xfrm>
            <a:off x="609480" y="111600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AC7D820D-539F-42DC-A24D-792CD0D45EF7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7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198" name="Rectangle 6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199" name="Rectangle 7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00" name="Rectangle 8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01" name="Rectangle 9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02" name="Rectangle 10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03" name="Rectangle 13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04" name="Rectangle 14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205" name="Picture 10" descr=""/>
          <p:cNvPicPr/>
          <p:nvPr/>
        </p:nvPicPr>
        <p:blipFill>
          <a:blip r:embed="rId2"/>
          <a:stretch/>
        </p:blipFill>
        <p:spPr>
          <a:xfrm>
            <a:off x="30780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206" name="Picture 11" descr=""/>
          <p:cNvPicPr/>
          <p:nvPr/>
        </p:nvPicPr>
        <p:blipFill>
          <a:blip r:embed="rId3"/>
          <a:stretch/>
        </p:blipFill>
        <p:spPr>
          <a:xfrm>
            <a:off x="609480" y="111600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6647B6EB-6E16-4B78-B495-3235E14943B9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46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247" name="Rectangle 6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48" name="Rectangle 7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49" name="Rectangle 8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50" name="Rectangle 9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51" name="Rectangle 10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52" name="Rectangle 13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53" name="Rectangle 14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254" name="Picture 10" descr=""/>
          <p:cNvPicPr/>
          <p:nvPr/>
        </p:nvPicPr>
        <p:blipFill>
          <a:blip r:embed="rId2"/>
          <a:stretch/>
        </p:blipFill>
        <p:spPr>
          <a:xfrm>
            <a:off x="30780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255" name="Picture 11" descr=""/>
          <p:cNvPicPr/>
          <p:nvPr/>
        </p:nvPicPr>
        <p:blipFill>
          <a:blip r:embed="rId3"/>
          <a:stretch/>
        </p:blipFill>
        <p:spPr>
          <a:xfrm>
            <a:off x="609480" y="111600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E5ACB507-5EF3-4266-9E1E-C1ED80938062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5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296" name="Rectangle 6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97" name="Rectangle 7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98" name="Rectangle 8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299" name="Rectangle 9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00" name="Rectangle 10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01" name="Rectangle 13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02" name="Rectangle 14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303" name="Picture 10" descr=""/>
          <p:cNvPicPr/>
          <p:nvPr/>
        </p:nvPicPr>
        <p:blipFill>
          <a:blip r:embed="rId2"/>
          <a:stretch/>
        </p:blipFill>
        <p:spPr>
          <a:xfrm>
            <a:off x="30780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304" name="Picture 11" descr=""/>
          <p:cNvPicPr/>
          <p:nvPr/>
        </p:nvPicPr>
        <p:blipFill>
          <a:blip r:embed="rId3"/>
          <a:stretch/>
        </p:blipFill>
        <p:spPr>
          <a:xfrm>
            <a:off x="609480" y="111600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B2E068E7-0E49-4AA3-8766-E1F483605D04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44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345" name="Rectangle 3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46" name="Rectangle 4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47" name="Rectangle 5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48" name="Rectangle 6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49" name="Rectangle 7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50" name="Rectangle 8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51" name="Rectangle 9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352" name="Picture 10" descr=""/>
          <p:cNvPicPr/>
          <p:nvPr/>
        </p:nvPicPr>
        <p:blipFill>
          <a:blip r:embed="rId2"/>
          <a:stretch/>
        </p:blipFill>
        <p:spPr>
          <a:xfrm>
            <a:off x="10793520" y="6105600"/>
            <a:ext cx="1159200" cy="538200"/>
          </a:xfrm>
          <a:prstGeom prst="rect">
            <a:avLst/>
          </a:prstGeom>
          <a:ln w="0">
            <a:noFill/>
          </a:ln>
        </p:spPr>
      </p:pic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TextBox 1"/>
          <p:cNvSpPr/>
          <p:nvPr/>
        </p:nvSpPr>
        <p:spPr>
          <a:xfrm>
            <a:off x="11391840" y="125280"/>
            <a:ext cx="64008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fld id="{8CC57B71-DA7A-41CF-812D-692F7B90919B}" type="slidenum">
              <a:rPr b="0" lang="en-GB" sz="1200" spc="-1" strike="noStrike">
                <a:solidFill>
                  <a:srgbClr val="762123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92" name="Group 2"/>
          <p:cNvGrpSpPr/>
          <p:nvPr/>
        </p:nvGrpSpPr>
        <p:grpSpPr>
          <a:xfrm>
            <a:off x="1440" y="6813720"/>
            <a:ext cx="12190680" cy="49320"/>
            <a:chOff x="1440" y="6813720"/>
            <a:chExt cx="12190680" cy="49320"/>
          </a:xfrm>
        </p:grpSpPr>
        <p:sp>
          <p:nvSpPr>
            <p:cNvPr id="393" name="Rectangle 7"/>
            <p:cNvSpPr/>
            <p:nvPr/>
          </p:nvSpPr>
          <p:spPr>
            <a:xfrm rot="5400000">
              <a:off x="9546840" y="5954760"/>
              <a:ext cx="49320" cy="1766880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94" name="Rectangle 8"/>
            <p:cNvSpPr/>
            <p:nvPr/>
          </p:nvSpPr>
          <p:spPr>
            <a:xfrm rot="5400000">
              <a:off x="11283840" y="5954760"/>
              <a:ext cx="49320" cy="1766880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95" name="Rectangle 10"/>
            <p:cNvSpPr/>
            <p:nvPr/>
          </p:nvSpPr>
          <p:spPr>
            <a:xfrm rot="5400000">
              <a:off x="7808760" y="5954760"/>
              <a:ext cx="49320" cy="1766880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96" name="Rectangle 12"/>
            <p:cNvSpPr/>
            <p:nvPr/>
          </p:nvSpPr>
          <p:spPr>
            <a:xfrm rot="5400000">
              <a:off x="6072120" y="5954760"/>
              <a:ext cx="49320" cy="1766880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97" name="Rectangle 13"/>
            <p:cNvSpPr/>
            <p:nvPr/>
          </p:nvSpPr>
          <p:spPr>
            <a:xfrm rot="5400000">
              <a:off x="4335120" y="5954760"/>
              <a:ext cx="49320" cy="1766880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98" name="Rectangle 14"/>
            <p:cNvSpPr/>
            <p:nvPr/>
          </p:nvSpPr>
          <p:spPr>
            <a:xfrm rot="5400000">
              <a:off x="2597760" y="5954040"/>
              <a:ext cx="49320" cy="1768680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  <p:sp>
          <p:nvSpPr>
            <p:cNvPr id="399" name="Rectangle 15"/>
            <p:cNvSpPr/>
            <p:nvPr/>
          </p:nvSpPr>
          <p:spPr>
            <a:xfrm rot="5400000">
              <a:off x="860040" y="5954760"/>
              <a:ext cx="49320" cy="1766880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Calibri"/>
                <a:ea typeface="MS PGothic"/>
              </a:endParaRPr>
            </a:p>
          </p:txBody>
        </p:sp>
      </p:grpSp>
      <p:pic>
        <p:nvPicPr>
          <p:cNvPr id="400" name="Picture 10" descr=""/>
          <p:cNvPicPr/>
          <p:nvPr/>
        </p:nvPicPr>
        <p:blipFill>
          <a:blip r:embed="rId2"/>
          <a:stretch/>
        </p:blipFill>
        <p:spPr>
          <a:xfrm>
            <a:off x="307800" y="6105600"/>
            <a:ext cx="1159200" cy="538200"/>
          </a:xfrm>
          <a:prstGeom prst="rect">
            <a:avLst/>
          </a:prstGeom>
          <a:ln w="0">
            <a:noFill/>
          </a:ln>
        </p:spPr>
      </p:pic>
      <p:pic>
        <p:nvPicPr>
          <p:cNvPr id="401" name="Picture 11" descr=""/>
          <p:cNvPicPr/>
          <p:nvPr/>
        </p:nvPicPr>
        <p:blipFill>
          <a:blip r:embed="rId3"/>
          <a:stretch/>
        </p:blipFill>
        <p:spPr>
          <a:xfrm>
            <a:off x="609480" y="1116000"/>
            <a:ext cx="1459080" cy="44640"/>
          </a:xfrm>
          <a:prstGeom prst="rect">
            <a:avLst/>
          </a:prstGeom>
          <a:ln w="0">
            <a:noFill/>
          </a:ln>
        </p:spPr>
      </p:pic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0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hyperlink" Target="https://github.com/ilri/csv-metadata-quality" TargetMode="External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slideLayout" Target="../slideLayouts/slideLayout14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hyperlink" Target="https://github.com/ilri/DSpace/tree/6_x-prod/ilri" TargetMode="External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slideLayout" Target="../slideLayouts/slideLayout15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169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8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hyperlink" Target="https://www.ilri.org/knowledge/publications/archive" TargetMode="External"/><Relationship Id="rId3" Type="http://schemas.openxmlformats.org/officeDocument/2006/relationships/slideLayout" Target="../slideLayouts/slideLayout19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hyperlink" Target="mailto:a.orth@cgiar.org" TargetMode="External"/><Relationship Id="rId3" Type="http://schemas.openxmlformats.org/officeDocument/2006/relationships/slideLayout" Target="../slideLayouts/slideLayout20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2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hyperlink" Target="https://ilri.github.io/cgspace-submission-guidelines" TargetMode="External"/><Relationship Id="rId3" Type="http://schemas.openxmlformats.org/officeDocument/2006/relationships/slideLayout" Target="../slideLayouts/slideLayout4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6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7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8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9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PlaceHolder 1"/>
          <p:cNvSpPr>
            <a:spLocks noGrp="1"/>
          </p:cNvSpPr>
          <p:nvPr>
            <p:ph type="title"/>
          </p:nvPr>
        </p:nvSpPr>
        <p:spPr>
          <a:xfrm>
            <a:off x="585720" y="1630440"/>
            <a:ext cx="10687320" cy="1389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712c3d"/>
                </a:solidFill>
                <a:latin typeface="Calibri"/>
                <a:ea typeface="MS PGothic"/>
              </a:rPr>
              <a:t>DSpacing the CGSpace Way</a:t>
            </a:r>
            <a:br>
              <a:rPr sz="4400"/>
            </a:br>
            <a:r>
              <a:rPr b="0" lang="en-US" sz="2800" spc="-1" strike="noStrike">
                <a:solidFill>
                  <a:srgbClr val="712c3d"/>
                </a:solidFill>
                <a:latin typeface="Calibri"/>
                <a:ea typeface="MS PGothic"/>
              </a:rPr>
              <a:t>Lessons in content tagging, vocabularies, and curation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8" name="Subtitle 2"/>
          <p:cNvSpPr/>
          <p:nvPr/>
        </p:nvSpPr>
        <p:spPr>
          <a:xfrm>
            <a:off x="736560" y="3513240"/>
            <a:ext cx="6356520" cy="101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400"/>
              </a:spcBef>
            </a:pPr>
            <a:r>
              <a:rPr b="0" i="1" lang="en-US" sz="1800" spc="-1" strike="noStrike">
                <a:solidFill>
                  <a:srgbClr val="292929"/>
                </a:solidFill>
                <a:latin typeface="Calibri"/>
                <a:ea typeface="MS PGothic"/>
              </a:rPr>
              <a:t>Alan Orth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b="0" i="1" lang="en-US" sz="1800" spc="-1" strike="noStrike">
                <a:solidFill>
                  <a:srgbClr val="292929"/>
                </a:solidFill>
                <a:latin typeface="Calibri"/>
                <a:ea typeface="MS PGothic"/>
              </a:rPr>
              <a:t>Linux Systems Administrator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b="0" i="1" lang="en-US" sz="1800" spc="-1" strike="noStrike">
                <a:solidFill>
                  <a:srgbClr val="292929"/>
                </a:solidFill>
                <a:latin typeface="Calibri"/>
                <a:ea typeface="MS PGothic"/>
              </a:rPr>
              <a:t>Data and Research Methods Unit (DRMU), ILRI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9" name="Subtitle 2"/>
          <p:cNvSpPr/>
          <p:nvPr/>
        </p:nvSpPr>
        <p:spPr>
          <a:xfrm>
            <a:off x="736560" y="4649760"/>
            <a:ext cx="5056200" cy="69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400"/>
              </a:spcBef>
            </a:pPr>
            <a:r>
              <a:rPr b="0" lang="en-US" sz="1600" spc="-1" strike="noStrike">
                <a:solidFill>
                  <a:srgbClr val="292929"/>
                </a:solidFill>
                <a:latin typeface="Calibri"/>
                <a:ea typeface="MS PGothic"/>
              </a:rPr>
              <a:t>UNEP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b="0" lang="en-US" sz="1600" spc="-1" strike="noStrike">
                <a:solidFill>
                  <a:srgbClr val="292929"/>
                </a:solidFill>
                <a:latin typeface="Calibri"/>
                <a:ea typeface="MS PGothic"/>
              </a:rPr>
              <a:t>Nairobi (April 4, 2023)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PlaceHolder 1"/>
          <p:cNvSpPr>
            <a:spLocks noGrp="1"/>
          </p:cNvSpPr>
          <p:nvPr>
            <p:ph type="title"/>
          </p:nvPr>
        </p:nvSpPr>
        <p:spPr>
          <a:xfrm>
            <a:off x="600120" y="426960"/>
            <a:ext cx="854280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Controlled Vocabularies During Submission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47" name="" descr=""/>
          <p:cNvPicPr/>
          <p:nvPr/>
        </p:nvPicPr>
        <p:blipFill>
          <a:blip r:embed="rId1"/>
          <a:stretch/>
        </p:blipFill>
        <p:spPr>
          <a:xfrm>
            <a:off x="2743200" y="1143000"/>
            <a:ext cx="7374240" cy="5382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PlaceHolder 1"/>
          <p:cNvSpPr>
            <a:spLocks noGrp="1"/>
          </p:cNvSpPr>
          <p:nvPr>
            <p:ph/>
          </p:nvPr>
        </p:nvSpPr>
        <p:spPr>
          <a:xfrm>
            <a:off x="3195720" y="1589040"/>
            <a:ext cx="8101080" cy="45705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Subjects:</a:t>
            </a: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 AGROVOC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License / usage rights: </a:t>
            </a: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SPDX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Countries: </a:t>
            </a: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ISO 3166-1*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Regions: </a:t>
            </a: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UN M.49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Subregions: </a:t>
            </a: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ISO 3166-2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Languages:</a:t>
            </a: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 ISO 639-1 (Alpha 2)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UN SDGs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We are evaluating ROR.org for organizations, affiliations, and donors.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9" name="PlaceHolder 2"/>
          <p:cNvSpPr>
            <a:spLocks noGrp="1"/>
          </p:cNvSpPr>
          <p:nvPr>
            <p:ph type="title"/>
          </p:nvPr>
        </p:nvSpPr>
        <p:spPr>
          <a:xfrm>
            <a:off x="3195720" y="768240"/>
            <a:ext cx="8101080" cy="6764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External Vocabularies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PlaceHolder 1"/>
          <p:cNvSpPr>
            <a:spLocks noGrp="1"/>
          </p:cNvSpPr>
          <p:nvPr>
            <p:ph/>
          </p:nvPr>
        </p:nvSpPr>
        <p:spPr>
          <a:xfrm>
            <a:off x="682560" y="1693800"/>
            <a:ext cx="8101080" cy="45705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Using unique identifiers makes it possible to cross reference and enhance metadata from other systems: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DOIs for formally published products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ISSNs for journals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ORCID identifiers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These identifiers are keys into other systems, which is useful for interoperability and content curation.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1" name="PlaceHolder 2"/>
          <p:cNvSpPr>
            <a:spLocks noGrp="1"/>
          </p:cNvSpPr>
          <p:nvPr>
            <p:ph type="title"/>
          </p:nvPr>
        </p:nvSpPr>
        <p:spPr>
          <a:xfrm>
            <a:off x="682560" y="768240"/>
            <a:ext cx="8101080" cy="6764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Unique Identifiers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PlaceHolder 1"/>
          <p:cNvSpPr>
            <a:spLocks noGrp="1"/>
          </p:cNvSpPr>
          <p:nvPr>
            <p:ph/>
          </p:nvPr>
        </p:nvSpPr>
        <p:spPr>
          <a:xfrm>
            <a:off x="609480" y="1343160"/>
            <a:ext cx="8101080" cy="45705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We do </a:t>
            </a:r>
            <a:r>
              <a:rPr b="0" i="1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a lot</a:t>
            </a: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 of content curation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We periodically export the repository to CSV for cleaning, validation, and normalization, then re-import to DSpace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We also do updates directly in SQL (careful!)...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This used to be manual, but we use tools like OpenRefine and Python more and more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See: </a:t>
            </a:r>
            <a:r>
              <a:rPr b="0" lang="en-US" sz="3000" spc="-1" strike="noStrike" u="sng">
                <a:solidFill>
                  <a:srgbClr val="762123"/>
                </a:solidFill>
                <a:uFillTx/>
                <a:latin typeface="Calibri"/>
                <a:ea typeface="MS PGothic"/>
                <a:hlinkClick r:id="rId1"/>
              </a:rPr>
              <a:t>github.com/ilri/csv-metadata-quality</a:t>
            </a: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 </a:t>
            </a:r>
            <a:r>
              <a:rPr b="0" lang="en-US" sz="2200" spc="-1" strike="noStrike">
                <a:solidFill>
                  <a:srgbClr val="292929"/>
                </a:solidFill>
                <a:latin typeface="Calibri"/>
                <a:ea typeface="MS PGothic"/>
              </a:rPr>
              <a:t>🔗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53" name="Picture Placeholder 3" descr="A picture containing fence, person, outdoor, mammal&#10;&#10;Description automatically generated"/>
          <p:cNvPicPr/>
          <p:nvPr/>
        </p:nvPicPr>
        <p:blipFill>
          <a:blip r:embed="rId2"/>
          <a:stretch/>
        </p:blipFill>
        <p:spPr>
          <a:xfrm>
            <a:off x="9245520" y="6480"/>
            <a:ext cx="2944800" cy="4442040"/>
          </a:xfrm>
          <a:prstGeom prst="rect">
            <a:avLst/>
          </a:prstGeom>
          <a:ln w="0">
            <a:noFill/>
          </a:ln>
        </p:spPr>
      </p:pic>
      <p:pic>
        <p:nvPicPr>
          <p:cNvPr id="954" name="Picture Placeholder 5" descr="A flock of seagulls are standing in the dirt&#10;&#10;Description automatically generated"/>
          <p:cNvPicPr/>
          <p:nvPr/>
        </p:nvPicPr>
        <p:blipFill>
          <a:blip r:embed="rId3"/>
          <a:stretch/>
        </p:blipFill>
        <p:spPr>
          <a:xfrm>
            <a:off x="9245520" y="4516560"/>
            <a:ext cx="2944800" cy="2295720"/>
          </a:xfrm>
          <a:prstGeom prst="rect">
            <a:avLst/>
          </a:prstGeom>
          <a:ln w="0">
            <a:noFill/>
          </a:ln>
        </p:spPr>
      </p:pic>
      <p:sp>
        <p:nvSpPr>
          <p:cNvPr id="955" name="PlaceHolder 2"/>
          <p:cNvSpPr>
            <a:spLocks noGrp="1"/>
          </p:cNvSpPr>
          <p:nvPr>
            <p:ph type="title"/>
          </p:nvPr>
        </p:nvSpPr>
        <p:spPr>
          <a:xfrm>
            <a:off x="600120" y="426960"/>
            <a:ext cx="810108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Content Curation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PlaceHolder 1"/>
          <p:cNvSpPr>
            <a:spLocks noGrp="1"/>
          </p:cNvSpPr>
          <p:nvPr>
            <p:ph/>
          </p:nvPr>
        </p:nvSpPr>
        <p:spPr>
          <a:xfrm>
            <a:off x="609480" y="1343160"/>
            <a:ext cx="8101080" cy="45705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Enriching item metadata from external sources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Matching countries/regions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Validating subjects against AGROVOC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Updating author names from ORCID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Removing duplicate metadata values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Verifying languages based on titles/abstracts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If you can code it, you can do it! Example scripts: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 u="sng">
                <a:solidFill>
                  <a:srgbClr val="762123"/>
                </a:solidFill>
                <a:uFillTx/>
                <a:latin typeface="Calibri"/>
                <a:ea typeface="MS PGothic"/>
                <a:hlinkClick r:id="rId1"/>
              </a:rPr>
              <a:t>github.com/ilri/DSpace/tree/6_x-prod/ilri</a:t>
            </a:r>
            <a:r>
              <a:rPr b="0" lang="en-US" sz="3000" spc="-1" strike="noStrike">
                <a:solidFill>
                  <a:srgbClr val="712c3d"/>
                </a:solidFill>
                <a:latin typeface="Calibri"/>
                <a:ea typeface="MS PGothic"/>
              </a:rPr>
              <a:t> </a:t>
            </a:r>
            <a:r>
              <a:rPr b="0" lang="en-US" sz="2200" spc="-1" strike="noStrike">
                <a:solidFill>
                  <a:srgbClr val="712c3d"/>
                </a:solidFill>
                <a:latin typeface="Calibri"/>
                <a:ea typeface="MS PGothic"/>
              </a:rPr>
              <a:t>🔗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57" name="Picture Placeholder 8" descr="A picture containing fence, person, outdoor, mammal&#10;&#10;Description automatically generated"/>
          <p:cNvPicPr/>
          <p:nvPr/>
        </p:nvPicPr>
        <p:blipFill>
          <a:blip r:embed="rId2"/>
          <a:stretch/>
        </p:blipFill>
        <p:spPr>
          <a:xfrm>
            <a:off x="9245520" y="6480"/>
            <a:ext cx="2944800" cy="4442040"/>
          </a:xfrm>
          <a:prstGeom prst="rect">
            <a:avLst/>
          </a:prstGeom>
          <a:ln w="0">
            <a:noFill/>
          </a:ln>
        </p:spPr>
      </p:pic>
      <p:pic>
        <p:nvPicPr>
          <p:cNvPr id="958" name="Picture Placeholder 9" descr="A flock of seagulls are standing in the dirt&#10;&#10;Description automatically generated"/>
          <p:cNvPicPr/>
          <p:nvPr/>
        </p:nvPicPr>
        <p:blipFill>
          <a:blip r:embed="rId3"/>
          <a:stretch/>
        </p:blipFill>
        <p:spPr>
          <a:xfrm>
            <a:off x="9245520" y="4516560"/>
            <a:ext cx="2944800" cy="2295720"/>
          </a:xfrm>
          <a:prstGeom prst="rect">
            <a:avLst/>
          </a:prstGeom>
          <a:ln w="0">
            <a:noFill/>
          </a:ln>
        </p:spPr>
      </p:pic>
      <p:sp>
        <p:nvSpPr>
          <p:cNvPr id="959" name="PlaceHolder 2"/>
          <p:cNvSpPr>
            <a:spLocks noGrp="1"/>
          </p:cNvSpPr>
          <p:nvPr>
            <p:ph type="title"/>
          </p:nvPr>
        </p:nvSpPr>
        <p:spPr>
          <a:xfrm>
            <a:off x="600120" y="426960"/>
            <a:ext cx="810108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Content Curation Examples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PlaceHolder 1"/>
          <p:cNvSpPr>
            <a:spLocks noGrp="1"/>
          </p:cNvSpPr>
          <p:nvPr>
            <p:ph type="title"/>
          </p:nvPr>
        </p:nvSpPr>
        <p:spPr>
          <a:xfrm>
            <a:off x="3456000" y="426960"/>
            <a:ext cx="810108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What Can a DOI Tell You?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1" name="PlaceHolder 2"/>
          <p:cNvSpPr>
            <a:spLocks noGrp="1"/>
          </p:cNvSpPr>
          <p:nvPr>
            <p:ph/>
          </p:nvPr>
        </p:nvSpPr>
        <p:spPr>
          <a:xfrm>
            <a:off x="3456000" y="1343160"/>
            <a:ext cx="8101080" cy="4570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Publisher, funder, affiliations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License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Date(s) published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Author names and ORCID identifiers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Subjects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Title and abstract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292929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Etc…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Using APIs from Crossref, Unpaywall, OpenAlex, and Sci-Hub (😉) you can get a lot of information!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2" name="Picture Placeholder 12"/>
          <p:cNvSpPr/>
          <p:nvPr/>
        </p:nvSpPr>
        <p:spPr>
          <a:xfrm>
            <a:off x="0" y="4111200"/>
            <a:ext cx="3456720" cy="2701080"/>
          </a:xfrm>
          <a:custGeom>
            <a:avLst/>
            <a:gdLst>
              <a:gd name="textAreaLeft" fmla="*/ 0 w 3456720"/>
              <a:gd name="textAreaRight" fmla="*/ 3458160 w 3456720"/>
              <a:gd name="textAreaTop" fmla="*/ 0 h 2701080"/>
              <a:gd name="textAreaBottom" fmla="*/ 2702520 h 2701080"/>
            </a:gdLst>
            <a:ahLst/>
            <a:rect l="textAreaLeft" t="textAreaTop" r="textAreaRight" b="textAreaBottom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963" name="Picture Placeholder 16"/>
          <p:cNvSpPr/>
          <p:nvPr/>
        </p:nvSpPr>
        <p:spPr>
          <a:xfrm>
            <a:off x="0" y="0"/>
            <a:ext cx="2948040" cy="4062600"/>
          </a:xfrm>
          <a:custGeom>
            <a:avLst/>
            <a:gdLst>
              <a:gd name="textAreaLeft" fmla="*/ 0 w 2948040"/>
              <a:gd name="textAreaRight" fmla="*/ 2949480 w 2948040"/>
              <a:gd name="textAreaTop" fmla="*/ 0 h 4062600"/>
              <a:gd name="textAreaBottom" fmla="*/ 4064040 h 4062600"/>
            </a:gdLst>
            <a:ahLst/>
            <a:rect l="textAreaLeft" t="textAreaTop" r="textAreaRight" b="textAreaBottom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PlaceHolder 1"/>
          <p:cNvSpPr>
            <a:spLocks noGrp="1"/>
          </p:cNvSpPr>
          <p:nvPr>
            <p:ph type="title"/>
          </p:nvPr>
        </p:nvSpPr>
        <p:spPr>
          <a:xfrm>
            <a:off x="600120" y="426960"/>
            <a:ext cx="854280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Working With Messy Data in OpenRefine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65" name="" descr=""/>
          <p:cNvPicPr/>
          <p:nvPr/>
        </p:nvPicPr>
        <p:blipFill>
          <a:blip r:embed="rId1"/>
          <a:stretch/>
        </p:blipFill>
        <p:spPr>
          <a:xfrm>
            <a:off x="1371600" y="1216440"/>
            <a:ext cx="10610640" cy="4955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PlaceHolder 1"/>
          <p:cNvSpPr>
            <a:spLocks noGrp="1"/>
          </p:cNvSpPr>
          <p:nvPr>
            <p:ph type="title"/>
          </p:nvPr>
        </p:nvSpPr>
        <p:spPr>
          <a:xfrm>
            <a:off x="600120" y="426960"/>
            <a:ext cx="877140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We work closely with the ILRI.org web team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67" name="" descr=""/>
          <p:cNvPicPr/>
          <p:nvPr/>
        </p:nvPicPr>
        <p:blipFill>
          <a:blip r:embed="rId1"/>
          <a:stretch/>
        </p:blipFill>
        <p:spPr>
          <a:xfrm>
            <a:off x="1143000" y="1371600"/>
            <a:ext cx="10057320" cy="4696200"/>
          </a:xfrm>
          <a:prstGeom prst="rect">
            <a:avLst/>
          </a:prstGeom>
          <a:ln w="0">
            <a:noFill/>
          </a:ln>
        </p:spPr>
      </p:pic>
      <p:sp>
        <p:nvSpPr>
          <p:cNvPr id="968" name="Title 4"/>
          <p:cNvSpPr/>
          <p:nvPr/>
        </p:nvSpPr>
        <p:spPr>
          <a:xfrm>
            <a:off x="2743200" y="6172200"/>
            <a:ext cx="80006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400" spc="-1" strike="noStrike" u="sng">
                <a:solidFill>
                  <a:srgbClr val="712c3d"/>
                </a:solidFill>
                <a:uFillTx/>
                <a:latin typeface="Calibri"/>
                <a:ea typeface="MS PGothic"/>
                <a:hlinkClick r:id="rId2"/>
              </a:rPr>
              <a:t>https://www.ilri.org/knowledge/publications/archive</a:t>
            </a:r>
            <a:r>
              <a:rPr b="0" lang="en-US" sz="2400" spc="-1" strike="noStrike">
                <a:solidFill>
                  <a:srgbClr val="712c3d"/>
                </a:solidFill>
                <a:latin typeface="Calibri"/>
                <a:ea typeface="MS PGothic"/>
              </a:rPr>
              <a:t> </a:t>
            </a:r>
            <a:r>
              <a:rPr b="0" lang="en-US" sz="1800" spc="-1" strike="noStrike">
                <a:solidFill>
                  <a:srgbClr val="712c3d"/>
                </a:solidFill>
                <a:latin typeface="Calibri"/>
                <a:ea typeface="MS PGothic"/>
              </a:rPr>
              <a:t>🔗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9" name="Picture 5" descr="A herd of cattle walking across a grass covered field&#10;&#10;Description automatically generated"/>
          <p:cNvPicPr/>
          <p:nvPr/>
        </p:nvPicPr>
        <p:blipFill>
          <a:blip r:embed="rId1"/>
          <a:stretch/>
        </p:blipFill>
        <p:spPr>
          <a:xfrm>
            <a:off x="0" y="0"/>
            <a:ext cx="12191400" cy="6857280"/>
          </a:xfrm>
          <a:prstGeom prst="rect">
            <a:avLst/>
          </a:prstGeom>
          <a:ln w="0">
            <a:noFill/>
          </a:ln>
        </p:spPr>
      </p:pic>
      <p:sp>
        <p:nvSpPr>
          <p:cNvPr id="970" name="Rectangle 1"/>
          <p:cNvSpPr/>
          <p:nvPr/>
        </p:nvSpPr>
        <p:spPr>
          <a:xfrm>
            <a:off x="1131840" y="0"/>
            <a:ext cx="4163400" cy="6857280"/>
          </a:xfrm>
          <a:prstGeom prst="rect">
            <a:avLst/>
          </a:prstGeom>
          <a:solidFill>
            <a:srgbClr val="5359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  <a:ea typeface="MS PGothic"/>
            </a:endParaRPr>
          </a:p>
        </p:txBody>
      </p:sp>
      <p:sp>
        <p:nvSpPr>
          <p:cNvPr id="971" name="Title 1"/>
          <p:cNvSpPr/>
          <p:nvPr/>
        </p:nvSpPr>
        <p:spPr>
          <a:xfrm>
            <a:off x="1547640" y="681120"/>
            <a:ext cx="3332880" cy="100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latin typeface="Calibri"/>
                <a:ea typeface="MS PGothic"/>
              </a:rPr>
              <a:t>Thank You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2" name="Content Placeholder 3"/>
          <p:cNvSpPr/>
          <p:nvPr/>
        </p:nvSpPr>
        <p:spPr>
          <a:xfrm>
            <a:off x="1484280" y="1914480"/>
            <a:ext cx="3459960" cy="416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Calibri"/>
                <a:ea typeface="MS PGothic"/>
              </a:rPr>
              <a:t>You can contact me on </a:t>
            </a:r>
            <a:r>
              <a:rPr b="0" lang="en-US" sz="2400" spc="-1" strike="noStrike" u="sng">
                <a:solidFill>
                  <a:srgbClr val="762123"/>
                </a:solidFill>
                <a:uFillTx/>
                <a:latin typeface="Calibri"/>
                <a:ea typeface="MS PGothic"/>
                <a:hlinkClick r:id="rId2"/>
              </a:rPr>
              <a:t>a.orth@cgiar.org</a:t>
            </a:r>
            <a:r>
              <a:rPr b="0" lang="en-US" sz="2400" spc="-1" strike="noStrike">
                <a:solidFill>
                  <a:srgbClr val="ffffff"/>
                </a:solidFill>
                <a:latin typeface="Calibri"/>
                <a:ea typeface="MS PGothic"/>
              </a:rPr>
              <a:t> if you have any questions!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TextBox 2"/>
          <p:cNvSpPr/>
          <p:nvPr/>
        </p:nvSpPr>
        <p:spPr>
          <a:xfrm>
            <a:off x="6952680" y="2465280"/>
            <a:ext cx="3627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290" strike="noStrike">
                <a:solidFill>
                  <a:srgbClr val="ffffff"/>
                </a:solidFill>
                <a:latin typeface="Calibri Light"/>
                <a:ea typeface="Calibri"/>
              </a:rPr>
              <a:t>THANK YOU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74" name="Picture Placeholder 4" descr="A person drinking from a glass&#10;&#10;Description automatically generated"/>
          <p:cNvPicPr/>
          <p:nvPr/>
        </p:nvPicPr>
        <p:blipFill>
          <a:blip r:embed="rId1"/>
          <a:stretch/>
        </p:blipFill>
        <p:spPr>
          <a:xfrm>
            <a:off x="399960" y="322200"/>
            <a:ext cx="11376000" cy="4781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0" name="Picture 272" descr=""/>
          <p:cNvPicPr/>
          <p:nvPr/>
        </p:nvPicPr>
        <p:blipFill>
          <a:blip r:embed="rId1"/>
          <a:stretch/>
        </p:blipFill>
        <p:spPr>
          <a:xfrm rot="5400000">
            <a:off x="1395000" y="3412800"/>
            <a:ext cx="4318200" cy="44640"/>
          </a:xfrm>
          <a:prstGeom prst="rect">
            <a:avLst/>
          </a:prstGeom>
          <a:ln w="0">
            <a:noFill/>
          </a:ln>
        </p:spPr>
      </p:pic>
      <p:sp>
        <p:nvSpPr>
          <p:cNvPr id="921" name="Content Placeholder 2"/>
          <p:cNvSpPr/>
          <p:nvPr/>
        </p:nvSpPr>
        <p:spPr>
          <a:xfrm>
            <a:off x="521280" y="1599840"/>
            <a:ext cx="2830680" cy="427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MS PGothic"/>
              </a:rPr>
              <a:t>CGSpace began as ILRI’s institutional repository in 2009.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MS PGothic"/>
              </a:rPr>
              <a:t>By 2011 we had partnered with a few other CGIAR centers and programs to create a “multi-tenant” repository for cost and expertise sharing. Bottom up! 😃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MS PGothic"/>
              </a:rPr>
              <a:t>In 2022 CGSpace was mandated as </a:t>
            </a:r>
            <a:r>
              <a:rPr b="0" i="1" lang="en-US" sz="1600" spc="-1" strike="noStrike">
                <a:solidFill>
                  <a:srgbClr val="000000"/>
                </a:solidFill>
                <a:latin typeface="Calibri"/>
                <a:ea typeface="MS PGothic"/>
              </a:rPr>
              <a:t>the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MS PGothic"/>
              </a:rPr>
              <a:t> repository for digital outputs in the CGIAR. Top down! 🙃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en-GB" sz="1600" spc="-1" strike="noStrike">
                <a:solidFill>
                  <a:srgbClr val="000000"/>
                </a:solidFill>
                <a:latin typeface="Calibri"/>
                <a:ea typeface="MS PGothic"/>
              </a:rPr>
              <a:t>Currently ~105,000 items.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2" name="TextBox 276"/>
          <p:cNvSpPr/>
          <p:nvPr/>
        </p:nvSpPr>
        <p:spPr>
          <a:xfrm>
            <a:off x="521280" y="914400"/>
            <a:ext cx="3008520" cy="496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3200"/>
              </a:lnSpc>
            </a:pPr>
            <a:r>
              <a:rPr b="0" lang="en-US" sz="2800" spc="-1" strike="noStrike">
                <a:solidFill>
                  <a:srgbClr val="712c3d"/>
                </a:solidFill>
                <a:latin typeface="Calibri"/>
                <a:ea typeface="MS PGothic"/>
              </a:rPr>
              <a:t>CGSpace Intro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23" name="" descr=""/>
          <p:cNvPicPr/>
          <p:nvPr/>
        </p:nvPicPr>
        <p:blipFill>
          <a:blip r:embed="rId2"/>
          <a:stretch/>
        </p:blipFill>
        <p:spPr>
          <a:xfrm>
            <a:off x="3693600" y="1275840"/>
            <a:ext cx="8313120" cy="4128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PlaceHolder 1"/>
          <p:cNvSpPr>
            <a:spLocks noGrp="1"/>
          </p:cNvSpPr>
          <p:nvPr>
            <p:ph type="title"/>
          </p:nvPr>
        </p:nvSpPr>
        <p:spPr>
          <a:xfrm>
            <a:off x="600120" y="426960"/>
            <a:ext cx="1097136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General Lessons Learned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5" name="PlaceHolder 2"/>
          <p:cNvSpPr>
            <a:spLocks noGrp="1"/>
          </p:cNvSpPr>
          <p:nvPr>
            <p:ph/>
          </p:nvPr>
        </p:nvSpPr>
        <p:spPr>
          <a:xfrm>
            <a:off x="609480" y="1601640"/>
            <a:ext cx="10971360" cy="45705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Use the item’s </a:t>
            </a:r>
            <a:r>
              <a:rPr b="0" lang="en-US" sz="3200" spc="-1" strike="noStrike" u="sng">
                <a:solidFill>
                  <a:srgbClr val="000000"/>
                </a:solidFill>
                <a:uFillTx/>
                <a:latin typeface="Calibri"/>
              </a:rPr>
              <a:t>output type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as the primary method of content organization (not institutional hierarchy!)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  <a:ea typeface="MS PGothic"/>
              </a:rPr>
              <a:t>Use the item mapper to show items in multiple collections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  <a:ea typeface="MS PGothic"/>
              </a:rPr>
              <a:t>Use </a:t>
            </a:r>
            <a:r>
              <a:rPr b="0" lang="en-US" sz="3200" spc="-1" strike="noStrike" u="sng">
                <a:solidFill>
                  <a:srgbClr val="000000"/>
                </a:solidFill>
                <a:uFillTx/>
                <a:latin typeface="Calibri"/>
                <a:ea typeface="MS PGothic"/>
              </a:rPr>
              <a:t>controlled vocabularies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  <a:ea typeface="MS PGothic"/>
              </a:rPr>
              <a:t> and </a:t>
            </a:r>
            <a:r>
              <a:rPr b="0" lang="en-US" sz="3200" spc="-1" strike="noStrike" u="sng">
                <a:solidFill>
                  <a:srgbClr val="000000"/>
                </a:solidFill>
                <a:uFillTx/>
                <a:latin typeface="Calibri"/>
                <a:ea typeface="MS PGothic"/>
              </a:rPr>
              <a:t>unique identifiers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  <a:ea typeface="MS PGothic"/>
              </a:rPr>
              <a:t> wherever possible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  <a:ea typeface="MS PGothic"/>
              </a:rPr>
              <a:t>Instead of hacking the DSpace core, build an ecosystem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  <a:ea typeface="MS PGothic"/>
              </a:rPr>
              <a:t>around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  <a:ea typeface="MS PGothic"/>
              </a:rPr>
              <a:t> the repository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  <a:ea typeface="MS PGothic"/>
              </a:rPr>
              <a:t>Sell the repository as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  <a:ea typeface="MS PGothic"/>
              </a:rPr>
              <a:t>publishing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  <a:ea typeface="MS PGothic"/>
              </a:rPr>
              <a:t> rather than archiving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Picture Placeholder 11"/>
          <p:cNvSpPr/>
          <p:nvPr/>
        </p:nvSpPr>
        <p:spPr>
          <a:xfrm>
            <a:off x="7847640" y="0"/>
            <a:ext cx="4342680" cy="6812280"/>
          </a:xfrm>
          <a:custGeom>
            <a:avLst/>
            <a:gdLst>
              <a:gd name="textAreaLeft" fmla="*/ 0 w 4342680"/>
              <a:gd name="textAreaRight" fmla="*/ 4344120 w 4342680"/>
              <a:gd name="textAreaTop" fmla="*/ 0 h 6812280"/>
              <a:gd name="textAreaBottom" fmla="*/ 6813720 h 6812280"/>
            </a:gdLst>
            <a:ahLst/>
            <a:rect l="textAreaLeft" t="textAreaTop" r="textAreaRight" b="textAreaBottom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927" name="PlaceHolder 1"/>
          <p:cNvSpPr>
            <a:spLocks noGrp="1"/>
          </p:cNvSpPr>
          <p:nvPr>
            <p:ph type="title"/>
          </p:nvPr>
        </p:nvSpPr>
        <p:spPr>
          <a:xfrm>
            <a:off x="600120" y="426960"/>
            <a:ext cx="810108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CGSpace Content Submission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8" name="PlaceHolder 2"/>
          <p:cNvSpPr>
            <a:spLocks noGrp="1"/>
          </p:cNvSpPr>
          <p:nvPr>
            <p:ph/>
          </p:nvPr>
        </p:nvSpPr>
        <p:spPr>
          <a:xfrm>
            <a:off x="609480" y="1343160"/>
            <a:ext cx="7236000" cy="4570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Content is submitted by library, comms, and knowledge management staff across the CG.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 u="sng">
                <a:solidFill>
                  <a:srgbClr val="292929"/>
                </a:solidFill>
                <a:uFillTx/>
                <a:latin typeface="Calibri"/>
                <a:ea typeface="MS PGothic"/>
              </a:rPr>
              <a:t>Fifty-seven metadata fields</a:t>
            </a: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 in the submission form, only </a:t>
            </a:r>
            <a:r>
              <a:rPr b="0" i="1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seven of which are mandatory</a:t>
            </a: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.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These fields are a mix of Dublin Core “DC”, “DCTERMS”, and “CG”. The first two are well supported on the web (Google Scholar), the last is a custom one.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PlaceHolder 1"/>
          <p:cNvSpPr>
            <a:spLocks noGrp="1"/>
          </p:cNvSpPr>
          <p:nvPr>
            <p:ph type="title"/>
          </p:nvPr>
        </p:nvSpPr>
        <p:spPr>
          <a:xfrm>
            <a:off x="600120" y="426960"/>
            <a:ext cx="810108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CGSpace Submission Guidelines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30" name="" descr=""/>
          <p:cNvPicPr/>
          <p:nvPr/>
        </p:nvPicPr>
        <p:blipFill>
          <a:blip r:embed="rId1"/>
          <a:stretch/>
        </p:blipFill>
        <p:spPr>
          <a:xfrm>
            <a:off x="1600200" y="1302840"/>
            <a:ext cx="9936000" cy="4639680"/>
          </a:xfrm>
          <a:prstGeom prst="rect">
            <a:avLst/>
          </a:prstGeom>
          <a:ln w="0">
            <a:noFill/>
          </a:ln>
        </p:spPr>
      </p:pic>
      <p:sp>
        <p:nvSpPr>
          <p:cNvPr id="931" name="Title 8"/>
          <p:cNvSpPr/>
          <p:nvPr/>
        </p:nvSpPr>
        <p:spPr>
          <a:xfrm>
            <a:off x="2743200" y="6172200"/>
            <a:ext cx="70855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400" spc="-1" strike="noStrike" u="sng">
                <a:solidFill>
                  <a:srgbClr val="762123"/>
                </a:solidFill>
                <a:uFillTx/>
                <a:latin typeface="Calibri"/>
                <a:ea typeface="MS PGothic"/>
                <a:hlinkClick r:id="rId2"/>
              </a:rPr>
              <a:t>https://ilri.github.io/cgspace-submission-guidelines</a:t>
            </a:r>
            <a:r>
              <a:rPr b="0" lang="en-US" sz="2400" spc="-1" strike="noStrike">
                <a:solidFill>
                  <a:srgbClr val="712c3d"/>
                </a:solidFill>
                <a:latin typeface="Calibri"/>
                <a:ea typeface="MS PGothic"/>
              </a:rPr>
              <a:t> </a:t>
            </a:r>
            <a:r>
              <a:rPr b="0" lang="en-US" sz="1800" spc="-1" strike="noStrike">
                <a:solidFill>
                  <a:srgbClr val="712c3d"/>
                </a:solidFill>
                <a:latin typeface="Calibri"/>
                <a:ea typeface="MS PGothic"/>
              </a:rPr>
              <a:t>🔗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PlaceHolder 1"/>
          <p:cNvSpPr>
            <a:spLocks noGrp="1"/>
          </p:cNvSpPr>
          <p:nvPr>
            <p:ph type="title"/>
          </p:nvPr>
        </p:nvSpPr>
        <p:spPr>
          <a:xfrm>
            <a:off x="600120" y="426960"/>
            <a:ext cx="810108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“</a:t>
            </a: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CG Core” Metadata Schema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3" name="Title 2"/>
          <p:cNvSpPr/>
          <p:nvPr/>
        </p:nvSpPr>
        <p:spPr>
          <a:xfrm>
            <a:off x="2743200" y="6172200"/>
            <a:ext cx="80006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400" spc="-1" strike="noStrike" u="sng">
                <a:solidFill>
                  <a:srgbClr val="712c3d"/>
                </a:solidFill>
                <a:uFillTx/>
                <a:latin typeface="Calibri"/>
                <a:ea typeface="MS PGothic"/>
              </a:rPr>
              <a:t>https://agriculturalsemantics.github.io/cg-core/cgcore.html</a:t>
            </a:r>
            <a:r>
              <a:rPr b="0" lang="en-US" sz="2400" spc="-1" strike="noStrike">
                <a:solidFill>
                  <a:srgbClr val="712c3d"/>
                </a:solidFill>
                <a:latin typeface="Calibri"/>
                <a:ea typeface="MS PGothic"/>
              </a:rPr>
              <a:t> </a:t>
            </a:r>
            <a:r>
              <a:rPr b="0" lang="en-US" sz="1800" spc="-1" strike="noStrike">
                <a:solidFill>
                  <a:srgbClr val="712c3d"/>
                </a:solidFill>
                <a:latin typeface="Calibri"/>
                <a:ea typeface="MS PGothic"/>
              </a:rPr>
              <a:t>🔗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34" name="" descr=""/>
          <p:cNvPicPr/>
          <p:nvPr/>
        </p:nvPicPr>
        <p:blipFill>
          <a:blip r:embed="rId1"/>
          <a:stretch/>
        </p:blipFill>
        <p:spPr>
          <a:xfrm>
            <a:off x="1618920" y="1371600"/>
            <a:ext cx="10039320" cy="4688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PlaceHolder 1"/>
          <p:cNvSpPr>
            <a:spLocks noGrp="1"/>
          </p:cNvSpPr>
          <p:nvPr>
            <p:ph type="title"/>
          </p:nvPr>
        </p:nvSpPr>
        <p:spPr>
          <a:xfrm>
            <a:off x="600120" y="426960"/>
            <a:ext cx="810108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Google Scholar Crosswalk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6" name="Title 3"/>
          <p:cNvSpPr/>
          <p:nvPr/>
        </p:nvSpPr>
        <p:spPr>
          <a:xfrm>
            <a:off x="2743200" y="6172200"/>
            <a:ext cx="80006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solidFill>
                  <a:srgbClr val="712c3d"/>
                </a:solidFill>
                <a:latin typeface="Cascadia Code"/>
                <a:ea typeface="MS PGothic"/>
              </a:rPr>
              <a:t>dspace/config/crosswalks/google-metadata.properties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37" name="" descr=""/>
          <p:cNvPicPr/>
          <p:nvPr/>
        </p:nvPicPr>
        <p:blipFill>
          <a:blip r:embed="rId1"/>
          <a:stretch/>
        </p:blipFill>
        <p:spPr>
          <a:xfrm>
            <a:off x="1371600" y="1254960"/>
            <a:ext cx="10528560" cy="4916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Rectangle 2"/>
          <p:cNvSpPr/>
          <p:nvPr/>
        </p:nvSpPr>
        <p:spPr>
          <a:xfrm>
            <a:off x="4788000" y="1560600"/>
            <a:ext cx="7401240" cy="3502080"/>
          </a:xfrm>
          <a:prstGeom prst="rect">
            <a:avLst/>
          </a:prstGeom>
          <a:solidFill>
            <a:srgbClr val="7c9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600" spc="-1" strike="noStrike">
              <a:solidFill>
                <a:srgbClr val="000000"/>
              </a:solidFill>
              <a:latin typeface="Calibri"/>
              <a:ea typeface="MS PGothic"/>
            </a:endParaRPr>
          </a:p>
        </p:txBody>
      </p:sp>
      <p:pic>
        <p:nvPicPr>
          <p:cNvPr id="939" name="Picture 9" descr=""/>
          <p:cNvPicPr/>
          <p:nvPr/>
        </p:nvPicPr>
        <p:blipFill>
          <a:blip r:embed="rId1"/>
          <a:stretch/>
        </p:blipFill>
        <p:spPr>
          <a:xfrm>
            <a:off x="1440" y="1560600"/>
            <a:ext cx="5537520" cy="3502080"/>
          </a:xfrm>
          <a:prstGeom prst="rect">
            <a:avLst/>
          </a:prstGeom>
          <a:ln w="0">
            <a:noFill/>
          </a:ln>
        </p:spPr>
      </p:pic>
      <p:sp>
        <p:nvSpPr>
          <p:cNvPr id="940" name="TextBox 3"/>
          <p:cNvSpPr/>
          <p:nvPr/>
        </p:nvSpPr>
        <p:spPr>
          <a:xfrm>
            <a:off x="1919160" y="1101600"/>
            <a:ext cx="4480560" cy="577080"/>
          </a:xfrm>
          <a:prstGeom prst="rect">
            <a:avLst/>
          </a:prstGeom>
          <a:solidFill>
            <a:srgbClr val="404e6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MS PGothic"/>
              </a:rPr>
              <a:t>Controlled Vocabularies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1" name="TextBox 4"/>
          <p:cNvSpPr/>
          <p:nvPr/>
        </p:nvSpPr>
        <p:spPr>
          <a:xfrm>
            <a:off x="6195960" y="2409120"/>
            <a:ext cx="5537520" cy="179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ffffff"/>
                </a:solidFill>
                <a:latin typeface="Calibri"/>
                <a:ea typeface="MS PGothic"/>
              </a:rPr>
              <a:t>Reduce errors introduced during submission compared to free text entry and increase interoperability between systems.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PlaceHolder 1"/>
          <p:cNvSpPr>
            <a:spLocks noGrp="1"/>
          </p:cNvSpPr>
          <p:nvPr>
            <p:ph/>
          </p:nvPr>
        </p:nvSpPr>
        <p:spPr>
          <a:xfrm>
            <a:off x="609480" y="1343160"/>
            <a:ext cx="8076240" cy="45705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We use a mix of internal and external controlled vocabularies.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Many internal vocabularies like subjects specific to CGIAR centers, research themes, and project codes.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A handful of external vocabularies where </a:t>
            </a:r>
            <a:r>
              <a:rPr b="0" i="1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we are not the authority</a:t>
            </a:r>
            <a:r>
              <a:rPr b="0" lang="en-US" sz="3000" spc="-1" strike="noStrike">
                <a:solidFill>
                  <a:srgbClr val="292929"/>
                </a:solidFill>
                <a:latin typeface="Calibri"/>
                <a:ea typeface="MS PGothic"/>
              </a:rPr>
              <a:t>. I prefer this!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43" name="Picture Placeholder 6" descr="A picture containing fence, person, outdoor, mammal&#10;&#10;Description automatically generated"/>
          <p:cNvPicPr/>
          <p:nvPr/>
        </p:nvPicPr>
        <p:blipFill>
          <a:blip r:embed="rId1"/>
          <a:stretch/>
        </p:blipFill>
        <p:spPr>
          <a:xfrm>
            <a:off x="9245520" y="6480"/>
            <a:ext cx="2944800" cy="4442040"/>
          </a:xfrm>
          <a:prstGeom prst="rect">
            <a:avLst/>
          </a:prstGeom>
          <a:ln w="0">
            <a:noFill/>
          </a:ln>
        </p:spPr>
      </p:pic>
      <p:pic>
        <p:nvPicPr>
          <p:cNvPr id="944" name="Picture Placeholder 7" descr="A flock of seagulls are standing in the dirt&#10;&#10;Description automatically generated"/>
          <p:cNvPicPr/>
          <p:nvPr/>
        </p:nvPicPr>
        <p:blipFill>
          <a:blip r:embed="rId2"/>
          <a:stretch/>
        </p:blipFill>
        <p:spPr>
          <a:xfrm>
            <a:off x="9245520" y="4516560"/>
            <a:ext cx="2944800" cy="2295720"/>
          </a:xfrm>
          <a:prstGeom prst="rect">
            <a:avLst/>
          </a:prstGeom>
          <a:ln w="0">
            <a:noFill/>
          </a:ln>
        </p:spPr>
      </p:pic>
      <p:sp>
        <p:nvSpPr>
          <p:cNvPr id="945" name="PlaceHolder 2"/>
          <p:cNvSpPr>
            <a:spLocks noGrp="1"/>
          </p:cNvSpPr>
          <p:nvPr>
            <p:ph type="title"/>
          </p:nvPr>
        </p:nvSpPr>
        <p:spPr>
          <a:xfrm>
            <a:off x="600120" y="426960"/>
            <a:ext cx="8101080" cy="677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712c3d"/>
                </a:solidFill>
                <a:latin typeface="Calibri"/>
                <a:ea typeface="MS PGothic"/>
              </a:rPr>
              <a:t>Controlled Vocabularies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5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9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12" ma:contentTypeDescription="Create a new document." ma:contentTypeScope="" ma:versionID="61e66a5077acdc65f8548716c7a62fa3">
  <xsd:schema xmlns:xsd="http://www.w3.org/2001/XMLSchema" xmlns:xs="http://www.w3.org/2001/XMLSchema" xmlns:p="http://schemas.microsoft.com/office/2006/metadata/properties" xmlns:ns2="9f5e9607-a28b-487e-b093-da60e75ee109" xmlns:ns3="d8ada133-6b60-4b4f-b9cb-7718ee96dc55" targetNamespace="http://schemas.microsoft.com/office/2006/metadata/properties" ma:root="true" ma:fieldsID="63ca966046bec4c7b34d6e1ad562576c" ns2:_="" ns3:_="">
    <xsd:import namespace="9f5e9607-a28b-487e-b093-da60e75ee109"/>
    <xsd:import namespace="d8ada133-6b60-4b4f-b9cb-7718ee96dc5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ada133-6b60-4b4f-b9cb-7718ee96dc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EF2A85-305E-4872-962A-A2756340EEC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2A19951-81B1-42CD-8B0C-7606DC69F4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d8ada133-6b60-4b4f-b9cb-7718ee96dc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ILRIPPT_jan2021 (3)</Template>
  <TotalTime>350</TotalTime>
  <Application>LibreOffice/7.5.2.2$Linux_X86_64 LibreOffice_project/50$Build-2</Application>
  <AppVersion>15.0000</AppVersion>
  <Words>629</Words>
  <Paragraphs>72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2021-02-01T15:56:45Z</dcterms:created>
  <dc:creator>Mulat, Bizuwork (ILRI)</dc:creator>
  <dc:description/>
  <dc:language>en-US</dc:language>
  <cp:lastModifiedBy>Alan Orth</cp:lastModifiedBy>
  <dcterms:modified xsi:type="dcterms:W3CDTF">2023-04-04T13:59:09Z</dcterms:modified>
  <cp:revision>29</cp:revision>
  <dc:subject/>
  <dc:title>Title goes here (maximum 3 lines)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  <property fmtid="{D5CDD505-2E9C-101B-9397-08002B2CF9AE}" pid="3" name="MSIP_Label_80c4d10e-bd94-4e7c-b4a1-fe20ff6d8abe_ActionId">
    <vt:lpwstr>cbbe11e2-0fe5-494a-8c83-7dfdfd3148c5</vt:lpwstr>
  </property>
  <property fmtid="{D5CDD505-2E9C-101B-9397-08002B2CF9AE}" pid="4" name="MSIP_Label_80c4d10e-bd94-4e7c-b4a1-fe20ff6d8abe_ContentBits">
    <vt:lpwstr>0</vt:lpwstr>
  </property>
  <property fmtid="{D5CDD505-2E9C-101B-9397-08002B2CF9AE}" pid="5" name="MSIP_Label_80c4d10e-bd94-4e7c-b4a1-fe20ff6d8abe_Enabled">
    <vt:lpwstr>true</vt:lpwstr>
  </property>
  <property fmtid="{D5CDD505-2E9C-101B-9397-08002B2CF9AE}" pid="6" name="MSIP_Label_80c4d10e-bd94-4e7c-b4a1-fe20ff6d8abe_Method">
    <vt:lpwstr>Standard</vt:lpwstr>
  </property>
  <property fmtid="{D5CDD505-2E9C-101B-9397-08002B2CF9AE}" pid="7" name="MSIP_Label_80c4d10e-bd94-4e7c-b4a1-fe20ff6d8abe_Name">
    <vt:lpwstr>80c4d10e-bd94-4e7c-b4a1-fe20ff6d8abe</vt:lpwstr>
  </property>
  <property fmtid="{D5CDD505-2E9C-101B-9397-08002B2CF9AE}" pid="8" name="MSIP_Label_80c4d10e-bd94-4e7c-b4a1-fe20ff6d8abe_SetDate">
    <vt:lpwstr>2021-01-26T07:19:47Z</vt:lpwstr>
  </property>
  <property fmtid="{D5CDD505-2E9C-101B-9397-08002B2CF9AE}" pid="9" name="MSIP_Label_80c4d10e-bd94-4e7c-b4a1-fe20ff6d8abe_SiteId">
    <vt:lpwstr>6afa0e00-fa14-40b7-8a2e-22a7f8c357d5</vt:lpwstr>
  </property>
  <property fmtid="{D5CDD505-2E9C-101B-9397-08002B2CF9AE}" pid="10" name="Notes">
    <vt:i4>4</vt:i4>
  </property>
  <property fmtid="{D5CDD505-2E9C-101B-9397-08002B2CF9AE}" pid="11" name="PresentationFormat">
    <vt:lpwstr>Widescreen</vt:lpwstr>
  </property>
  <property fmtid="{D5CDD505-2E9C-101B-9397-08002B2CF9AE}" pid="12" name="Slides">
    <vt:i4>21</vt:i4>
  </property>
</Properties>
</file>