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4"/>
    <p:sldMasterId id="2147483758" r:id="rId5"/>
  </p:sldMasterIdLst>
  <p:notesMasterIdLst>
    <p:notesMasterId r:id="rId14"/>
  </p:notesMasterIdLst>
  <p:handoutMasterIdLst>
    <p:handoutMasterId r:id="rId15"/>
  </p:handoutMasterIdLst>
  <p:sldIdLst>
    <p:sldId id="256" r:id="rId6"/>
    <p:sldId id="303" r:id="rId7"/>
    <p:sldId id="316" r:id="rId8"/>
    <p:sldId id="312" r:id="rId9"/>
    <p:sldId id="313" r:id="rId10"/>
    <p:sldId id="314" r:id="rId11"/>
    <p:sldId id="315" r:id="rId12"/>
    <p:sldId id="287" r:id="rId13"/>
  </p:sldIdLst>
  <p:sldSz cx="24387175" cy="13716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5638"/>
    <a:srgbClr val="77933C"/>
    <a:srgbClr val="FFA427"/>
    <a:srgbClr val="287675"/>
    <a:srgbClr val="7AA6BA"/>
    <a:srgbClr val="C0504D"/>
    <a:srgbClr val="F34C17"/>
    <a:srgbClr val="DF430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00000-0000-0000-0000-000000000000}" v="491" dt="2021-02-22T07:50:27.873"/>
    <p1510:client id="{307BA160-A2E7-2503-512A-CB9EF688336E}" v="374" dt="2021-02-19T15:57:22.954"/>
    <p1510:client id="{71C8AD9F-90AA-2000-B534-DCBE11887FE3}" v="1394" dt="2021-02-22T17:09:26.856"/>
  </p1510:revLst>
</p1510:revInfo>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08" autoAdjust="0"/>
    <p:restoredTop sz="93428" autoAdjust="0"/>
  </p:normalViewPr>
  <p:slideViewPr>
    <p:cSldViewPr>
      <p:cViewPr varScale="1">
        <p:scale>
          <a:sx n="31" d="100"/>
          <a:sy n="31" d="100"/>
        </p:scale>
        <p:origin x="648" y="60"/>
      </p:cViewPr>
      <p:guideLst>
        <p:guide orient="horz" pos="4320"/>
        <p:guide pos="7681"/>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2/23/2021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2/23/2021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1828617" rtl="0" eaLnBrk="1" latinLnBrk="0" hangingPunct="1">
      <a:defRPr sz="2400" kern="1200">
        <a:solidFill>
          <a:schemeClr val="tx1"/>
        </a:solidFill>
        <a:latin typeface="+mn-lt"/>
        <a:ea typeface="+mn-ea"/>
        <a:cs typeface="+mn-cs"/>
      </a:defRPr>
    </a:lvl1pPr>
    <a:lvl2pPr marL="914309" algn="l" defTabSz="1828617" rtl="0" eaLnBrk="1" latinLnBrk="0" hangingPunct="1">
      <a:defRPr sz="2400" kern="1200">
        <a:solidFill>
          <a:schemeClr val="tx1"/>
        </a:solidFill>
        <a:latin typeface="+mn-lt"/>
        <a:ea typeface="+mn-ea"/>
        <a:cs typeface="+mn-cs"/>
      </a:defRPr>
    </a:lvl2pPr>
    <a:lvl3pPr marL="1828617" algn="l" defTabSz="1828617" rtl="0" eaLnBrk="1" latinLnBrk="0" hangingPunct="1">
      <a:defRPr sz="2400" kern="1200">
        <a:solidFill>
          <a:schemeClr val="tx1"/>
        </a:solidFill>
        <a:latin typeface="+mn-lt"/>
        <a:ea typeface="+mn-ea"/>
        <a:cs typeface="+mn-cs"/>
      </a:defRPr>
    </a:lvl3pPr>
    <a:lvl4pPr marL="2742926" algn="l" defTabSz="1828617" rtl="0" eaLnBrk="1" latinLnBrk="0" hangingPunct="1">
      <a:defRPr sz="2400" kern="1200">
        <a:solidFill>
          <a:schemeClr val="tx1"/>
        </a:solidFill>
        <a:latin typeface="+mn-lt"/>
        <a:ea typeface="+mn-ea"/>
        <a:cs typeface="+mn-cs"/>
      </a:defRPr>
    </a:lvl4pPr>
    <a:lvl5pPr marL="3657235" algn="l" defTabSz="1828617" rtl="0" eaLnBrk="1" latinLnBrk="0" hangingPunct="1">
      <a:defRPr sz="2400" kern="1200">
        <a:solidFill>
          <a:schemeClr val="tx1"/>
        </a:solidFill>
        <a:latin typeface="+mn-lt"/>
        <a:ea typeface="+mn-ea"/>
        <a:cs typeface="+mn-cs"/>
      </a:defRPr>
    </a:lvl5pPr>
    <a:lvl6pPr marL="4571543" algn="l" defTabSz="1828617" rtl="0" eaLnBrk="1" latinLnBrk="0" hangingPunct="1">
      <a:defRPr sz="2400" kern="1200">
        <a:solidFill>
          <a:schemeClr val="tx1"/>
        </a:solidFill>
        <a:latin typeface="+mn-lt"/>
        <a:ea typeface="+mn-ea"/>
        <a:cs typeface="+mn-cs"/>
      </a:defRPr>
    </a:lvl6pPr>
    <a:lvl7pPr marL="5485851" algn="l" defTabSz="1828617" rtl="0" eaLnBrk="1" latinLnBrk="0" hangingPunct="1">
      <a:defRPr sz="2400" kern="1200">
        <a:solidFill>
          <a:schemeClr val="tx1"/>
        </a:solidFill>
        <a:latin typeface="+mn-lt"/>
        <a:ea typeface="+mn-ea"/>
        <a:cs typeface="+mn-cs"/>
      </a:defRPr>
    </a:lvl7pPr>
    <a:lvl8pPr marL="6400160" algn="l" defTabSz="1828617" rtl="0" eaLnBrk="1" latinLnBrk="0" hangingPunct="1">
      <a:defRPr sz="2400" kern="1200">
        <a:solidFill>
          <a:schemeClr val="tx1"/>
        </a:solidFill>
        <a:latin typeface="+mn-lt"/>
        <a:ea typeface="+mn-ea"/>
        <a:cs typeface="+mn-cs"/>
      </a:defRPr>
    </a:lvl8pPr>
    <a:lvl9pPr marL="7314469" algn="l" defTabSz="18286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Apologies for not being able to be there in person. </a:t>
            </a:r>
            <a:r>
              <a:rPr lang="en-US" sz="1200" kern="1200" dirty="0">
                <a:solidFill>
                  <a:schemeClr val="tx1"/>
                </a:solidFill>
                <a:effectLst/>
                <a:latin typeface="+mn-lt"/>
                <a:ea typeface="+mn-ea"/>
                <a:cs typeface="+mn-cs"/>
              </a:rPr>
              <a:t>I will present results from Nairobi together with my colleague John Mutua, senior research associate at Alliance Bioversity Int and CIAT</a:t>
            </a:r>
          </a:p>
          <a:p>
            <a:pPr marL="171450" indent="-171450">
              <a:buFontTx/>
              <a:buChar char="-"/>
            </a:pPr>
            <a:r>
              <a:rPr lang="en-US" sz="1200" kern="1200" dirty="0">
                <a:solidFill>
                  <a:schemeClr val="tx1"/>
                </a:solidFill>
                <a:effectLst/>
                <a:latin typeface="+mn-lt"/>
                <a:ea typeface="+mn-ea"/>
                <a:cs typeface="+mn-cs"/>
              </a:rPr>
              <a:t>This research started a few years ago, and is fed from several scientific publications, stakeholder workshops and MSc thesis – summary is in policy brief in your folder</a:t>
            </a:r>
          </a:p>
          <a:p>
            <a:pPr marL="171450" indent="-171450">
              <a:buFontTx/>
              <a:buChar char="-"/>
            </a:pPr>
            <a:r>
              <a:rPr lang="en-US" sz="1200" kern="1200" dirty="0">
                <a:solidFill>
                  <a:schemeClr val="tx1"/>
                </a:solidFill>
                <a:effectLst/>
                <a:latin typeface="+mn-lt"/>
                <a:ea typeface="+mn-ea"/>
                <a:cs typeface="+mn-cs"/>
              </a:rPr>
              <a:t>We acknowledge the technical review and endorsement by </a:t>
            </a:r>
            <a:r>
              <a:rPr lang="en-US" sz="1200" kern="1200" dirty="0" err="1">
                <a:solidFill>
                  <a:schemeClr val="tx1"/>
                </a:solidFill>
                <a:effectLst/>
                <a:latin typeface="+mn-lt"/>
                <a:ea typeface="+mn-ea"/>
                <a:cs typeface="+mn-cs"/>
              </a:rPr>
              <a:t>Deogracious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Wonekha</a:t>
            </a:r>
            <a:r>
              <a:rPr lang="en-US" sz="1200" kern="1200" dirty="0">
                <a:solidFill>
                  <a:schemeClr val="tx1"/>
                </a:solidFill>
                <a:effectLst/>
                <a:latin typeface="+mn-lt"/>
                <a:ea typeface="+mn-ea"/>
                <a:cs typeface="+mn-cs"/>
              </a:rPr>
              <a:t> MAAIF and Derrick </a:t>
            </a:r>
            <a:r>
              <a:rPr lang="en-US" sz="1200" kern="1200" dirty="0" err="1">
                <a:solidFill>
                  <a:schemeClr val="tx1"/>
                </a:solidFill>
                <a:effectLst/>
                <a:latin typeface="+mn-lt"/>
                <a:ea typeface="+mn-ea"/>
                <a:cs typeface="+mn-cs"/>
              </a:rPr>
              <a:t>Senyonga</a:t>
            </a:r>
            <a:r>
              <a:rPr lang="en-US" sz="1200" kern="1200" dirty="0">
                <a:solidFill>
                  <a:schemeClr val="tx1"/>
                </a:solidFill>
                <a:effectLst/>
                <a:latin typeface="+mn-lt"/>
                <a:ea typeface="+mn-ea"/>
                <a:cs typeface="+mn-cs"/>
              </a:rPr>
              <a:t> MWE</a:t>
            </a:r>
          </a:p>
          <a:p>
            <a:pPr marL="171450" indent="-171450">
              <a:buFontTx/>
              <a:buChar char="-"/>
            </a:pPr>
            <a:r>
              <a:rPr lang="en-US" sz="1200" kern="1200" dirty="0">
                <a:solidFill>
                  <a:schemeClr val="tx1"/>
                </a:solidFill>
                <a:effectLst/>
                <a:latin typeface="+mn-lt"/>
                <a:ea typeface="+mn-ea"/>
                <a:cs typeface="+mn-cs"/>
              </a:rPr>
              <a:t>We will show you why heat stress in pigs is an important issue for Uganda and should feature high on the adaptation agenda, what future heat stress exposure we expect, who will be impacted and how, and what can be done to adapt.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1437C1F-7749-9345-996E-3244FEFE40CA}" type="slidenum">
              <a:rPr lang="en-US" smtClean="0"/>
              <a:t>1</a:t>
            </a:fld>
            <a:endParaRPr lang="en-US"/>
          </a:p>
        </p:txBody>
      </p:sp>
    </p:spTree>
    <p:extLst>
      <p:ext uri="{BB962C8B-B14F-4D97-AF65-F5344CB8AC3E}">
        <p14:creationId xmlns:p14="http://schemas.microsoft.com/office/powerpoint/2010/main" val="322205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5.png"/><Relationship Id="rId4" Type="http://schemas.openxmlformats.org/officeDocument/2006/relationships/hyperlink" Target="http://www.cgiar.org/about-us/our-funder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hyperlink" Target="http://www.cgiar.org/about-us/our-funders" TargetMode="Externa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13.w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14.w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15.w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16.w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17.w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21.w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397" y="2244727"/>
            <a:ext cx="18290381" cy="1972710"/>
          </a:xfrm>
        </p:spPr>
        <p:txBody>
          <a:bodyPr anchor="b">
            <a:normAutofit/>
          </a:bodyPr>
          <a:lstStyle>
            <a:lvl1pPr algn="ctr">
              <a:defRPr sz="8800">
                <a:latin typeface="Calibri" charset="0"/>
                <a:ea typeface="Calibri" charset="0"/>
                <a:cs typeface="Calibri" charset="0"/>
              </a:defRPr>
            </a:lvl1pPr>
          </a:lstStyle>
          <a:p>
            <a:r>
              <a:rPr lang="en-US"/>
              <a:t>Click to edit Master title style</a:t>
            </a:r>
            <a:endParaRPr lang="en-US" dirty="0"/>
          </a:p>
        </p:txBody>
      </p:sp>
      <p:sp>
        <p:nvSpPr>
          <p:cNvPr id="3" name="Subtitle 2"/>
          <p:cNvSpPr>
            <a:spLocks noGrp="1"/>
          </p:cNvSpPr>
          <p:nvPr>
            <p:ph type="subTitle" idx="1"/>
          </p:nvPr>
        </p:nvSpPr>
        <p:spPr>
          <a:xfrm>
            <a:off x="3029733" y="4806400"/>
            <a:ext cx="18290381" cy="3311524"/>
          </a:xfrm>
        </p:spPr>
        <p:txBody>
          <a:bodyPr/>
          <a:lstStyle>
            <a:lvl1pPr marL="0" indent="0" algn="ctr">
              <a:buNone/>
              <a:defRPr sz="4800">
                <a:latin typeface="Calibri" charset="0"/>
                <a:ea typeface="Calibri" charset="0"/>
                <a:cs typeface="Calibri" charset="0"/>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Tree>
    <p:extLst>
      <p:ext uri="{BB962C8B-B14F-4D97-AF65-F5344CB8AC3E}">
        <p14:creationId xmlns:p14="http://schemas.microsoft.com/office/powerpoint/2010/main" val="416396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nd Page">
    <p:spTree>
      <p:nvGrpSpPr>
        <p:cNvPr id="1" name=""/>
        <p:cNvGrpSpPr/>
        <p:nvPr/>
      </p:nvGrpSpPr>
      <p:grpSpPr>
        <a:xfrm>
          <a:off x="0" y="0"/>
          <a:ext cx="0" cy="0"/>
          <a:chOff x="0" y="0"/>
          <a:chExt cx="0" cy="0"/>
        </a:xfrm>
      </p:grpSpPr>
      <p:sp>
        <p:nvSpPr>
          <p:cNvPr id="9" name="TextBox 8"/>
          <p:cNvSpPr txBox="1"/>
          <p:nvPr/>
        </p:nvSpPr>
        <p:spPr>
          <a:xfrm>
            <a:off x="1906589" y="4589770"/>
            <a:ext cx="13019141" cy="1076898"/>
          </a:xfrm>
          <a:prstGeom prst="rect">
            <a:avLst/>
          </a:prstGeom>
          <a:noFill/>
        </p:spPr>
        <p:txBody>
          <a:bodyPr wrap="none" rtlCol="0">
            <a:spAutoFit/>
          </a:bodyPr>
          <a:lstStyle/>
          <a:p>
            <a:pPr algn="l"/>
            <a:r>
              <a:rPr kumimoji="0" lang="en-US" sz="6398"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8" dirty="0">
              <a:solidFill>
                <a:srgbClr val="B55638"/>
              </a:solidFill>
            </a:endParaRPr>
          </a:p>
        </p:txBody>
      </p:sp>
      <p:sp>
        <p:nvSpPr>
          <p:cNvPr id="7" name="TextBox 6"/>
          <p:cNvSpPr txBox="1"/>
          <p:nvPr/>
        </p:nvSpPr>
        <p:spPr>
          <a:xfrm>
            <a:off x="1906588"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p:nvGrpSpPr>
        <p:grpSpPr>
          <a:xfrm>
            <a:off x="1981459" y="10820400"/>
            <a:ext cx="7482072" cy="707886"/>
            <a:chOff x="3401387" y="6458953"/>
            <a:chExt cx="3740549" cy="353943"/>
          </a:xfrm>
        </p:grpSpPr>
        <p:sp>
          <p:nvSpPr>
            <p:cNvPr id="10" name="TextBox 6"/>
            <p:cNvSpPr txBox="1">
              <a:spLocks noChangeArrowheads="1"/>
            </p:cNvSpPr>
            <p:nvPr userDrawn="1"/>
          </p:nvSpPr>
          <p:spPr bwMode="auto">
            <a:xfrm>
              <a:off x="4100468" y="6458953"/>
              <a:ext cx="3041468"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a:ext>
              </a:extLst>
            </a:blip>
            <a:srcRect/>
            <a:stretch>
              <a:fillRect/>
            </a:stretch>
          </p:blipFill>
          <p:spPr bwMode="auto">
            <a:xfrm>
              <a:off x="3401387" y="6510011"/>
              <a:ext cx="696281" cy="267146"/>
            </a:xfrm>
            <a:prstGeom prst="rect">
              <a:avLst/>
            </a:prstGeom>
            <a:noFill/>
            <a:ln>
              <a:noFill/>
            </a:ln>
          </p:spPr>
        </p:pic>
      </p:grpSp>
      <p:sp>
        <p:nvSpPr>
          <p:cNvPr id="14" name="TextBox 13"/>
          <p:cNvSpPr txBox="1"/>
          <p:nvPr/>
        </p:nvSpPr>
        <p:spPr>
          <a:xfrm>
            <a:off x="1906588" y="5891569"/>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2" name="TextBox 11">
            <a:extLst>
              <a:ext uri="{FF2B5EF4-FFF2-40B4-BE49-F238E27FC236}">
                <a16:creationId xmlns:a16="http://schemas.microsoft.com/office/drawing/2014/main" id="{843B6C46-88DA-4BD0-99C0-1F57E8885E0C}"/>
              </a:ext>
            </a:extLst>
          </p:cNvPr>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13" name="TextBox 12">
            <a:extLst>
              <a:ext uri="{FF2B5EF4-FFF2-40B4-BE49-F238E27FC236}">
                <a16:creationId xmlns:a16="http://schemas.microsoft.com/office/drawing/2014/main" id="{69D987E5-C14E-42DE-A43B-95EAC529238C}"/>
              </a:ext>
            </a:extLst>
          </p:cNvPr>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sp>
        <p:nvSpPr>
          <p:cNvPr id="20" name="TextBox 19">
            <a:extLst>
              <a:ext uri="{FF2B5EF4-FFF2-40B4-BE49-F238E27FC236}">
                <a16:creationId xmlns:a16="http://schemas.microsoft.com/office/drawing/2014/main" id="{D94BEB15-8896-4D1E-A1B4-4FD896BD3484}"/>
              </a:ext>
            </a:extLst>
          </p:cNvPr>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21" name="TextBox 20">
            <a:extLst>
              <a:ext uri="{FF2B5EF4-FFF2-40B4-BE49-F238E27FC236}">
                <a16:creationId xmlns:a16="http://schemas.microsoft.com/office/drawing/2014/main" id="{17582BC2-6DA4-4265-A6AE-AED39A4C2F79}"/>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pic>
        <p:nvPicPr>
          <p:cNvPr id="26" name="Picture 25">
            <a:extLst>
              <a:ext uri="{FF2B5EF4-FFF2-40B4-BE49-F238E27FC236}">
                <a16:creationId xmlns:a16="http://schemas.microsoft.com/office/drawing/2014/main" id="{EA55DA30-B497-47B5-9AD9-C7B9349ED09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C566FA85-4D8F-401D-8D66-D70A37520D4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2971366632"/>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p>
        </p:txBody>
      </p:sp>
      <p:sp>
        <p:nvSpPr>
          <p:cNvPr id="3" name="Content Placeholder 2"/>
          <p:cNvSpPr>
            <a:spLocks noGrp="1"/>
          </p:cNvSpPr>
          <p:nvPr>
            <p:ph idx="1"/>
          </p:nvPr>
        </p:nvSpPr>
        <p:spPr>
          <a:xfrm>
            <a:off x="10367726" y="1974851"/>
            <a:ext cx="1234600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380493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p>
        </p:txBody>
      </p:sp>
      <p:sp>
        <p:nvSpPr>
          <p:cNvPr id="3" name="Picture Placeholder 2"/>
          <p:cNvSpPr>
            <a:spLocks noGrp="1"/>
          </p:cNvSpPr>
          <p:nvPr>
            <p:ph type="pic" idx="1"/>
          </p:nvPr>
        </p:nvSpPr>
        <p:spPr>
          <a:xfrm>
            <a:off x="10367726" y="1974851"/>
            <a:ext cx="12346007"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1873292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2269382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52072" y="730250"/>
            <a:ext cx="5258485" cy="116236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76618" y="730250"/>
            <a:ext cx="15470614"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4043334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D3F2569E-81E5-0845-8E25-554B32CA702A}"/>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3" name="Rectangle 12">
            <a:extLst>
              <a:ext uri="{FF2B5EF4-FFF2-40B4-BE49-F238E27FC236}">
                <a16:creationId xmlns:a16="http://schemas.microsoft.com/office/drawing/2014/main" id="{99D0F1C6-C512-114C-A37D-415367C66F33}"/>
              </a:ext>
            </a:extLst>
          </p:cNvPr>
          <p:cNvSpPr/>
          <p:nvPr userDrawn="1"/>
        </p:nvSpPr>
        <p:spPr>
          <a:xfrm>
            <a:off x="2078122" y="2846357"/>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Rectangle 1">
            <a:extLst>
              <a:ext uri="{FF2B5EF4-FFF2-40B4-BE49-F238E27FC236}">
                <a16:creationId xmlns:a16="http://schemas.microsoft.com/office/drawing/2014/main" id="{4320CF75-79F8-4F20-8CB0-27625B6EE045}"/>
              </a:ext>
            </a:extLst>
          </p:cNvPr>
          <p:cNvSpPr/>
          <p:nvPr userDrawn="1"/>
        </p:nvSpPr>
        <p:spPr>
          <a:xfrm>
            <a:off x="11355387" y="12115800"/>
            <a:ext cx="12801600"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icture containing drawing&#10;&#10;Description automatically generated">
            <a:extLst>
              <a:ext uri="{FF2B5EF4-FFF2-40B4-BE49-F238E27FC236}">
                <a16:creationId xmlns:a16="http://schemas.microsoft.com/office/drawing/2014/main" id="{DB79F94D-24AB-4AD1-ACED-F6EDB08F05A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267646233"/>
      </p:ext>
    </p:extLst>
  </p:cSld>
  <p:clrMapOvr>
    <a:masterClrMapping/>
  </p:clrMapOvr>
  <p:transition spd="slow">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500B78DE-65ED-934A-92F7-8DF8E2CE8289}"/>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3" name="Rectangle 12">
            <a:extLst>
              <a:ext uri="{FF2B5EF4-FFF2-40B4-BE49-F238E27FC236}">
                <a16:creationId xmlns:a16="http://schemas.microsoft.com/office/drawing/2014/main" id="{CF4EF2F9-707D-4944-8873-2694B1E13500}"/>
              </a:ext>
            </a:extLst>
          </p:cNvPr>
          <p:cNvSpPr/>
          <p:nvPr userDrawn="1"/>
        </p:nvSpPr>
        <p:spPr>
          <a:xfrm>
            <a:off x="2078122" y="2846357"/>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A7AEDDE1-6453-F140-8498-9C5D34A04814}"/>
              </a:ext>
            </a:extLst>
          </p:cNvPr>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1936962374"/>
      </p:ext>
    </p:extLst>
  </p:cSld>
  <p:clrMapOvr>
    <a:masterClrMapping/>
  </p:clrMapOvr>
  <p:transition spd="slow">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images on right 1">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8518188"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8518188" y="9067800"/>
            <a:ext cx="5868987" cy="4648200"/>
          </a:xfrm>
        </p:spPr>
        <p:txBody>
          <a:bodyPr/>
          <a:lstStyle/>
          <a:p>
            <a:endParaRPr lang="en-US"/>
          </a:p>
        </p:txBody>
      </p:sp>
      <p:pic>
        <p:nvPicPr>
          <p:cNvPr id="9" name="Picture 8">
            <a:extLst>
              <a:ext uri="{FF2B5EF4-FFF2-40B4-BE49-F238E27FC236}">
                <a16:creationId xmlns:a16="http://schemas.microsoft.com/office/drawing/2014/main" id="{F38B52AF-6DB7-884C-8B51-B5AC6FC44775}"/>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5" name="Rectangle 14">
            <a:extLst>
              <a:ext uri="{FF2B5EF4-FFF2-40B4-BE49-F238E27FC236}">
                <a16:creationId xmlns:a16="http://schemas.microsoft.com/office/drawing/2014/main" id="{20BF1340-094C-CF40-9EFC-F2716CE95D64}"/>
              </a:ext>
            </a:extLst>
          </p:cNvPr>
          <p:cNvSpPr/>
          <p:nvPr userDrawn="1"/>
        </p:nvSpPr>
        <p:spPr>
          <a:xfrm>
            <a:off x="2078122" y="2846357"/>
            <a:ext cx="1295400" cy="1143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33362863-1CCD-354D-AEF4-43703D926C17}"/>
              </a:ext>
            </a:extLst>
          </p:cNvPr>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4163341514"/>
      </p:ext>
    </p:extLst>
  </p:cSld>
  <p:clrMapOvr>
    <a:masterClrMapping/>
  </p:clrMapOvr>
  <p:transition spd="slow">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images on right 2">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39303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C180AB85-D613-8146-962F-1B717D4CEDA3}"/>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5" name="Rectangle 14">
            <a:extLst>
              <a:ext uri="{FF2B5EF4-FFF2-40B4-BE49-F238E27FC236}">
                <a16:creationId xmlns:a16="http://schemas.microsoft.com/office/drawing/2014/main" id="{F85BCF04-B727-EE4B-8D55-5BE71B8E8215}"/>
              </a:ext>
            </a:extLst>
          </p:cNvPr>
          <p:cNvSpPr/>
          <p:nvPr userDrawn="1"/>
        </p:nvSpPr>
        <p:spPr>
          <a:xfrm>
            <a:off x="2078122" y="2846357"/>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3699168583"/>
      </p:ext>
    </p:extLst>
  </p:cSld>
  <p:clrMapOvr>
    <a:masterClrMapping/>
  </p:clrMapOvr>
  <p:transition spd="slow">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left images 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587"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587" y="9067800"/>
            <a:ext cx="5868987" cy="4648200"/>
          </a:xfrm>
        </p:spPr>
        <p:txBody>
          <a:bodyPr/>
          <a:lstStyle/>
          <a:p>
            <a:endParaRPr lang="en-US"/>
          </a:p>
        </p:txBody>
      </p:sp>
      <p:pic>
        <p:nvPicPr>
          <p:cNvPr id="7" name="Picture 6">
            <a:extLst>
              <a:ext uri="{FF2B5EF4-FFF2-40B4-BE49-F238E27FC236}">
                <a16:creationId xmlns:a16="http://schemas.microsoft.com/office/drawing/2014/main" id="{5968ADD9-D3D6-2248-82CB-D116D93B27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9" name="Text Placeholder 9">
            <a:extLst>
              <a:ext uri="{FF2B5EF4-FFF2-40B4-BE49-F238E27FC236}">
                <a16:creationId xmlns:a16="http://schemas.microsoft.com/office/drawing/2014/main" id="{BCCA6477-EF9F-A94E-AF11-0E0EE44DCC23}"/>
              </a:ext>
            </a:extLst>
          </p:cNvPr>
          <p:cNvSpPr>
            <a:spLocks noGrp="1"/>
          </p:cNvSpPr>
          <p:nvPr>
            <p:ph type="body" sz="quarter" idx="11" hasCustomPrompt="1"/>
          </p:nvPr>
        </p:nvSpPr>
        <p:spPr>
          <a:xfrm>
            <a:off x="7240587" y="1720857"/>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3" name="Rectangle 12">
            <a:extLst>
              <a:ext uri="{FF2B5EF4-FFF2-40B4-BE49-F238E27FC236}">
                <a16:creationId xmlns:a16="http://schemas.microsoft.com/office/drawing/2014/main" id="{73CED694-38FC-5E42-BE18-7DD801963E9E}"/>
              </a:ext>
            </a:extLst>
          </p:cNvPr>
          <p:cNvSpPr/>
          <p:nvPr userDrawn="1"/>
        </p:nvSpPr>
        <p:spPr>
          <a:xfrm>
            <a:off x="7245487" y="2911655"/>
            <a:ext cx="1295400" cy="1143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4" name="Text Placeholder 11">
            <a:extLst>
              <a:ext uri="{FF2B5EF4-FFF2-40B4-BE49-F238E27FC236}">
                <a16:creationId xmlns:a16="http://schemas.microsoft.com/office/drawing/2014/main" id="{414C3BC5-7121-AB48-BE2D-EF2B185C728C}"/>
              </a:ext>
            </a:extLst>
          </p:cNvPr>
          <p:cNvSpPr>
            <a:spLocks noGrp="1"/>
          </p:cNvSpPr>
          <p:nvPr>
            <p:ph type="body" sz="quarter" idx="12" hasCustomPrompt="1"/>
          </p:nvPr>
        </p:nvSpPr>
        <p:spPr>
          <a:xfrm>
            <a:off x="7240587" y="3853012"/>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585352525"/>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6400">
                <a:latin typeface="Calibri" charset="0"/>
                <a:ea typeface="Calibri" charset="0"/>
                <a:cs typeface="Calibri"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t>‹#›</a:t>
            </a:fld>
            <a:endParaRPr lang="en-US"/>
          </a:p>
        </p:txBody>
      </p:sp>
      <p:sp>
        <p:nvSpPr>
          <p:cNvPr id="7" name="Rectangle 6">
            <a:extLst>
              <a:ext uri="{FF2B5EF4-FFF2-40B4-BE49-F238E27FC236}">
                <a16:creationId xmlns:a16="http://schemas.microsoft.com/office/drawing/2014/main" id="{F85BCF04-B727-EE4B-8D55-5BE71B8E8215}"/>
              </a:ext>
            </a:extLst>
          </p:cNvPr>
          <p:cNvSpPr/>
          <p:nvPr/>
        </p:nvSpPr>
        <p:spPr>
          <a:xfrm>
            <a:off x="1968104" y="2833170"/>
            <a:ext cx="1295401"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spTree>
    <p:extLst>
      <p:ext uri="{BB962C8B-B14F-4D97-AF65-F5344CB8AC3E}">
        <p14:creationId xmlns:p14="http://schemas.microsoft.com/office/powerpoint/2010/main" val="25861555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left images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74613" y="0"/>
            <a:ext cx="7238305"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7427" h="7924800">
                <a:moveTo>
                  <a:pt x="60144" y="7924800"/>
                </a:moveTo>
                <a:lnTo>
                  <a:pt x="0" y="0"/>
                </a:lnTo>
                <a:lnTo>
                  <a:pt x="4929051" y="0"/>
                </a:lnTo>
                <a:lnTo>
                  <a:pt x="6757427" y="7924800"/>
                </a:lnTo>
                <a:lnTo>
                  <a:pt x="60144" y="7924800"/>
                </a:lnTo>
                <a:close/>
              </a:path>
            </a:pathLst>
          </a:custGeom>
        </p:spPr>
        <p:txBody>
          <a:bodyPr/>
          <a:lstStyle/>
          <a:p>
            <a:endParaRPr lang="en-US"/>
          </a:p>
        </p:txBody>
      </p:sp>
      <p:sp>
        <p:nvSpPr>
          <p:cNvPr id="15" name="Picture Placeholder 3">
            <a:extLst>
              <a:ext uri="{FF2B5EF4-FFF2-40B4-BE49-F238E27FC236}">
                <a16:creationId xmlns:a16="http://schemas.microsoft.com/office/drawing/2014/main" id="{4D3313C4-F1F5-504E-B461-9C2A7C7046D3}"/>
              </a:ext>
            </a:extLst>
          </p:cNvPr>
          <p:cNvSpPr>
            <a:spLocks noGrp="1"/>
          </p:cNvSpPr>
          <p:nvPr>
            <p:ph type="pic" sz="quarter" idx="14"/>
          </p:nvPr>
        </p:nvSpPr>
        <p:spPr>
          <a:xfrm>
            <a:off x="-51956" y="8118764"/>
            <a:ext cx="8537169" cy="56138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29103 w 6726386"/>
              <a:gd name="connsiteY0" fmla="*/ 7924800 h 7924800"/>
              <a:gd name="connsiteX1" fmla="*/ 0 w 6726386"/>
              <a:gd name="connsiteY1" fmla="*/ 2310938 h 7924800"/>
              <a:gd name="connsiteX2" fmla="*/ 4898010 w 6726386"/>
              <a:gd name="connsiteY2" fmla="*/ 0 h 7924800"/>
              <a:gd name="connsiteX3" fmla="*/ 6726386 w 6726386"/>
              <a:gd name="connsiteY3" fmla="*/ 7924800 h 7924800"/>
              <a:gd name="connsiteX4" fmla="*/ 29103 w 6726386"/>
              <a:gd name="connsiteY4" fmla="*/ 7924800 h 7924800"/>
              <a:gd name="connsiteX0" fmla="*/ 29103 w 6726386"/>
              <a:gd name="connsiteY0" fmla="*/ 5613862 h 5613862"/>
              <a:gd name="connsiteX1" fmla="*/ 0 w 6726386"/>
              <a:gd name="connsiteY1" fmla="*/ 0 h 5613862"/>
              <a:gd name="connsiteX2" fmla="*/ 6682918 w 6726386"/>
              <a:gd name="connsiteY2" fmla="*/ 16626 h 5613862"/>
              <a:gd name="connsiteX3" fmla="*/ 6726386 w 6726386"/>
              <a:gd name="connsiteY3" fmla="*/ 5613862 h 5613862"/>
              <a:gd name="connsiteX4" fmla="*/ 29103 w 6726386"/>
              <a:gd name="connsiteY4" fmla="*/ 5613862 h 5613862"/>
              <a:gd name="connsiteX0" fmla="*/ 29103 w 7890456"/>
              <a:gd name="connsiteY0" fmla="*/ 5613862 h 5630488"/>
              <a:gd name="connsiteX1" fmla="*/ 0 w 7890456"/>
              <a:gd name="connsiteY1" fmla="*/ 0 h 5630488"/>
              <a:gd name="connsiteX2" fmla="*/ 6682918 w 7890456"/>
              <a:gd name="connsiteY2" fmla="*/ 16626 h 5630488"/>
              <a:gd name="connsiteX3" fmla="*/ 7890456 w 7890456"/>
              <a:gd name="connsiteY3" fmla="*/ 5630488 h 5630488"/>
              <a:gd name="connsiteX4" fmla="*/ 29103 w 7890456"/>
              <a:gd name="connsiteY4" fmla="*/ 5613862 h 5630488"/>
              <a:gd name="connsiteX0" fmla="*/ 91187 w 7952540"/>
              <a:gd name="connsiteY0" fmla="*/ 5597236 h 5613862"/>
              <a:gd name="connsiteX1" fmla="*/ 0 w 7952540"/>
              <a:gd name="connsiteY1" fmla="*/ 16625 h 5613862"/>
              <a:gd name="connsiteX2" fmla="*/ 6745002 w 7952540"/>
              <a:gd name="connsiteY2" fmla="*/ 0 h 5613862"/>
              <a:gd name="connsiteX3" fmla="*/ 7952540 w 7952540"/>
              <a:gd name="connsiteY3" fmla="*/ 5613862 h 5613862"/>
              <a:gd name="connsiteX4" fmla="*/ 91187 w 7952540"/>
              <a:gd name="connsiteY4" fmla="*/ 5597236 h 5613862"/>
              <a:gd name="connsiteX0" fmla="*/ 0 w 7970000"/>
              <a:gd name="connsiteY0" fmla="*/ 5597236 h 5613862"/>
              <a:gd name="connsiteX1" fmla="*/ 17460 w 7970000"/>
              <a:gd name="connsiteY1" fmla="*/ 16625 h 5613862"/>
              <a:gd name="connsiteX2" fmla="*/ 6762462 w 7970000"/>
              <a:gd name="connsiteY2" fmla="*/ 0 h 5613862"/>
              <a:gd name="connsiteX3" fmla="*/ 7970000 w 7970000"/>
              <a:gd name="connsiteY3" fmla="*/ 5613862 h 5613862"/>
              <a:gd name="connsiteX4" fmla="*/ 0 w 7970000"/>
              <a:gd name="connsiteY4" fmla="*/ 5597236 h 5613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0000" h="5613862">
                <a:moveTo>
                  <a:pt x="0" y="5597236"/>
                </a:moveTo>
                <a:lnTo>
                  <a:pt x="17460" y="16625"/>
                </a:lnTo>
                <a:lnTo>
                  <a:pt x="6762462" y="0"/>
                </a:lnTo>
                <a:lnTo>
                  <a:pt x="7970000" y="5613862"/>
                </a:lnTo>
                <a:lnTo>
                  <a:pt x="0" y="5597236"/>
                </a:lnTo>
                <a:close/>
              </a:path>
            </a:pathLst>
          </a:custGeom>
        </p:spPr>
        <p:txBody>
          <a:bodyPr/>
          <a:lstStyle/>
          <a:p>
            <a:endParaRPr lang="en-US"/>
          </a:p>
        </p:txBody>
      </p:sp>
      <p:sp>
        <p:nvSpPr>
          <p:cNvPr id="14" name="Text Placeholder 9">
            <a:extLst>
              <a:ext uri="{FF2B5EF4-FFF2-40B4-BE49-F238E27FC236}">
                <a16:creationId xmlns:a16="http://schemas.microsoft.com/office/drawing/2014/main" id="{6F924201-A847-504C-8B6A-801E3E875F08}"/>
              </a:ext>
            </a:extLst>
          </p:cNvPr>
          <p:cNvSpPr>
            <a:spLocks noGrp="1"/>
          </p:cNvSpPr>
          <p:nvPr>
            <p:ph type="body" sz="quarter" idx="11" hasCustomPrompt="1"/>
          </p:nvPr>
        </p:nvSpPr>
        <p:spPr>
          <a:xfrm>
            <a:off x="8441480" y="226940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7" name="Text Placeholder 11">
            <a:extLst>
              <a:ext uri="{FF2B5EF4-FFF2-40B4-BE49-F238E27FC236}">
                <a16:creationId xmlns:a16="http://schemas.microsoft.com/office/drawing/2014/main" id="{5E75CFA0-A2E0-614C-BB8F-AF2098A48145}"/>
              </a:ext>
            </a:extLst>
          </p:cNvPr>
          <p:cNvSpPr>
            <a:spLocks noGrp="1"/>
          </p:cNvSpPr>
          <p:nvPr>
            <p:ph type="body" sz="quarter" idx="12" hasCustomPrompt="1"/>
          </p:nvPr>
        </p:nvSpPr>
        <p:spPr>
          <a:xfrm>
            <a:off x="8441480" y="4401560"/>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9" name="Rectangle 18">
            <a:extLst>
              <a:ext uri="{FF2B5EF4-FFF2-40B4-BE49-F238E27FC236}">
                <a16:creationId xmlns:a16="http://schemas.microsoft.com/office/drawing/2014/main" id="{76DDCE51-DC6D-234F-87A3-285ACA8FC41D}"/>
              </a:ext>
            </a:extLst>
          </p:cNvPr>
          <p:cNvSpPr/>
          <p:nvPr userDrawn="1"/>
        </p:nvSpPr>
        <p:spPr>
          <a:xfrm>
            <a:off x="8446380" y="3460203"/>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657563420"/>
      </p:ext>
    </p:extLst>
  </p:cSld>
  <p:clrMapOvr>
    <a:masterClrMapping/>
  </p:clrMapOvr>
  <p:transition spd="slow">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left images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12618" y="-15499"/>
            <a:ext cx="8168202" cy="137676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endParaRPr lang="en-US"/>
          </a:p>
        </p:txBody>
      </p:sp>
      <p:sp>
        <p:nvSpPr>
          <p:cNvPr id="6" name="Text Placeholder 9">
            <a:extLst>
              <a:ext uri="{FF2B5EF4-FFF2-40B4-BE49-F238E27FC236}">
                <a16:creationId xmlns:a16="http://schemas.microsoft.com/office/drawing/2014/main" id="{EE63178F-7083-4649-BF6D-75273DBC9792}"/>
              </a:ext>
            </a:extLst>
          </p:cNvPr>
          <p:cNvSpPr>
            <a:spLocks noGrp="1"/>
          </p:cNvSpPr>
          <p:nvPr>
            <p:ph type="body" sz="quarter" idx="11" hasCustomPrompt="1"/>
          </p:nvPr>
        </p:nvSpPr>
        <p:spPr>
          <a:xfrm>
            <a:off x="8441480" y="226940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a:extLst>
              <a:ext uri="{FF2B5EF4-FFF2-40B4-BE49-F238E27FC236}">
                <a16:creationId xmlns:a16="http://schemas.microsoft.com/office/drawing/2014/main" id="{84F28F54-4B2C-5B46-9ED7-5370427762FD}"/>
              </a:ext>
            </a:extLst>
          </p:cNvPr>
          <p:cNvSpPr>
            <a:spLocks noGrp="1"/>
          </p:cNvSpPr>
          <p:nvPr>
            <p:ph type="body" sz="quarter" idx="12" hasCustomPrompt="1"/>
          </p:nvPr>
        </p:nvSpPr>
        <p:spPr>
          <a:xfrm>
            <a:off x="8441480" y="4401560"/>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4" name="Rectangle 13">
            <a:extLst>
              <a:ext uri="{FF2B5EF4-FFF2-40B4-BE49-F238E27FC236}">
                <a16:creationId xmlns:a16="http://schemas.microsoft.com/office/drawing/2014/main" id="{B963C71A-FA0B-C34C-81AA-B5AAD2D6EC94}"/>
              </a:ext>
            </a:extLst>
          </p:cNvPr>
          <p:cNvSpPr/>
          <p:nvPr userDrawn="1"/>
        </p:nvSpPr>
        <p:spPr>
          <a:xfrm>
            <a:off x="8446380" y="3460203"/>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3799551211"/>
      </p:ext>
    </p:extLst>
  </p:cSld>
  <p:clrMapOvr>
    <a:masterClrMapping/>
  </p:clrMapOvr>
  <p:transition spd="slow">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landscape photo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CF7BD94-D1A9-C54D-B00E-04F6272A4A05}"/>
              </a:ext>
            </a:extLst>
          </p:cNvPr>
          <p:cNvSpPr>
            <a:spLocks noGrp="1"/>
          </p:cNvSpPr>
          <p:nvPr>
            <p:ph type="pic" sz="quarter" idx="10"/>
          </p:nvPr>
        </p:nvSpPr>
        <p:spPr>
          <a:xfrm>
            <a:off x="7595394" y="10440"/>
            <a:ext cx="16764000" cy="6390450"/>
          </a:xfrm>
          <a:pattFill prst="ltVert">
            <a:fgClr>
              <a:srgbClr val="B55638"/>
            </a:fgClr>
            <a:bgClr>
              <a:schemeClr val="bg1"/>
            </a:bgClr>
          </a:pattFill>
        </p:spPr>
        <p:txBody>
          <a:bodyPr/>
          <a:lstStyle/>
          <a:p>
            <a:endParaRPr lang="en-US"/>
          </a:p>
        </p:txBody>
      </p:sp>
      <p:pic>
        <p:nvPicPr>
          <p:cNvPr id="19" name="Picture 18">
            <a:extLst>
              <a:ext uri="{FF2B5EF4-FFF2-40B4-BE49-F238E27FC236}">
                <a16:creationId xmlns:a16="http://schemas.microsoft.com/office/drawing/2014/main" id="{9DD00311-4187-B844-A4FC-A20045C669E2}"/>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0685953" y="0"/>
            <a:ext cx="3053264" cy="1586111"/>
          </a:xfrm>
          <a:prstGeom prst="rect">
            <a:avLst/>
          </a:prstGeom>
        </p:spPr>
      </p:pic>
      <p:sp>
        <p:nvSpPr>
          <p:cNvPr id="6" name="Picture Placeholder 5">
            <a:extLst>
              <a:ext uri="{FF2B5EF4-FFF2-40B4-BE49-F238E27FC236}">
                <a16:creationId xmlns:a16="http://schemas.microsoft.com/office/drawing/2014/main" id="{87C49503-1382-8340-AA85-4EB5A6996C54}"/>
              </a:ext>
            </a:extLst>
          </p:cNvPr>
          <p:cNvSpPr>
            <a:spLocks noGrp="1"/>
          </p:cNvSpPr>
          <p:nvPr>
            <p:ph type="pic" sz="quarter" idx="11"/>
          </p:nvPr>
        </p:nvSpPr>
        <p:spPr>
          <a:xfrm>
            <a:off x="0" y="6477000"/>
            <a:ext cx="7595394" cy="7239000"/>
          </a:xfrm>
          <a:pattFill prst="pct30">
            <a:fgClr>
              <a:srgbClr val="B55638"/>
            </a:fgClr>
            <a:bgClr>
              <a:schemeClr val="bg1"/>
            </a:bgClr>
          </a:pattFill>
        </p:spPr>
        <p:txBody>
          <a:bodyPr/>
          <a:lstStyle/>
          <a:p>
            <a:endParaRPr lang="en-US"/>
          </a:p>
        </p:txBody>
      </p:sp>
      <p:sp>
        <p:nvSpPr>
          <p:cNvPr id="7" name="Rectangle 6">
            <a:extLst>
              <a:ext uri="{FF2B5EF4-FFF2-40B4-BE49-F238E27FC236}">
                <a16:creationId xmlns:a16="http://schemas.microsoft.com/office/drawing/2014/main" id="{28731412-56CE-7E49-8D06-B371D963A109}"/>
              </a:ext>
            </a:extLst>
          </p:cNvPr>
          <p:cNvSpPr/>
          <p:nvPr userDrawn="1"/>
        </p:nvSpPr>
        <p:spPr>
          <a:xfrm>
            <a:off x="2948921" y="4572030"/>
            <a:ext cx="1284453" cy="152370"/>
          </a:xfrm>
          <a:prstGeom prst="rect">
            <a:avLst/>
          </a:prstGeom>
          <a:solidFill>
            <a:srgbClr val="FFA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199"/>
          </a:p>
        </p:txBody>
      </p:sp>
      <p:sp>
        <p:nvSpPr>
          <p:cNvPr id="10" name="Title 9">
            <a:extLst>
              <a:ext uri="{FF2B5EF4-FFF2-40B4-BE49-F238E27FC236}">
                <a16:creationId xmlns:a16="http://schemas.microsoft.com/office/drawing/2014/main" id="{C6B39DBE-9417-4948-B2E4-B68A49ACDA93}"/>
              </a:ext>
            </a:extLst>
          </p:cNvPr>
          <p:cNvSpPr>
            <a:spLocks noGrp="1"/>
          </p:cNvSpPr>
          <p:nvPr>
            <p:ph type="title"/>
          </p:nvPr>
        </p:nvSpPr>
        <p:spPr>
          <a:xfrm>
            <a:off x="899646" y="1676400"/>
            <a:ext cx="5796102" cy="2286000"/>
          </a:xfrm>
        </p:spPr>
        <p:txBody>
          <a:bodyPr>
            <a:normAutofit/>
          </a:bodyPr>
          <a:lstStyle>
            <a:lvl1pPr algn="ctr">
              <a:defRPr sz="6400" b="1">
                <a:solidFill>
                  <a:srgbClr val="B55638"/>
                </a:solidFill>
              </a:defRPr>
            </a:lvl1pPr>
          </a:lstStyle>
          <a:p>
            <a:r>
              <a:rPr lang="en-US" dirty="0"/>
              <a:t>Click to edit Master title style</a:t>
            </a:r>
          </a:p>
        </p:txBody>
      </p:sp>
      <p:sp>
        <p:nvSpPr>
          <p:cNvPr id="12" name="Text Placeholder 11">
            <a:extLst>
              <a:ext uri="{FF2B5EF4-FFF2-40B4-BE49-F238E27FC236}">
                <a16:creationId xmlns:a16="http://schemas.microsoft.com/office/drawing/2014/main" id="{D88799D9-7871-0244-92F7-62E23B1A034E}"/>
              </a:ext>
            </a:extLst>
          </p:cNvPr>
          <p:cNvSpPr>
            <a:spLocks noGrp="1"/>
          </p:cNvSpPr>
          <p:nvPr>
            <p:ph type="body" sz="quarter" idx="12"/>
          </p:nvPr>
        </p:nvSpPr>
        <p:spPr>
          <a:xfrm>
            <a:off x="8993187" y="7543800"/>
            <a:ext cx="13944599" cy="4419600"/>
          </a:xfrm>
        </p:spPr>
        <p:txBody>
          <a:bodyPr/>
          <a:lstStyle>
            <a:lvl1pPr marL="0" indent="0">
              <a:buFontTx/>
              <a:buNone/>
              <a:defRPr/>
            </a:lvl1pPr>
            <a:lvl2pPr marL="1600017" indent="-685800">
              <a:buClr>
                <a:srgbClr val="B55638"/>
              </a:buClr>
              <a:buFont typeface="Arial" panose="020B0604020202020204" pitchFamily="34" charset="0"/>
              <a:buChar char="•"/>
              <a:defRPr/>
            </a:lvl2pPr>
            <a:lvl3pPr marL="2399934" indent="-571500">
              <a:buClr>
                <a:srgbClr val="B55638"/>
              </a:buClr>
              <a:buFont typeface="System Font Regular"/>
              <a:buChar char="–"/>
              <a:defRPr/>
            </a:lvl3pPr>
            <a:lvl4pPr marL="3314151" indent="-571500">
              <a:buClr>
                <a:srgbClr val="B55638"/>
              </a:buClr>
              <a:buFont typeface="Arial" panose="020B0604020202020204" pitchFamily="34" charset="0"/>
              <a:buChar char="•"/>
              <a:defRPr/>
            </a:lvl4pPr>
            <a:lvl5pPr marL="4228368" indent="-571500">
              <a:buClr>
                <a:srgbClr val="B55638"/>
              </a:buClr>
              <a:buFont typeface="Arial" panose="020B0604020202020204" pitchFamily="34" charset="0"/>
              <a:buChar char="•"/>
              <a:defRPr/>
            </a:lvl5pPr>
          </a:lstStyle>
          <a:p>
            <a:pPr lvl="0"/>
            <a:r>
              <a:rPr lang="en-US" dirty="0"/>
              <a:t>Click to edit Master text</a:t>
            </a:r>
          </a:p>
          <a:p>
            <a:pPr lvl="1"/>
            <a:r>
              <a:rPr lang="en-US" dirty="0"/>
              <a:t>Second level</a:t>
            </a:r>
          </a:p>
          <a:p>
            <a:pPr lvl="2"/>
            <a:r>
              <a:rPr lang="en-US" dirty="0"/>
              <a:t>Third level</a:t>
            </a:r>
          </a:p>
        </p:txBody>
      </p:sp>
    </p:spTree>
    <p:extLst>
      <p:ext uri="{BB962C8B-B14F-4D97-AF65-F5344CB8AC3E}">
        <p14:creationId xmlns:p14="http://schemas.microsoft.com/office/powerpoint/2010/main" val="2771483391"/>
      </p:ext>
    </p:extLst>
  </p:cSld>
  <p:clrMapOvr>
    <a:masterClrMapping/>
  </p:clrMapOvr>
  <p:transition spd="slow">
    <p:wipe di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1533745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114414007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9374288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119085862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End Page">
    <p:spTree>
      <p:nvGrpSpPr>
        <p:cNvPr id="1" name=""/>
        <p:cNvGrpSpPr/>
        <p:nvPr/>
      </p:nvGrpSpPr>
      <p:grpSpPr>
        <a:xfrm>
          <a:off x="0" y="0"/>
          <a:ext cx="0" cy="0"/>
          <a:chOff x="0" y="0"/>
          <a:chExt cx="0" cy="0"/>
        </a:xfrm>
      </p:grpSpPr>
      <p:sp>
        <p:nvSpPr>
          <p:cNvPr id="9" name="TextBox 8"/>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7" name="TextBox 6"/>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1948279" y="10868493"/>
            <a:ext cx="7425909" cy="707886"/>
            <a:chOff x="3315349" y="6458953"/>
            <a:chExt cx="3712471" cy="353943"/>
          </a:xfrm>
        </p:grpSpPr>
        <p:sp>
          <p:nvSpPr>
            <p:cNvPr id="10" name="TextBox 6"/>
            <p:cNvSpPr txBox="1">
              <a:spLocks noChangeArrowheads="1"/>
            </p:cNvSpPr>
            <p:nvPr userDrawn="1"/>
          </p:nvSpPr>
          <p:spPr bwMode="auto">
            <a:xfrm>
              <a:off x="4100468" y="6458953"/>
              <a:ext cx="292735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3" name="Rectangle 12">
            <a:extLst>
              <a:ext uri="{FF2B5EF4-FFF2-40B4-BE49-F238E27FC236}">
                <a16:creationId xmlns:a16="http://schemas.microsoft.com/office/drawing/2014/main" id="{17FFE8FE-0E1C-5F48-82B5-5E723620AA61}"/>
              </a:ext>
            </a:extLst>
          </p:cNvPr>
          <p:cNvSpPr/>
          <p:nvPr userDrawn="1"/>
        </p:nvSpPr>
        <p:spPr>
          <a:xfrm>
            <a:off x="1587" y="13563600"/>
            <a:ext cx="24387175" cy="2286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spTree>
  </p:cSld>
  <p:clrMapOvr>
    <a:masterClrMapping/>
  </p:clrMapOvr>
  <p:transition spd="slow">
    <p:wipe dir="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712C3D"/>
                </a:solidFill>
              </a:defRPr>
            </a:lvl1pPr>
          </a:lstStyle>
          <a:p>
            <a:pPr algn="l"/>
            <a:r>
              <a:rPr lang="en-US" sz="72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13627102"/>
            <a:ext cx="24387175" cy="1016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19672741" y="3490614"/>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65644" y="632577"/>
            <a:ext cx="6005448" cy="3387954"/>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22" name="Picture 21">
            <a:extLst>
              <a:ext uri="{FF2B5EF4-FFF2-40B4-BE49-F238E27FC236}">
                <a16:creationId xmlns:a16="http://schemas.microsoft.com/office/drawing/2014/main" id="{89FB0B8F-D8C1-4987-B296-9DCEE00ED97C}"/>
              </a:ext>
            </a:extLst>
          </p:cNvPr>
          <p:cNvPicPr>
            <a:picLocks noChangeAspect="1"/>
          </p:cNvPicPr>
          <p:nvPr userDrawn="1"/>
        </p:nvPicPr>
        <p:blipFill>
          <a:blip r:embed="rId4"/>
          <a:stretch>
            <a:fillRect/>
          </a:stretch>
        </p:blipFill>
        <p:spPr>
          <a:xfrm>
            <a:off x="18062652" y="12174607"/>
            <a:ext cx="5572952" cy="1414394"/>
          </a:xfrm>
          <a:prstGeom prst="rect">
            <a:avLst/>
          </a:prstGeom>
        </p:spPr>
      </p:pic>
    </p:spTree>
    <p:extLst>
      <p:ext uri="{BB962C8B-B14F-4D97-AF65-F5344CB8AC3E}">
        <p14:creationId xmlns:p14="http://schemas.microsoft.com/office/powerpoint/2010/main" val="1581597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712C3D"/>
                </a:solidFill>
              </a:defRPr>
            </a:lvl1pPr>
          </a:lstStyle>
          <a:p>
            <a:pPr algn="l"/>
            <a:r>
              <a:rPr lang="en-US" sz="72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20539844" y="2493940"/>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13627102"/>
            <a:ext cx="24387175" cy="1016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3835" y="11505096"/>
            <a:ext cx="2709017" cy="126052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0362940" y="500320"/>
            <a:ext cx="3531746" cy="1793848"/>
          </a:xfrm>
          <a:prstGeom prst="rect">
            <a:avLst/>
          </a:prstGeom>
        </p:spPr>
      </p:pic>
    </p:spTree>
    <p:extLst>
      <p:ext uri="{BB962C8B-B14F-4D97-AF65-F5344CB8AC3E}">
        <p14:creationId xmlns:p14="http://schemas.microsoft.com/office/powerpoint/2010/main" val="380543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917" y="3419477"/>
            <a:ext cx="21033938" cy="5705474"/>
          </a:xfrm>
        </p:spPr>
        <p:txBody>
          <a:bodyPr anchor="b"/>
          <a:lstStyle>
            <a:lvl1pPr>
              <a:defRPr sz="12000">
                <a:latin typeface="Calibri" charset="0"/>
                <a:ea typeface="Calibri" charset="0"/>
                <a:cs typeface="Calibri" charset="0"/>
              </a:defRPr>
            </a:lvl1pPr>
          </a:lstStyle>
          <a:p>
            <a:r>
              <a:rPr lang="en-US"/>
              <a:t>Click to edit Master title style</a:t>
            </a:r>
          </a:p>
        </p:txBody>
      </p:sp>
      <p:sp>
        <p:nvSpPr>
          <p:cNvPr id="3" name="Text Placeholder 2"/>
          <p:cNvSpPr>
            <a:spLocks noGrp="1"/>
          </p:cNvSpPr>
          <p:nvPr>
            <p:ph type="body" idx="1"/>
          </p:nvPr>
        </p:nvSpPr>
        <p:spPr>
          <a:xfrm>
            <a:off x="1663917" y="9178927"/>
            <a:ext cx="21033938" cy="3000374"/>
          </a:xfrm>
        </p:spPr>
        <p:txBody>
          <a:bodyPr/>
          <a:lstStyle>
            <a:lvl1pPr marL="0" indent="0">
              <a:buNone/>
              <a:defRPr sz="4800">
                <a:solidFill>
                  <a:schemeClr val="tx1">
                    <a:tint val="75000"/>
                  </a:schemeClr>
                </a:solidFill>
                <a:latin typeface="Calibri" charset="0"/>
                <a:ea typeface="Calibri" charset="0"/>
                <a:cs typeface="Calibri" charset="0"/>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2565641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712C3D"/>
                </a:solidFill>
              </a:defRPr>
            </a:lvl1pPr>
          </a:lstStyle>
          <a:p>
            <a:pPr algn="l"/>
            <a:r>
              <a:rPr lang="en-US" sz="72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20539844" y="2493940"/>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13627102"/>
            <a:ext cx="24387175" cy="1016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3835" y="11505096"/>
            <a:ext cx="2709017" cy="126052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1093350" y="470700"/>
            <a:ext cx="1552634" cy="1980048"/>
          </a:xfrm>
          <a:prstGeom prst="rect">
            <a:avLst/>
          </a:prstGeom>
        </p:spPr>
      </p:pic>
    </p:spTree>
    <p:extLst>
      <p:ext uri="{BB962C8B-B14F-4D97-AF65-F5344CB8AC3E}">
        <p14:creationId xmlns:p14="http://schemas.microsoft.com/office/powerpoint/2010/main" val="7548239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69303D"/>
                </a:solidFill>
              </a:defRPr>
            </a:lvl1pPr>
          </a:lstStyle>
          <a:p>
            <a:pPr algn="l"/>
            <a:r>
              <a:rPr lang="en-US" sz="72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20539844" y="2493940"/>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13627102"/>
            <a:ext cx="24387175" cy="1016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3835" y="11505096"/>
            <a:ext cx="2709017" cy="126052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1101359" y="874020"/>
            <a:ext cx="2050003" cy="1525656"/>
          </a:xfrm>
          <a:prstGeom prst="rect">
            <a:avLst/>
          </a:prstGeom>
        </p:spPr>
      </p:pic>
    </p:spTree>
    <p:extLst>
      <p:ext uri="{BB962C8B-B14F-4D97-AF65-F5344CB8AC3E}">
        <p14:creationId xmlns:p14="http://schemas.microsoft.com/office/powerpoint/2010/main" val="12655997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69303D"/>
                </a:solidFill>
              </a:defRPr>
            </a:lvl1pPr>
          </a:lstStyle>
          <a:p>
            <a:pPr algn="l"/>
            <a:r>
              <a:rPr lang="en-US" sz="72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20539844" y="2493940"/>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13627102"/>
            <a:ext cx="24387175" cy="1016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3835" y="11505096"/>
            <a:ext cx="2709017" cy="126052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1084830" y="745660"/>
            <a:ext cx="2026770" cy="1708392"/>
          </a:xfrm>
          <a:prstGeom prst="rect">
            <a:avLst/>
          </a:prstGeom>
        </p:spPr>
      </p:pic>
    </p:spTree>
    <p:extLst>
      <p:ext uri="{BB962C8B-B14F-4D97-AF65-F5344CB8AC3E}">
        <p14:creationId xmlns:p14="http://schemas.microsoft.com/office/powerpoint/2010/main" val="10973719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1171334" y="3261782"/>
            <a:ext cx="21379057" cy="2780684"/>
          </a:xfrm>
          <a:prstGeom prst="rect">
            <a:avLst/>
          </a:prstGeom>
        </p:spPr>
        <p:txBody>
          <a:bodyPr>
            <a:normAutofit/>
          </a:bodyPr>
          <a:lstStyle>
            <a:lvl1pPr>
              <a:defRPr>
                <a:solidFill>
                  <a:srgbClr val="69303D"/>
                </a:solidFill>
              </a:defRPr>
            </a:lvl1pPr>
          </a:lstStyle>
          <a:p>
            <a:pPr algn="l"/>
            <a:r>
              <a:rPr lang="en-US" sz="72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20539844" y="2493940"/>
            <a:ext cx="31716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2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13627102"/>
            <a:ext cx="24387175" cy="1016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71334" y="6086485"/>
            <a:ext cx="20230514" cy="144218"/>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3835" y="11505096"/>
            <a:ext cx="2709017" cy="126052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1138883" y="780075"/>
            <a:ext cx="1797436" cy="1648390"/>
          </a:xfrm>
          <a:prstGeom prst="rect">
            <a:avLst/>
          </a:prstGeom>
        </p:spPr>
      </p:pic>
    </p:spTree>
    <p:extLst>
      <p:ext uri="{BB962C8B-B14F-4D97-AF65-F5344CB8AC3E}">
        <p14:creationId xmlns:p14="http://schemas.microsoft.com/office/powerpoint/2010/main" val="28303048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1200086" y="855663"/>
            <a:ext cx="21948458"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1219359" y="3203938"/>
            <a:ext cx="21948458"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13627102"/>
            <a:ext cx="24387175" cy="1016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19360" y="2233465"/>
            <a:ext cx="2921590" cy="91438"/>
          </a:xfrm>
          <a:prstGeom prst="rect">
            <a:avLst/>
          </a:prstGeom>
        </p:spPr>
      </p:pic>
      <p:pic>
        <p:nvPicPr>
          <p:cNvPr id="13" name="Picture 12">
            <a:extLst>
              <a:ext uri="{FF2B5EF4-FFF2-40B4-BE49-F238E27FC236}">
                <a16:creationId xmlns:a16="http://schemas.microsoft.com/office/drawing/2014/main" id="{A9D83651-9EBF-41D9-BDD7-1A48705631BC}"/>
              </a:ext>
            </a:extLst>
          </p:cNvPr>
          <p:cNvPicPr>
            <a:picLocks noChangeAspect="1"/>
          </p:cNvPicPr>
          <p:nvPr userDrawn="1"/>
        </p:nvPicPr>
        <p:blipFill>
          <a:blip r:embed="rId3"/>
          <a:stretch>
            <a:fillRect/>
          </a:stretch>
        </p:blipFill>
        <p:spPr>
          <a:xfrm>
            <a:off x="445749" y="12347939"/>
            <a:ext cx="4468808" cy="1134166"/>
          </a:xfrm>
          <a:prstGeom prst="rect">
            <a:avLst/>
          </a:prstGeom>
        </p:spPr>
      </p:pic>
    </p:spTree>
    <p:extLst>
      <p:ext uri="{BB962C8B-B14F-4D97-AF65-F5344CB8AC3E}">
        <p14:creationId xmlns:p14="http://schemas.microsoft.com/office/powerpoint/2010/main" val="75982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24387175" cy="5562600"/>
          </a:xfrm>
          <a:prstGeom prst="rect">
            <a:avLst/>
          </a:prstGeom>
        </p:spPr>
        <p:txBody>
          <a:bodyPr/>
          <a:lstStyle/>
          <a:p>
            <a:r>
              <a:rPr lang="en-US"/>
              <a:t>Click icon to add picture</a:t>
            </a: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2133869" y="6240495"/>
            <a:ext cx="20497935"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2153141" y="7903690"/>
            <a:ext cx="20497935" cy="510416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5564494"/>
            <a:ext cx="24387175" cy="1016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591039" y="12211186"/>
            <a:ext cx="2319982" cy="107950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2290" y="7596405"/>
            <a:ext cx="2921590" cy="91438"/>
          </a:xfrm>
          <a:prstGeom prst="rect">
            <a:avLst/>
          </a:prstGeom>
        </p:spPr>
      </p:pic>
    </p:spTree>
    <p:extLst>
      <p:ext uri="{BB962C8B-B14F-4D97-AF65-F5344CB8AC3E}">
        <p14:creationId xmlns:p14="http://schemas.microsoft.com/office/powerpoint/2010/main" val="15091691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15697587" y="50799"/>
            <a:ext cx="8689589" cy="13627102"/>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pic>
        <p:nvPicPr>
          <p:cNvPr id="15" name="Picture 14">
            <a:extLst>
              <a:ext uri="{FF2B5EF4-FFF2-40B4-BE49-F238E27FC236}">
                <a16:creationId xmlns:a16="http://schemas.microsoft.com/office/drawing/2014/main" id="{E1DC723B-687A-4494-B283-1452C4E045B8}"/>
              </a:ext>
            </a:extLst>
          </p:cNvPr>
          <p:cNvPicPr>
            <a:picLocks noChangeAspect="1"/>
          </p:cNvPicPr>
          <p:nvPr userDrawn="1"/>
        </p:nvPicPr>
        <p:blipFill>
          <a:blip r:embed="rId2"/>
          <a:stretch>
            <a:fillRect/>
          </a:stretch>
        </p:blipFill>
        <p:spPr>
          <a:xfrm>
            <a:off x="637752" y="12247112"/>
            <a:ext cx="4950210" cy="1256344"/>
          </a:xfrm>
          <a:prstGeom prst="rect">
            <a:avLst/>
          </a:prstGeom>
        </p:spPr>
      </p:pic>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1200086" y="855663"/>
            <a:ext cx="16207310"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1219359" y="2685432"/>
            <a:ext cx="14478225"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13627102"/>
            <a:ext cx="24387175" cy="1016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219360" y="2233465"/>
            <a:ext cx="2921590" cy="91438"/>
          </a:xfrm>
          <a:prstGeom prst="rect">
            <a:avLst/>
          </a:prstGeom>
        </p:spPr>
      </p:pic>
    </p:spTree>
    <p:extLst>
      <p:ext uri="{BB962C8B-B14F-4D97-AF65-F5344CB8AC3E}">
        <p14:creationId xmlns:p14="http://schemas.microsoft.com/office/powerpoint/2010/main" val="9193386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6912756" y="855663"/>
            <a:ext cx="16207310"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912756" y="2685432"/>
            <a:ext cx="16207310"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1" y="0"/>
            <a:ext cx="5899918" cy="8128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1" y="8222200"/>
            <a:ext cx="6917579" cy="540490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13627102"/>
            <a:ext cx="24387175" cy="1016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591039" y="12211186"/>
            <a:ext cx="2319982" cy="107950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129301" y="2215471"/>
            <a:ext cx="2921590" cy="91438"/>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392300" y="3038982"/>
            <a:ext cx="16207310"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392300" y="1536111"/>
            <a:ext cx="16207310"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13627102"/>
            <a:ext cx="24387175" cy="1016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591039" y="12211186"/>
            <a:ext cx="2319982" cy="107950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625086" y="2902715"/>
            <a:ext cx="2921590" cy="91438"/>
          </a:xfrm>
          <a:prstGeom prst="rect">
            <a:avLst/>
          </a:prstGeom>
        </p:spPr>
      </p:pic>
    </p:spTree>
    <p:extLst>
      <p:ext uri="{BB962C8B-B14F-4D97-AF65-F5344CB8AC3E}">
        <p14:creationId xmlns:p14="http://schemas.microsoft.com/office/powerpoint/2010/main" val="39493122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1366162" y="3038982"/>
            <a:ext cx="16207310"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1366162" y="1536111"/>
            <a:ext cx="16207310"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13627102"/>
            <a:ext cx="24387175" cy="1016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591039" y="12211186"/>
            <a:ext cx="2319982" cy="107950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615580" y="2919783"/>
            <a:ext cx="2921590" cy="91438"/>
          </a:xfrm>
          <a:prstGeom prst="rect">
            <a:avLst/>
          </a:prstGeom>
        </p:spPr>
      </p:pic>
    </p:spTree>
    <p:extLst>
      <p:ext uri="{BB962C8B-B14F-4D97-AF65-F5344CB8AC3E}">
        <p14:creationId xmlns:p14="http://schemas.microsoft.com/office/powerpoint/2010/main" val="3501347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76618" y="3651250"/>
            <a:ext cx="10364549"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46008" y="3651250"/>
            <a:ext cx="10364549"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9169677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18493608" y="12701"/>
            <a:ext cx="5893567" cy="8887462"/>
          </a:xfrm>
          <a:prstGeom prst="rect">
            <a:avLst/>
          </a:prstGeom>
        </p:spPr>
        <p:txBody>
          <a:bodyPr/>
          <a:lstStyle/>
          <a:p>
            <a:r>
              <a:rPr lang="en-US"/>
              <a:t>Click icon to add picture</a:t>
            </a: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1219359" y="2685432"/>
            <a:ext cx="16207310" cy="9144000"/>
          </a:xfrm>
          <a:prstGeom prst="rect">
            <a:avLst/>
          </a:prstGeom>
        </p:spPr>
        <p:txBody>
          <a:bodyPr/>
          <a:lstStyle>
            <a:lvl1pPr marL="0" indent="0">
              <a:lnSpc>
                <a:spcPct val="100000"/>
              </a:lnSpc>
              <a:spcBef>
                <a:spcPts val="0"/>
              </a:spcBef>
              <a:spcAft>
                <a:spcPts val="0"/>
              </a:spcAft>
              <a:buNone/>
              <a:defRPr sz="6000"/>
            </a:lvl1pPr>
            <a:lvl2pPr marL="1485920" indent="-571506">
              <a:lnSpc>
                <a:spcPct val="100000"/>
              </a:lnSpc>
              <a:spcBef>
                <a:spcPts val="0"/>
              </a:spcBef>
              <a:spcAft>
                <a:spcPts val="0"/>
              </a:spcAft>
              <a:buClr>
                <a:srgbClr val="682622"/>
              </a:buClr>
              <a:buFont typeface="Arial" panose="020B0604020202020204" pitchFamily="34" charset="0"/>
              <a:buChar char="•"/>
              <a:defRPr sz="5200"/>
            </a:lvl2pPr>
            <a:lvl3pPr marL="2286028" indent="-457206">
              <a:lnSpc>
                <a:spcPct val="100000"/>
              </a:lnSpc>
              <a:spcBef>
                <a:spcPts val="0"/>
              </a:spcBef>
              <a:spcAft>
                <a:spcPts val="0"/>
              </a:spcAft>
              <a:buClr>
                <a:srgbClr val="682622"/>
              </a:buClr>
              <a:buFont typeface="Courier New" panose="02070309020205020404" pitchFamily="49" charset="0"/>
              <a:buChar char="o"/>
              <a:defRPr sz="44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18493608" y="9031991"/>
            <a:ext cx="5893567" cy="4595110"/>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1200086" y="855663"/>
            <a:ext cx="16207310" cy="1355910"/>
          </a:xfrm>
          <a:prstGeom prst="rect">
            <a:avLst/>
          </a:prstGeom>
        </p:spPr>
        <p:txBody>
          <a:bodyPr/>
          <a:lstStyle>
            <a:lvl1pPr marL="0" marR="0" indent="0" algn="l" defTabSz="1828822" rtl="0" eaLnBrk="1" fontAlgn="base" latinLnBrk="0" hangingPunct="1">
              <a:lnSpc>
                <a:spcPct val="100000"/>
              </a:lnSpc>
              <a:spcBef>
                <a:spcPct val="0"/>
              </a:spcBef>
              <a:spcAft>
                <a:spcPct val="0"/>
              </a:spcAft>
              <a:tabLst/>
              <a:defRPr sz="72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13627102"/>
            <a:ext cx="24387175" cy="1016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15984" y="12211186"/>
            <a:ext cx="2319982" cy="107950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219360" y="2233465"/>
            <a:ext cx="2921590" cy="91438"/>
          </a:xfrm>
          <a:prstGeom prst="rect">
            <a:avLst/>
          </a:prstGeom>
        </p:spPr>
      </p:pic>
    </p:spTree>
    <p:extLst>
      <p:ext uri="{BB962C8B-B14F-4D97-AF65-F5344CB8AC3E}">
        <p14:creationId xmlns:p14="http://schemas.microsoft.com/office/powerpoint/2010/main" val="1644695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E23E9F-B8B5-4430-8391-563FDEC17819}"/>
              </a:ext>
            </a:extLst>
          </p:cNvPr>
          <p:cNvPicPr>
            <a:picLocks noChangeAspect="1"/>
          </p:cNvPicPr>
          <p:nvPr userDrawn="1"/>
        </p:nvPicPr>
        <p:blipFill>
          <a:blip r:embed="rId2"/>
          <a:stretch>
            <a:fillRect/>
          </a:stretch>
        </p:blipFill>
        <p:spPr>
          <a:xfrm>
            <a:off x="18266515" y="12142993"/>
            <a:ext cx="5572952" cy="1414394"/>
          </a:xfrm>
          <a:prstGeom prst="rect">
            <a:avLst/>
          </a:prstGeom>
        </p:spPr>
      </p:pic>
      <p:grpSp>
        <p:nvGrpSpPr>
          <p:cNvPr id="15" name="Group 14">
            <a:extLst>
              <a:ext uri="{FF2B5EF4-FFF2-40B4-BE49-F238E27FC236}">
                <a16:creationId xmlns:a16="http://schemas.microsoft.com/office/drawing/2014/main" id="{8D75FDEF-82D0-4CF0-950F-647865FB8108}"/>
              </a:ext>
            </a:extLst>
          </p:cNvPr>
          <p:cNvGrpSpPr/>
          <p:nvPr userDrawn="1"/>
        </p:nvGrpSpPr>
        <p:grpSpPr>
          <a:xfrm>
            <a:off x="0" y="13627102"/>
            <a:ext cx="24387175" cy="1016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347440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872A8EF-E16F-4383-B2A7-8FDF27808374}"/>
              </a:ext>
            </a:extLst>
          </p:cNvPr>
          <p:cNvPicPr>
            <a:picLocks noChangeAspect="1"/>
          </p:cNvPicPr>
          <p:nvPr userDrawn="1"/>
        </p:nvPicPr>
        <p:blipFill>
          <a:blip r:embed="rId2"/>
          <a:stretch>
            <a:fillRect/>
          </a:stretch>
        </p:blipFill>
        <p:spPr>
          <a:xfrm>
            <a:off x="558513" y="12187307"/>
            <a:ext cx="5572952" cy="1414394"/>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15984" y="12211186"/>
            <a:ext cx="2319982" cy="1079500"/>
          </a:xfrm>
          <a:prstGeom prst="rect">
            <a:avLst/>
          </a:prstGeom>
        </p:spPr>
      </p:pic>
    </p:spTree>
    <p:extLst>
      <p:ext uri="{BB962C8B-B14F-4D97-AF65-F5344CB8AC3E}">
        <p14:creationId xmlns:p14="http://schemas.microsoft.com/office/powerpoint/2010/main" val="32292302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801295" y="644651"/>
            <a:ext cx="22756065" cy="9565102"/>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01295" y="10372148"/>
            <a:ext cx="22756065" cy="3084100"/>
          </a:xfrm>
          <a:prstGeom prst="rect">
            <a:avLst/>
          </a:prstGeom>
        </p:spPr>
      </p:pic>
    </p:spTree>
    <p:extLst>
      <p:ext uri="{BB962C8B-B14F-4D97-AF65-F5344CB8AC3E}">
        <p14:creationId xmlns:p14="http://schemas.microsoft.com/office/powerpoint/2010/main" val="33758856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6621" y="3436359"/>
            <a:ext cx="25783749" cy="5991498"/>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2427884" y="5822508"/>
            <a:ext cx="19654739" cy="1219200"/>
          </a:xfrm>
          <a:prstGeom prst="rect">
            <a:avLst/>
          </a:prstGeom>
        </p:spPr>
        <p:txBody>
          <a:bodyPr>
            <a:normAutofit/>
          </a:bodyPr>
          <a:lstStyle>
            <a:lvl1pPr marL="0" indent="0" algn="ctr">
              <a:buNone/>
              <a:defRPr sz="72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591039" y="12211186"/>
            <a:ext cx="2319982" cy="1079500"/>
          </a:xfrm>
          <a:prstGeom prst="rect">
            <a:avLst/>
          </a:prstGeom>
        </p:spPr>
      </p:pic>
    </p:spTree>
    <p:extLst>
      <p:ext uri="{BB962C8B-B14F-4D97-AF65-F5344CB8AC3E}">
        <p14:creationId xmlns:p14="http://schemas.microsoft.com/office/powerpoint/2010/main" val="407499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795" y="730251"/>
            <a:ext cx="21033938" cy="2651126"/>
          </a:xfrm>
        </p:spPr>
        <p:txBody>
          <a:bodyPr/>
          <a:lstStyle/>
          <a:p>
            <a:r>
              <a:rPr lang="en-US"/>
              <a:t>Click to edit Master title style</a:t>
            </a:r>
          </a:p>
        </p:txBody>
      </p:sp>
      <p:sp>
        <p:nvSpPr>
          <p:cNvPr id="3" name="Text Placeholder 2"/>
          <p:cNvSpPr>
            <a:spLocks noGrp="1"/>
          </p:cNvSpPr>
          <p:nvPr>
            <p:ph type="body" idx="1"/>
          </p:nvPr>
        </p:nvSpPr>
        <p:spPr>
          <a:xfrm>
            <a:off x="1679796" y="3362326"/>
            <a:ext cx="10316917"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796" y="5010150"/>
            <a:ext cx="10316917"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346007" y="3362326"/>
            <a:ext cx="1036772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6007" y="5010150"/>
            <a:ext cx="1036772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8" name="Footer Placeholder 7"/>
          <p:cNvSpPr>
            <a:spLocks noGrp="1"/>
          </p:cNvSpPr>
          <p:nvPr>
            <p:ph type="ftr" sz="quarter" idx="11"/>
          </p:nvPr>
        </p:nvSpPr>
        <p:spPr>
          <a:xfrm>
            <a:off x="8078252" y="12712701"/>
            <a:ext cx="8230672" cy="730250"/>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F373EDF5-1227-894E-90E9-EBC0D3802CF6}" type="slidenum">
              <a:rPr lang="en-US" smtClean="0"/>
              <a:t>‹#›</a:t>
            </a:fld>
            <a:endParaRPr lang="en-US"/>
          </a:p>
        </p:txBody>
      </p:sp>
    </p:spTree>
    <p:extLst>
      <p:ext uri="{BB962C8B-B14F-4D97-AF65-F5344CB8AC3E}">
        <p14:creationId xmlns:p14="http://schemas.microsoft.com/office/powerpoint/2010/main" val="4243153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t>‹#›</a:t>
            </a:fld>
            <a:endParaRPr lang="en-US"/>
          </a:p>
        </p:txBody>
      </p:sp>
      <p:sp>
        <p:nvSpPr>
          <p:cNvPr id="6"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9"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r>
              <a:rPr lang="en-US"/>
              <a:t>Click icon to add picture</a:t>
            </a:r>
          </a:p>
        </p:txBody>
      </p:sp>
      <p:sp>
        <p:nvSpPr>
          <p:cNvPr id="7"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2" y="8177467"/>
            <a:ext cx="8136869" cy="367820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r>
              <a:rPr lang="en-US"/>
              <a:t>Click icon to add picture</a:t>
            </a:r>
            <a:endParaRPr lang="en-US" dirty="0"/>
          </a:p>
        </p:txBody>
      </p:sp>
      <p:sp>
        <p:nvSpPr>
          <p:cNvPr id="8" name="Rectangle 7">
            <a:extLst>
              <a:ext uri="{FF2B5EF4-FFF2-40B4-BE49-F238E27FC236}">
                <a16:creationId xmlns:a16="http://schemas.microsoft.com/office/drawing/2014/main" id="{99D0F1C6-C512-114C-A37D-415367C66F33}"/>
              </a:ext>
            </a:extLst>
          </p:cNvPr>
          <p:cNvSpPr/>
          <p:nvPr/>
        </p:nvSpPr>
        <p:spPr>
          <a:xfrm>
            <a:off x="1905034" y="2699212"/>
            <a:ext cx="1295401"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pic>
        <p:nvPicPr>
          <p:cNvPr id="9" name="Picture 8">
            <a:extLst>
              <a:ext uri="{FF2B5EF4-FFF2-40B4-BE49-F238E27FC236}">
                <a16:creationId xmlns:a16="http://schemas.microsoft.com/office/drawing/2014/main" id="{C180AB85-D613-8146-962F-1B717D4CEDA3}"/>
              </a:ext>
            </a:extLst>
          </p:cNvPr>
          <p:cNvPicPr>
            <a:picLocks noChangeAspect="1"/>
          </p:cNvPicPr>
          <p:nvPr/>
        </p:nvPicPr>
        <p:blipFill>
          <a:blip r:embed="rId2" cstate="screen">
            <a:alphaModFix amt="39000"/>
            <a:extLst>
              <a:ext uri="{28A0092B-C50C-407E-A947-70E740481C1C}">
                <a14:useLocalDpi xmlns:a14="http://schemas.microsoft.com/office/drawing/2010/main"/>
              </a:ext>
            </a:extLst>
          </a:blip>
          <a:stretch>
            <a:fillRect/>
          </a:stretch>
        </p:blipFill>
        <p:spPr>
          <a:xfrm>
            <a:off x="1" y="10599683"/>
            <a:ext cx="940949" cy="1621042"/>
          </a:xfrm>
          <a:prstGeom prst="rect">
            <a:avLst/>
          </a:prstGeom>
        </p:spPr>
      </p:pic>
    </p:spTree>
    <p:extLst>
      <p:ext uri="{BB962C8B-B14F-4D97-AF65-F5344CB8AC3E}">
        <p14:creationId xmlns:p14="http://schemas.microsoft.com/office/powerpoint/2010/main" val="1976271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3" name="Footer Placeholder 2"/>
          <p:cNvSpPr>
            <a:spLocks noGrp="1"/>
          </p:cNvSpPr>
          <p:nvPr>
            <p:ph type="ftr" sz="quarter" idx="11"/>
          </p:nvPr>
        </p:nvSpPr>
        <p:spPr>
          <a:xfrm>
            <a:off x="8078252" y="12712701"/>
            <a:ext cx="8230672" cy="730250"/>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F373EDF5-1227-894E-90E9-EBC0D3802CF6}" type="slidenum">
              <a:rPr lang="en-US" smtClean="0"/>
              <a:t>‹#›</a:t>
            </a:fld>
            <a:endParaRPr lang="en-US"/>
          </a:p>
        </p:txBody>
      </p:sp>
      <p:sp>
        <p:nvSpPr>
          <p:cNvPr id="5" name="Rectangle 4">
            <a:extLst>
              <a:ext uri="{FF2B5EF4-FFF2-40B4-BE49-F238E27FC236}">
                <a16:creationId xmlns:a16="http://schemas.microsoft.com/office/drawing/2014/main" id="{68118B2B-57A3-DD4F-80A1-E59506CFA3FE}"/>
              </a:ext>
            </a:extLst>
          </p:cNvPr>
          <p:cNvSpPr/>
          <p:nvPr/>
        </p:nvSpPr>
        <p:spPr>
          <a:xfrm>
            <a:off x="0"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Text Placeholder 6">
            <a:extLst>
              <a:ext uri="{FF2B5EF4-FFF2-40B4-BE49-F238E27FC236}">
                <a16:creationId xmlns:a16="http://schemas.microsoft.com/office/drawing/2014/main" id="{01350BCA-422F-E847-8BF6-69FFA5C07328}"/>
              </a:ext>
            </a:extLst>
          </p:cNvPr>
          <p:cNvSpPr>
            <a:spLocks noGrp="1"/>
          </p:cNvSpPr>
          <p:nvPr>
            <p:ph type="body" sz="quarter" idx="13" hasCustomPrompt="1"/>
          </p:nvPr>
        </p:nvSpPr>
        <p:spPr>
          <a:xfrm>
            <a:off x="3759687" y="6248400"/>
            <a:ext cx="16867796" cy="1600200"/>
          </a:xfrm>
        </p:spPr>
        <p:txBody>
          <a:bodyPr>
            <a:normAutofit/>
          </a:bodyPr>
          <a:lstStyle>
            <a:lvl1pPr marL="0" indent="0" algn="ctr">
              <a:buNone/>
              <a:defRPr sz="7998"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7" name="Picture 6"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
        <p:nvSpPr>
          <p:cNvPr id="8" name="TextBox 7">
            <a:extLst>
              <a:ext uri="{FF2B5EF4-FFF2-40B4-BE49-F238E27FC236}">
                <a16:creationId xmlns:a16="http://schemas.microsoft.com/office/drawing/2014/main" id="{BA534EA4-D218-2A45-961B-D5D7768C5CAA}"/>
              </a:ext>
            </a:extLst>
          </p:cNvPr>
          <p:cNvSpPr txBox="1"/>
          <p:nvPr/>
        </p:nvSpPr>
        <p:spPr>
          <a:xfrm>
            <a:off x="20397754" y="1918957"/>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79657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t>‹#›</a:t>
            </a:fld>
            <a:endParaRPr lang="en-US"/>
          </a:p>
        </p:txBody>
      </p:sp>
      <p:sp>
        <p:nvSpPr>
          <p:cNvPr id="6"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flipH="1">
            <a:off x="19215408" y="1"/>
            <a:ext cx="5166507" cy="11981794"/>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r>
              <a:rPr lang="en-US"/>
              <a:t>Click icon to add picture</a:t>
            </a:r>
          </a:p>
        </p:txBody>
      </p:sp>
      <p:sp>
        <p:nvSpPr>
          <p:cNvPr id="7" name="Rectangle 6">
            <a:extLst>
              <a:ext uri="{FF2B5EF4-FFF2-40B4-BE49-F238E27FC236}">
                <a16:creationId xmlns:a16="http://schemas.microsoft.com/office/drawing/2014/main" id="{F85BCF04-B727-EE4B-8D55-5BE71B8E8215}"/>
              </a:ext>
            </a:extLst>
          </p:cNvPr>
          <p:cNvSpPr/>
          <p:nvPr/>
        </p:nvSpPr>
        <p:spPr>
          <a:xfrm>
            <a:off x="1968104" y="2833170"/>
            <a:ext cx="1295401"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spTree>
    <p:extLst>
      <p:ext uri="{BB962C8B-B14F-4D97-AF65-F5344CB8AC3E}">
        <p14:creationId xmlns:p14="http://schemas.microsoft.com/office/powerpoint/2010/main" val="242669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t>2/23/2021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t>‹#›</a:t>
            </a:fld>
            <a:endParaRPr lang="en-US"/>
          </a:p>
        </p:txBody>
      </p:sp>
      <p:pic>
        <p:nvPicPr>
          <p:cNvPr id="6" name="Picture 5"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
        <p:nvSpPr>
          <p:cNvPr id="7" name="TextBox 6">
            <a:extLst>
              <a:ext uri="{FF2B5EF4-FFF2-40B4-BE49-F238E27FC236}">
                <a16:creationId xmlns:a16="http://schemas.microsoft.com/office/drawing/2014/main" id="{BA534EA4-D218-2A45-961B-D5D7768C5CAA}"/>
              </a:ext>
            </a:extLst>
          </p:cNvPr>
          <p:cNvSpPr txBox="1"/>
          <p:nvPr/>
        </p:nvSpPr>
        <p:spPr>
          <a:xfrm>
            <a:off x="20397754" y="1918957"/>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221373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theme" Target="../theme/theme2.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9">
            <a:extLst>
              <a:ext uri="{28A0092B-C50C-407E-A947-70E740481C1C}">
                <a14:useLocalDpi xmlns:a14="http://schemas.microsoft.com/office/drawing/2010/main"/>
              </a:ext>
            </a:extLst>
          </a:blip>
          <a:stretch>
            <a:fillRect/>
          </a:stretch>
        </p:blipFill>
        <p:spPr>
          <a:xfrm>
            <a:off x="0" y="0"/>
            <a:ext cx="24387175" cy="13716000"/>
          </a:xfrm>
          <a:prstGeom prst="rect">
            <a:avLst/>
          </a:prstGeom>
        </p:spPr>
      </p:pic>
      <p:sp>
        <p:nvSpPr>
          <p:cNvPr id="2" name="Title Placeholder 1"/>
          <p:cNvSpPr>
            <a:spLocks noGrp="1"/>
          </p:cNvSpPr>
          <p:nvPr>
            <p:ph type="title"/>
          </p:nvPr>
        </p:nvSpPr>
        <p:spPr>
          <a:xfrm>
            <a:off x="1676619" y="730251"/>
            <a:ext cx="21033938"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619" y="3651250"/>
            <a:ext cx="21033938"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17223443" y="12712701"/>
            <a:ext cx="5487114"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F373EDF5-1227-894E-90E9-EBC0D3802CF6}" type="slidenum">
              <a:rPr lang="en-US" smtClean="0"/>
              <a:t>‹#›</a:t>
            </a:fld>
            <a:endParaRPr lang="en-US"/>
          </a:p>
        </p:txBody>
      </p:sp>
      <p:pic>
        <p:nvPicPr>
          <p:cNvPr id="10" name="Picture 9">
            <a:extLst>
              <a:ext uri="{FF2B5EF4-FFF2-40B4-BE49-F238E27FC236}">
                <a16:creationId xmlns:a16="http://schemas.microsoft.com/office/drawing/2014/main" id="{C180AB85-D613-8146-962F-1B717D4CEDA3}"/>
              </a:ext>
            </a:extLst>
          </p:cNvPr>
          <p:cNvPicPr>
            <a:picLocks noChangeAspect="1"/>
          </p:cNvPicPr>
          <p:nvPr/>
        </p:nvPicPr>
        <p:blipFill>
          <a:blip r:embed="rId30" cstate="screen">
            <a:alphaModFix amt="39000"/>
            <a:extLst>
              <a:ext uri="{28A0092B-C50C-407E-A947-70E740481C1C}">
                <a14:useLocalDpi xmlns:a14="http://schemas.microsoft.com/office/drawing/2010/main"/>
              </a:ext>
            </a:extLst>
          </a:blip>
          <a:stretch>
            <a:fillRect/>
          </a:stretch>
        </p:blipFill>
        <p:spPr>
          <a:xfrm>
            <a:off x="1" y="10599683"/>
            <a:ext cx="940949" cy="1621042"/>
          </a:xfrm>
          <a:prstGeom prst="rect">
            <a:avLst/>
          </a:prstGeom>
        </p:spPr>
      </p:pic>
      <p:sp>
        <p:nvSpPr>
          <p:cNvPr id="7" name="Rectangle 6">
            <a:extLst>
              <a:ext uri="{FF2B5EF4-FFF2-40B4-BE49-F238E27FC236}">
                <a16:creationId xmlns:a16="http://schemas.microsoft.com/office/drawing/2014/main" id="{B12EFE35-AFE6-4CBC-8D20-0E57110530BD}"/>
              </a:ext>
            </a:extLst>
          </p:cNvPr>
          <p:cNvSpPr/>
          <p:nvPr userDrawn="1"/>
        </p:nvSpPr>
        <p:spPr>
          <a:xfrm>
            <a:off x="12193587" y="12344400"/>
            <a:ext cx="11430000" cy="1003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924452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3" r:id="rId15"/>
    <p:sldLayoutId id="2147483686" r:id="rId16"/>
    <p:sldLayoutId id="2147483687" r:id="rId17"/>
    <p:sldLayoutId id="2147483688" r:id="rId18"/>
    <p:sldLayoutId id="2147483693" r:id="rId19"/>
    <p:sldLayoutId id="2147483694" r:id="rId20"/>
    <p:sldLayoutId id="2147483695" r:id="rId21"/>
    <p:sldLayoutId id="2147483692" r:id="rId22"/>
    <p:sldLayoutId id="2147483685" r:id="rId23"/>
    <p:sldLayoutId id="2147483689" r:id="rId24"/>
    <p:sldLayoutId id="2147483690" r:id="rId25"/>
    <p:sldLayoutId id="2147483691" r:id="rId26"/>
    <p:sldLayoutId id="2147483652" r:id="rId27"/>
  </p:sldLayoutIdLst>
  <p:transition spd="slow">
    <p:wipe dir="d"/>
  </p:transition>
  <p:txStyles>
    <p:titleStyle>
      <a:lvl1pPr algn="l" defTabSz="1828800" rtl="0" eaLnBrk="1" latinLnBrk="0" hangingPunct="1">
        <a:lnSpc>
          <a:spcPct val="90000"/>
        </a:lnSpc>
        <a:spcBef>
          <a:spcPct val="0"/>
        </a:spcBef>
        <a:buNone/>
        <a:defRPr sz="7200" b="1" i="0" kern="1200">
          <a:solidFill>
            <a:srgbClr val="C14C2E"/>
          </a:solidFill>
          <a:latin typeface="Calibri" charset="0"/>
          <a:ea typeface="Calibri" charset="0"/>
          <a:cs typeface="Calibri" charset="0"/>
        </a:defRPr>
      </a:lvl1pPr>
    </p:titleStyle>
    <p:bodyStyle>
      <a:lvl1pPr marL="457200" indent="-457200" algn="l" defTabSz="1828800" rtl="0" eaLnBrk="1" latinLnBrk="0" hangingPunct="1">
        <a:lnSpc>
          <a:spcPct val="90000"/>
        </a:lnSpc>
        <a:spcBef>
          <a:spcPts val="2000"/>
        </a:spcBef>
        <a:buFont typeface="Arial"/>
        <a:buChar char="•"/>
        <a:defRPr sz="4800" kern="1200">
          <a:solidFill>
            <a:schemeClr val="tx1"/>
          </a:solidFill>
          <a:latin typeface="Calibri" charset="0"/>
          <a:ea typeface="Calibri" charset="0"/>
          <a:cs typeface="Calibri" charset="0"/>
        </a:defRPr>
      </a:lvl1pPr>
      <a:lvl2pPr marL="1371600" indent="-457200" algn="l" defTabSz="1828800" rtl="0" eaLnBrk="1" latinLnBrk="0" hangingPunct="1">
        <a:lnSpc>
          <a:spcPct val="90000"/>
        </a:lnSpc>
        <a:spcBef>
          <a:spcPts val="1000"/>
        </a:spcBef>
        <a:buFont typeface="Arial"/>
        <a:buChar char="•"/>
        <a:defRPr sz="4000" kern="1200">
          <a:solidFill>
            <a:schemeClr val="tx1"/>
          </a:solidFill>
          <a:latin typeface="Calibri" charset="0"/>
          <a:ea typeface="Calibri" charset="0"/>
          <a:cs typeface="Calibri" charset="0"/>
        </a:defRPr>
      </a:lvl2pPr>
      <a:lvl3pPr marL="2286000" indent="-457200" algn="l" defTabSz="1828800" rtl="0" eaLnBrk="1" latinLnBrk="0" hangingPunct="1">
        <a:lnSpc>
          <a:spcPct val="90000"/>
        </a:lnSpc>
        <a:spcBef>
          <a:spcPts val="1000"/>
        </a:spcBef>
        <a:buFont typeface="Arial"/>
        <a:buChar char="•"/>
        <a:defRPr sz="3600" kern="1200">
          <a:solidFill>
            <a:schemeClr val="tx1"/>
          </a:solidFill>
          <a:latin typeface="Calibri" charset="0"/>
          <a:ea typeface="Calibri" charset="0"/>
          <a:cs typeface="Calibri" charset="0"/>
        </a:defRPr>
      </a:lvl3pPr>
      <a:lvl4pPr marL="3200400" indent="-457200" algn="l" defTabSz="1828800" rtl="0" eaLnBrk="1" latinLnBrk="0" hangingPunct="1">
        <a:lnSpc>
          <a:spcPct val="90000"/>
        </a:lnSpc>
        <a:spcBef>
          <a:spcPts val="1000"/>
        </a:spcBef>
        <a:buFont typeface="Arial"/>
        <a:buChar char="•"/>
        <a:defRPr sz="3200" kern="1200">
          <a:solidFill>
            <a:schemeClr val="tx1"/>
          </a:solidFill>
          <a:latin typeface="Calibri" charset="0"/>
          <a:ea typeface="Calibri" charset="0"/>
          <a:cs typeface="Calibri" charset="0"/>
        </a:defRPr>
      </a:lvl4pPr>
      <a:lvl5pPr marL="4114800" indent="-457200" algn="l" defTabSz="18288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671" r:id="rId2"/>
    <p:sldLayoutId id="2147485672" r:id="rId3"/>
    <p:sldLayoutId id="2147485673" r:id="rId4"/>
    <p:sldLayoutId id="2147485674" r:id="rId5"/>
    <p:sldLayoutId id="2147485675" r:id="rId6"/>
    <p:sldLayoutId id="2147485452" r:id="rId7"/>
    <p:sldLayoutId id="2147485667" r:id="rId8"/>
    <p:sldLayoutId id="2147485666" r:id="rId9"/>
    <p:sldLayoutId id="2147485668" r:id="rId10"/>
    <p:sldLayoutId id="2147485669" r:id="rId11"/>
    <p:sldLayoutId id="2147485670" r:id="rId12"/>
    <p:sldLayoutId id="2147485665" r:id="rId13"/>
    <p:sldLayoutId id="2147485657" r:id="rId14"/>
    <p:sldLayoutId id="2147485663" r:id="rId15"/>
    <p:sldLayoutId id="2147485655" r:id="rId16"/>
    <p:sldLayoutId id="2147485653" r:id="rId17"/>
    <p:sldLayoutId id="2147485660" r:id="rId18"/>
    <p:sldLayoutId id="2147485651" r:id="rId19"/>
  </p:sldLayoutIdLst>
  <p:txStyles>
    <p:titleStyle>
      <a:lvl1pPr algn="ctr" rtl="0" eaLnBrk="1" fontAlgn="base" hangingPunct="1">
        <a:spcBef>
          <a:spcPct val="0"/>
        </a:spcBef>
        <a:spcAft>
          <a:spcPct val="0"/>
        </a:spcAft>
        <a:defRPr sz="88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88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88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88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8800">
          <a:solidFill>
            <a:schemeClr val="tx1"/>
          </a:solidFill>
          <a:latin typeface="Calibri" pitchFamily="34" charset="0"/>
          <a:ea typeface="MS PGothic" pitchFamily="34" charset="-128"/>
          <a:cs typeface="MS PGothic" charset="0"/>
        </a:defRPr>
      </a:lvl5pPr>
      <a:lvl6pPr marL="914412" algn="ctr" rtl="0" eaLnBrk="1" fontAlgn="base" hangingPunct="1">
        <a:spcBef>
          <a:spcPct val="0"/>
        </a:spcBef>
        <a:spcAft>
          <a:spcPct val="0"/>
        </a:spcAft>
        <a:defRPr sz="8800">
          <a:solidFill>
            <a:schemeClr val="tx1"/>
          </a:solidFill>
          <a:latin typeface="Calibri" pitchFamily="34" charset="0"/>
        </a:defRPr>
      </a:lvl6pPr>
      <a:lvl7pPr marL="1828822" algn="ctr" rtl="0" eaLnBrk="1" fontAlgn="base" hangingPunct="1">
        <a:spcBef>
          <a:spcPct val="0"/>
        </a:spcBef>
        <a:spcAft>
          <a:spcPct val="0"/>
        </a:spcAft>
        <a:defRPr sz="8800">
          <a:solidFill>
            <a:schemeClr val="tx1"/>
          </a:solidFill>
          <a:latin typeface="Calibri" pitchFamily="34" charset="0"/>
        </a:defRPr>
      </a:lvl7pPr>
      <a:lvl8pPr marL="2743234" algn="ctr" rtl="0" eaLnBrk="1" fontAlgn="base" hangingPunct="1">
        <a:spcBef>
          <a:spcPct val="0"/>
        </a:spcBef>
        <a:spcAft>
          <a:spcPct val="0"/>
        </a:spcAft>
        <a:defRPr sz="8800">
          <a:solidFill>
            <a:schemeClr val="tx1"/>
          </a:solidFill>
          <a:latin typeface="Calibri" pitchFamily="34" charset="0"/>
        </a:defRPr>
      </a:lvl8pPr>
      <a:lvl9pPr marL="3657646" algn="ctr" rtl="0" eaLnBrk="1" fontAlgn="base" hangingPunct="1">
        <a:spcBef>
          <a:spcPct val="0"/>
        </a:spcBef>
        <a:spcAft>
          <a:spcPct val="0"/>
        </a:spcAft>
        <a:defRPr sz="8800">
          <a:solidFill>
            <a:schemeClr val="tx1"/>
          </a:solidFill>
          <a:latin typeface="Calibri" pitchFamily="34" charset="0"/>
        </a:defRPr>
      </a:lvl9pPr>
    </p:titleStyle>
    <p:bodyStyle>
      <a:lvl1pPr marL="685810" indent="-685810" algn="l" rtl="0" eaLnBrk="1" fontAlgn="base" hangingPunct="1">
        <a:spcBef>
          <a:spcPct val="20000"/>
        </a:spcBef>
        <a:spcAft>
          <a:spcPct val="0"/>
        </a:spcAft>
        <a:buFont typeface="Arial" charset="0"/>
        <a:buChar char="•"/>
        <a:defRPr sz="6400" kern="1200">
          <a:solidFill>
            <a:schemeClr val="tx1"/>
          </a:solidFill>
          <a:latin typeface="+mn-lt"/>
          <a:ea typeface="MS PGothic" pitchFamily="34" charset="-128"/>
          <a:cs typeface="MS PGothic" charset="0"/>
        </a:defRPr>
      </a:lvl1pPr>
      <a:lvl2pPr marL="1485920" indent="-571506" algn="l" rtl="0" eaLnBrk="1" fontAlgn="base" hangingPunct="1">
        <a:spcBef>
          <a:spcPct val="20000"/>
        </a:spcBef>
        <a:spcAft>
          <a:spcPct val="0"/>
        </a:spcAft>
        <a:buFont typeface="Arial" charset="0"/>
        <a:buChar char="–"/>
        <a:defRPr sz="5600" kern="1200">
          <a:solidFill>
            <a:schemeClr val="tx1"/>
          </a:solidFill>
          <a:latin typeface="+mn-lt"/>
          <a:ea typeface="MS PGothic" pitchFamily="34" charset="-128"/>
          <a:cs typeface="MS PGothic" charset="0"/>
        </a:defRPr>
      </a:lvl2pPr>
      <a:lvl3pPr marL="2286028" indent="-457206" algn="l" rtl="0" eaLnBrk="1" fontAlgn="base" hangingPunct="1">
        <a:spcBef>
          <a:spcPct val="20000"/>
        </a:spcBef>
        <a:spcAft>
          <a:spcPct val="0"/>
        </a:spcAft>
        <a:buFont typeface="Arial" charset="0"/>
        <a:buChar char="•"/>
        <a:defRPr sz="4800" kern="1200">
          <a:solidFill>
            <a:schemeClr val="tx1"/>
          </a:solidFill>
          <a:latin typeface="+mn-lt"/>
          <a:ea typeface="MS PGothic" pitchFamily="34" charset="-128"/>
          <a:cs typeface="MS PGothic" charset="0"/>
        </a:defRPr>
      </a:lvl3pPr>
      <a:lvl4pPr marL="3200440" indent="-457206" algn="l" rtl="0" eaLnBrk="1" fontAlgn="base" hangingPunct="1">
        <a:spcBef>
          <a:spcPct val="20000"/>
        </a:spcBef>
        <a:spcAft>
          <a:spcPct val="0"/>
        </a:spcAft>
        <a:buFont typeface="Arial" charset="0"/>
        <a:buChar char="–"/>
        <a:defRPr sz="4000" kern="1200">
          <a:solidFill>
            <a:schemeClr val="tx1"/>
          </a:solidFill>
          <a:latin typeface="+mn-lt"/>
          <a:ea typeface="MS PGothic" pitchFamily="34" charset="-128"/>
          <a:cs typeface="MS PGothic" charset="0"/>
        </a:defRPr>
      </a:lvl4pPr>
      <a:lvl5pPr marL="4114852" indent="-457206" algn="l" rtl="0" eaLnBrk="1" fontAlgn="base" hangingPunct="1">
        <a:spcBef>
          <a:spcPct val="20000"/>
        </a:spcBef>
        <a:spcAft>
          <a:spcPct val="0"/>
        </a:spcAft>
        <a:buFont typeface="Arial" charset="0"/>
        <a:buChar char="»"/>
        <a:defRPr sz="4000" kern="1200">
          <a:solidFill>
            <a:schemeClr val="tx1"/>
          </a:solidFill>
          <a:latin typeface="+mn-lt"/>
          <a:ea typeface="MS PGothic" pitchFamily="34" charset="-128"/>
          <a:cs typeface="MS PGothic" charset="0"/>
        </a:defRPr>
      </a:lvl5pPr>
      <a:lvl6pPr marL="5029264" indent="-457206" algn="l" defTabSz="1828822" rtl="0" eaLnBrk="1" latinLnBrk="0" hangingPunct="1">
        <a:spcBef>
          <a:spcPct val="20000"/>
        </a:spcBef>
        <a:buFont typeface="Arial" pitchFamily="34" charset="0"/>
        <a:buChar char="•"/>
        <a:defRPr sz="4000" kern="1200">
          <a:solidFill>
            <a:schemeClr val="tx1"/>
          </a:solidFill>
          <a:latin typeface="+mn-lt"/>
          <a:ea typeface="+mn-ea"/>
          <a:cs typeface="+mn-cs"/>
        </a:defRPr>
      </a:lvl6pPr>
      <a:lvl7pPr marL="5943674" indent="-457206" algn="l" defTabSz="1828822" rtl="0" eaLnBrk="1" latinLnBrk="0" hangingPunct="1">
        <a:spcBef>
          <a:spcPct val="20000"/>
        </a:spcBef>
        <a:buFont typeface="Arial" pitchFamily="34" charset="0"/>
        <a:buChar char="•"/>
        <a:defRPr sz="4000" kern="1200">
          <a:solidFill>
            <a:schemeClr val="tx1"/>
          </a:solidFill>
          <a:latin typeface="+mn-lt"/>
          <a:ea typeface="+mn-ea"/>
          <a:cs typeface="+mn-cs"/>
        </a:defRPr>
      </a:lvl7pPr>
      <a:lvl8pPr marL="6858086" indent="-457206" algn="l" defTabSz="1828822" rtl="0" eaLnBrk="1" latinLnBrk="0" hangingPunct="1">
        <a:spcBef>
          <a:spcPct val="20000"/>
        </a:spcBef>
        <a:buFont typeface="Arial" pitchFamily="34" charset="0"/>
        <a:buChar char="•"/>
        <a:defRPr sz="4000" kern="1200">
          <a:solidFill>
            <a:schemeClr val="tx1"/>
          </a:solidFill>
          <a:latin typeface="+mn-lt"/>
          <a:ea typeface="+mn-ea"/>
          <a:cs typeface="+mn-cs"/>
        </a:defRPr>
      </a:lvl8pPr>
      <a:lvl9pPr marL="7772496" indent="-457206" algn="l" defTabSz="1828822" rtl="0" eaLnBrk="1" latinLnBrk="0" hangingPunct="1">
        <a:spcBef>
          <a:spcPct val="20000"/>
        </a:spcBef>
        <a:buFont typeface="Arial" pitchFamily="34" charset="0"/>
        <a:buChar char="•"/>
        <a:defRPr sz="4000" kern="1200">
          <a:solidFill>
            <a:schemeClr val="tx1"/>
          </a:solidFill>
          <a:latin typeface="+mn-lt"/>
          <a:ea typeface="+mn-ea"/>
          <a:cs typeface="+mn-cs"/>
        </a:defRPr>
      </a:lvl9pPr>
    </p:bodyStyle>
    <p:otherStyle>
      <a:defPPr>
        <a:defRPr lang="en-US"/>
      </a:defPPr>
      <a:lvl1pPr marL="0" algn="l" defTabSz="1828822" rtl="0" eaLnBrk="1" latinLnBrk="0" hangingPunct="1">
        <a:defRPr sz="3600" kern="1200">
          <a:solidFill>
            <a:schemeClr val="tx1"/>
          </a:solidFill>
          <a:latin typeface="+mn-lt"/>
          <a:ea typeface="+mn-ea"/>
          <a:cs typeface="+mn-cs"/>
        </a:defRPr>
      </a:lvl1pPr>
      <a:lvl2pPr marL="914412" algn="l" defTabSz="1828822" rtl="0" eaLnBrk="1" latinLnBrk="0" hangingPunct="1">
        <a:defRPr sz="3600" kern="1200">
          <a:solidFill>
            <a:schemeClr val="tx1"/>
          </a:solidFill>
          <a:latin typeface="+mn-lt"/>
          <a:ea typeface="+mn-ea"/>
          <a:cs typeface="+mn-cs"/>
        </a:defRPr>
      </a:lvl2pPr>
      <a:lvl3pPr marL="1828822" algn="l" defTabSz="1828822" rtl="0" eaLnBrk="1" latinLnBrk="0" hangingPunct="1">
        <a:defRPr sz="3600" kern="1200">
          <a:solidFill>
            <a:schemeClr val="tx1"/>
          </a:solidFill>
          <a:latin typeface="+mn-lt"/>
          <a:ea typeface="+mn-ea"/>
          <a:cs typeface="+mn-cs"/>
        </a:defRPr>
      </a:lvl3pPr>
      <a:lvl4pPr marL="2743234" algn="l" defTabSz="1828822" rtl="0" eaLnBrk="1" latinLnBrk="0" hangingPunct="1">
        <a:defRPr sz="3600" kern="1200">
          <a:solidFill>
            <a:schemeClr val="tx1"/>
          </a:solidFill>
          <a:latin typeface="+mn-lt"/>
          <a:ea typeface="+mn-ea"/>
          <a:cs typeface="+mn-cs"/>
        </a:defRPr>
      </a:lvl4pPr>
      <a:lvl5pPr marL="3657646" algn="l" defTabSz="1828822" rtl="0" eaLnBrk="1" latinLnBrk="0" hangingPunct="1">
        <a:defRPr sz="3600" kern="1200">
          <a:solidFill>
            <a:schemeClr val="tx1"/>
          </a:solidFill>
          <a:latin typeface="+mn-lt"/>
          <a:ea typeface="+mn-ea"/>
          <a:cs typeface="+mn-cs"/>
        </a:defRPr>
      </a:lvl5pPr>
      <a:lvl6pPr marL="4572058" algn="l" defTabSz="1828822" rtl="0" eaLnBrk="1" latinLnBrk="0" hangingPunct="1">
        <a:defRPr sz="3600" kern="1200">
          <a:solidFill>
            <a:schemeClr val="tx1"/>
          </a:solidFill>
          <a:latin typeface="+mn-lt"/>
          <a:ea typeface="+mn-ea"/>
          <a:cs typeface="+mn-cs"/>
        </a:defRPr>
      </a:lvl6pPr>
      <a:lvl7pPr marL="5486468" algn="l" defTabSz="1828822" rtl="0" eaLnBrk="1" latinLnBrk="0" hangingPunct="1">
        <a:defRPr sz="3600" kern="1200">
          <a:solidFill>
            <a:schemeClr val="tx1"/>
          </a:solidFill>
          <a:latin typeface="+mn-lt"/>
          <a:ea typeface="+mn-ea"/>
          <a:cs typeface="+mn-cs"/>
        </a:defRPr>
      </a:lvl7pPr>
      <a:lvl8pPr marL="6400880" algn="l" defTabSz="1828822" rtl="0" eaLnBrk="1" latinLnBrk="0" hangingPunct="1">
        <a:defRPr sz="3600" kern="1200">
          <a:solidFill>
            <a:schemeClr val="tx1"/>
          </a:solidFill>
          <a:latin typeface="+mn-lt"/>
          <a:ea typeface="+mn-ea"/>
          <a:cs typeface="+mn-cs"/>
        </a:defRPr>
      </a:lvl8pPr>
      <a:lvl9pPr marL="7315292" algn="l" defTabSz="1828822"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088193" y="4084356"/>
            <a:ext cx="21227292" cy="3196460"/>
          </a:xfrm>
        </p:spPr>
        <p:txBody>
          <a:bodyPr>
            <a:normAutofit/>
          </a:bodyPr>
          <a:lstStyle/>
          <a:p>
            <a:r>
              <a:rPr lang="en-GB" dirty="0"/>
              <a:t>Uganda </a:t>
            </a:r>
            <a:r>
              <a:rPr lang="en-GB" dirty="0" err="1"/>
              <a:t>MorePork</a:t>
            </a:r>
            <a:r>
              <a:rPr lang="en-GB" dirty="0"/>
              <a:t> project intervention plan 2021 - Deep dive scaling assessment </a:t>
            </a:r>
          </a:p>
        </p:txBody>
      </p:sp>
      <p:sp>
        <p:nvSpPr>
          <p:cNvPr id="5" name="Subtitle 2"/>
          <p:cNvSpPr>
            <a:spLocks noGrp="1"/>
          </p:cNvSpPr>
          <p:nvPr>
            <p:ph type="subTitle" idx="1"/>
          </p:nvPr>
        </p:nvSpPr>
        <p:spPr>
          <a:xfrm>
            <a:off x="2379038" y="7674370"/>
            <a:ext cx="20645602" cy="1088630"/>
          </a:xfrm>
        </p:spPr>
        <p:txBody>
          <a:bodyPr>
            <a:normAutofit/>
          </a:bodyPr>
          <a:lstStyle/>
          <a:p>
            <a:r>
              <a:rPr lang="en-US" sz="3600" b="1" dirty="0" err="1"/>
              <a:t>Iddo</a:t>
            </a:r>
            <a:r>
              <a:rPr lang="en-US" sz="3600" b="1" dirty="0"/>
              <a:t> </a:t>
            </a:r>
            <a:r>
              <a:rPr lang="en-US" sz="3600" b="1" dirty="0" err="1"/>
              <a:t>Dror</a:t>
            </a:r>
            <a:r>
              <a:rPr lang="en-US" sz="3600" b="1" dirty="0"/>
              <a:t>, Edwin </a:t>
            </a:r>
            <a:r>
              <a:rPr lang="en-US" sz="3600" b="1" dirty="0" err="1"/>
              <a:t>Kangethe</a:t>
            </a:r>
            <a:r>
              <a:rPr lang="en-US" sz="3600" b="1" dirty="0"/>
              <a:t>, Murat </a:t>
            </a:r>
            <a:r>
              <a:rPr lang="en-US" sz="3600" b="1" dirty="0" err="1"/>
              <a:t>Sartas</a:t>
            </a:r>
            <a:r>
              <a:rPr lang="en-US" sz="3600" b="1" dirty="0"/>
              <a:t> (ILRI)</a:t>
            </a:r>
          </a:p>
          <a:p>
            <a:endParaRPr lang="en-US" sz="3600" b="1" dirty="0"/>
          </a:p>
        </p:txBody>
      </p:sp>
      <p:sp>
        <p:nvSpPr>
          <p:cNvPr id="6" name="Text Placeholder 4">
            <a:extLst>
              <a:ext uri="{FF2B5EF4-FFF2-40B4-BE49-F238E27FC236}">
                <a16:creationId xmlns:a16="http://schemas.microsoft.com/office/drawing/2014/main" id="{E644D340-E929-4D6A-ABF0-763AD201F212}"/>
              </a:ext>
            </a:extLst>
          </p:cNvPr>
          <p:cNvSpPr txBox="1">
            <a:spLocks/>
          </p:cNvSpPr>
          <p:nvPr/>
        </p:nvSpPr>
        <p:spPr>
          <a:xfrm>
            <a:off x="2744787" y="9156554"/>
            <a:ext cx="20570698" cy="1727104"/>
          </a:xfrm>
          <a:prstGeom prst="rect">
            <a:avLst/>
          </a:prstGeom>
        </p:spPr>
        <p:txBody>
          <a:bodyPr>
            <a:noAutofit/>
          </a:bodyPr>
          <a:lstStyle>
            <a:lvl1pPr marL="457200" indent="-457200" algn="l" defTabSz="1828800" rtl="0" eaLnBrk="1" latinLnBrk="0" hangingPunct="1">
              <a:lnSpc>
                <a:spcPct val="90000"/>
              </a:lnSpc>
              <a:spcBef>
                <a:spcPts val="2000"/>
              </a:spcBef>
              <a:buFont typeface="Arial"/>
              <a:buChar char="•"/>
              <a:defRPr sz="4800" kern="1200">
                <a:solidFill>
                  <a:schemeClr val="tx1"/>
                </a:solidFill>
                <a:latin typeface="Calibri" charset="0"/>
                <a:ea typeface="Calibri" charset="0"/>
                <a:cs typeface="Calibri" charset="0"/>
              </a:defRPr>
            </a:lvl1pPr>
            <a:lvl2pPr marL="1371600" indent="-457200" algn="l" defTabSz="1828800" rtl="0" eaLnBrk="1" latinLnBrk="0" hangingPunct="1">
              <a:lnSpc>
                <a:spcPct val="90000"/>
              </a:lnSpc>
              <a:spcBef>
                <a:spcPts val="1000"/>
              </a:spcBef>
              <a:buFont typeface="Arial"/>
              <a:buChar char="•"/>
              <a:defRPr sz="4000" kern="1200">
                <a:solidFill>
                  <a:schemeClr val="tx1"/>
                </a:solidFill>
                <a:latin typeface="Calibri" charset="0"/>
                <a:ea typeface="Calibri" charset="0"/>
                <a:cs typeface="Calibri" charset="0"/>
              </a:defRPr>
            </a:lvl2pPr>
            <a:lvl3pPr marL="2286000" indent="-457200" algn="l" defTabSz="1828800" rtl="0" eaLnBrk="1" latinLnBrk="0" hangingPunct="1">
              <a:lnSpc>
                <a:spcPct val="90000"/>
              </a:lnSpc>
              <a:spcBef>
                <a:spcPts val="1000"/>
              </a:spcBef>
              <a:buFont typeface="Arial"/>
              <a:buChar char="•"/>
              <a:defRPr sz="3600" kern="1200">
                <a:solidFill>
                  <a:schemeClr val="tx1"/>
                </a:solidFill>
                <a:latin typeface="Calibri" charset="0"/>
                <a:ea typeface="Calibri" charset="0"/>
                <a:cs typeface="Calibri" charset="0"/>
              </a:defRPr>
            </a:lvl3pPr>
            <a:lvl4pPr marL="3200400" indent="-457200" algn="l" defTabSz="1828800" rtl="0" eaLnBrk="1" latinLnBrk="0" hangingPunct="1">
              <a:lnSpc>
                <a:spcPct val="90000"/>
              </a:lnSpc>
              <a:spcBef>
                <a:spcPts val="1000"/>
              </a:spcBef>
              <a:buFont typeface="Arial"/>
              <a:buChar char="•"/>
              <a:defRPr sz="3200" kern="1200">
                <a:solidFill>
                  <a:schemeClr val="tx1"/>
                </a:solidFill>
                <a:latin typeface="Calibri" charset="0"/>
                <a:ea typeface="Calibri" charset="0"/>
                <a:cs typeface="Calibri" charset="0"/>
              </a:defRPr>
            </a:lvl4pPr>
            <a:lvl5pPr marL="4114800" indent="-457200" algn="l" defTabSz="18288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a:lstStyle>
          <a:p>
            <a:pPr marL="0" indent="0" algn="ctr">
              <a:buNone/>
            </a:pPr>
            <a:r>
              <a:rPr lang="en-GB" sz="3000"/>
              <a:t>Uganda ‘MorePork’ project stakeholder workshop</a:t>
            </a:r>
          </a:p>
          <a:p>
            <a:pPr marL="0" indent="0" algn="ctr">
              <a:buNone/>
            </a:pPr>
            <a:r>
              <a:rPr lang="en-GB" sz="3000"/>
              <a:t>Kampala, 23-24 February 2021</a:t>
            </a:r>
          </a:p>
          <a:p>
            <a:pPr marL="0" indent="0" algn="ctr">
              <a:buNone/>
            </a:pPr>
            <a:endParaRPr lang="en-US" sz="3000" dirty="0"/>
          </a:p>
        </p:txBody>
      </p:sp>
      <p:pic>
        <p:nvPicPr>
          <p:cNvPr id="10" name="Picture 9">
            <a:extLst>
              <a:ext uri="{FF2B5EF4-FFF2-40B4-BE49-F238E27FC236}">
                <a16:creationId xmlns:a16="http://schemas.microsoft.com/office/drawing/2014/main" id="{36DC6FA5-8C94-45AC-94B1-3C5A49C3646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431587" y="12267287"/>
            <a:ext cx="12400767" cy="1371600"/>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88D0C06-31B5-485A-8448-5778A82632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673519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A highlight</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a:xfrm>
            <a:off x="1906586" y="3066554"/>
            <a:ext cx="15252481" cy="8439645"/>
          </a:xfrm>
        </p:spPr>
        <p:txBody>
          <a:bodyPr vert="horz" lIns="91440" tIns="45720" rIns="91440" bIns="45720" rtlCol="0" anchor="t">
            <a:noAutofit/>
          </a:bodyPr>
          <a:lstStyle/>
          <a:p>
            <a:pPr marL="0" indent="0">
              <a:buNone/>
            </a:pPr>
            <a:r>
              <a:rPr lang="en-GB" sz="4800" dirty="0">
                <a:latin typeface="Calibri"/>
                <a:cs typeface="Calibri"/>
              </a:rPr>
              <a:t>To improve performance of the training and certification plan and market arrangement model in Uganda and increase their use at scale, the study recommends: </a:t>
            </a:r>
            <a:endParaRPr lang="en-US" sz="4800" dirty="0">
              <a:cs typeface="Calibri"/>
            </a:endParaRPr>
          </a:p>
          <a:p>
            <a:pPr marL="685165" indent="-685165"/>
            <a:r>
              <a:rPr lang="en-GB" sz="4000" i="1" dirty="0">
                <a:latin typeface="Calibri"/>
                <a:cs typeface="Calibri"/>
              </a:rPr>
              <a:t>studying the experience of feed certification implementation group and feed standards associations in similar contexts to Uganda</a:t>
            </a:r>
            <a:endParaRPr lang="en-US" sz="4000">
              <a:cs typeface="Calibri"/>
            </a:endParaRPr>
          </a:p>
          <a:p>
            <a:pPr marL="685165" indent="-685165"/>
            <a:r>
              <a:rPr lang="en-GB" sz="4000" i="1" dirty="0">
                <a:latin typeface="Calibri"/>
                <a:cs typeface="Calibri"/>
              </a:rPr>
              <a:t>prepare and possibly implement plans for supporting existing implementation groups</a:t>
            </a:r>
            <a:endParaRPr lang="en-US" sz="4000">
              <a:cs typeface="Calibri"/>
            </a:endParaRPr>
          </a:p>
          <a:p>
            <a:pPr marL="685165" indent="-685165"/>
            <a:r>
              <a:rPr lang="en-GB" sz="4000" i="1" dirty="0">
                <a:latin typeface="Calibri"/>
                <a:cs typeface="Calibri"/>
              </a:rPr>
              <a:t>establishment statement as well as a business plan for a new association (alternatively for updating organizational structure and business plans of existing suitable associations) that can fulfil tasks required for feed standards monitoring and enforcement</a:t>
            </a:r>
            <a:endParaRPr lang="en-GB" sz="4000" dirty="0">
              <a:cs typeface="Calibri"/>
            </a:endParaRPr>
          </a:p>
        </p:txBody>
      </p:sp>
      <p:pic>
        <p:nvPicPr>
          <p:cNvPr id="5" name="Picture 4" descr="A picture containing text, rodent&#10;&#10;Description automatically generated">
            <a:extLst>
              <a:ext uri="{FF2B5EF4-FFF2-40B4-BE49-F238E27FC236}">
                <a16:creationId xmlns:a16="http://schemas.microsoft.com/office/drawing/2014/main" id="{DCFB4164-488F-448A-9FDA-49DD1F0816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36968" y="2763586"/>
            <a:ext cx="5988945" cy="8425419"/>
          </a:xfrm>
          <a:prstGeom prst="rect">
            <a:avLst/>
          </a:prstGeom>
        </p:spPr>
      </p:pic>
    </p:spTree>
    <p:extLst>
      <p:ext uri="{BB962C8B-B14F-4D97-AF65-F5344CB8AC3E}">
        <p14:creationId xmlns:p14="http://schemas.microsoft.com/office/powerpoint/2010/main" val="1691791078"/>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vert="horz" lIns="91440" tIns="45720" rIns="91440" bIns="45720" rtlCol="0" anchor="t">
            <a:noAutofit/>
          </a:bodyPr>
          <a:lstStyle/>
          <a:p>
            <a:r>
              <a:rPr lang="en-US" dirty="0">
                <a:latin typeface="Calibri"/>
                <a:cs typeface="Calibri"/>
              </a:rPr>
              <a:t>Planned objectives and deliverables</a:t>
            </a:r>
            <a:endParaRPr lang="en-US" dirty="0"/>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p:txBody>
          <a:bodyPr vert="horz" lIns="91440" tIns="45720" rIns="91440" bIns="45720" rtlCol="0" anchor="t">
            <a:normAutofit/>
          </a:bodyPr>
          <a:lstStyle/>
          <a:p>
            <a:pPr marL="685165" indent="-685165"/>
            <a:r>
              <a:rPr lang="en-GB" sz="4750" dirty="0">
                <a:latin typeface="Calibri"/>
                <a:cs typeface="Calibri"/>
              </a:rPr>
              <a:t>Scaling Scan Report</a:t>
            </a:r>
            <a:endParaRPr lang="en-US" dirty="0"/>
          </a:p>
          <a:p>
            <a:pPr marL="685165" indent="-685165"/>
            <a:r>
              <a:rPr lang="en-GB" sz="4750" dirty="0">
                <a:latin typeface="Calibri"/>
                <a:cs typeface="Calibri"/>
              </a:rPr>
              <a:t>Scaling Readiness Assessment</a:t>
            </a:r>
            <a:endParaRPr lang="en-GB" sz="4750" dirty="0"/>
          </a:p>
          <a:p>
            <a:pPr marL="685165" indent="-685165"/>
            <a:r>
              <a:rPr lang="en-GB" sz="4750" dirty="0">
                <a:latin typeface="Calibri"/>
                <a:cs typeface="Calibri"/>
              </a:rPr>
              <a:t>Scaling Plan</a:t>
            </a:r>
            <a:endParaRPr lang="en-GB" sz="4750" dirty="0"/>
          </a:p>
          <a:p>
            <a:pPr marL="0" indent="0">
              <a:buNone/>
            </a:pPr>
            <a:endParaRPr lang="en-GB" dirty="0"/>
          </a:p>
          <a:p>
            <a:pPr marL="685165" indent="-685165"/>
            <a:endParaRPr lang="en-GB" dirty="0"/>
          </a:p>
        </p:txBody>
      </p:sp>
    </p:spTree>
    <p:extLst>
      <p:ext uri="{BB962C8B-B14F-4D97-AF65-F5344CB8AC3E}">
        <p14:creationId xmlns:p14="http://schemas.microsoft.com/office/powerpoint/2010/main" val="1560721941"/>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Progress 2019-date</a:t>
            </a:r>
          </a:p>
        </p:txBody>
      </p:sp>
      <p:sp>
        <p:nvSpPr>
          <p:cNvPr id="84" name="Parallelogram 83">
            <a:extLst>
              <a:ext uri="{FF2B5EF4-FFF2-40B4-BE49-F238E27FC236}">
                <a16:creationId xmlns:a16="http://schemas.microsoft.com/office/drawing/2014/main" id="{2C42EA64-BA22-43D1-91F9-F5E70EFC3C6F}"/>
              </a:ext>
            </a:extLst>
          </p:cNvPr>
          <p:cNvSpPr/>
          <p:nvPr/>
        </p:nvSpPr>
        <p:spPr>
          <a:xfrm>
            <a:off x="755659" y="8020295"/>
            <a:ext cx="22488590" cy="1348832"/>
          </a:xfrm>
          <a:prstGeom prst="parallelogram">
            <a:avLst>
              <a:gd name="adj" fmla="val 53052"/>
            </a:avLst>
          </a:prstGeom>
          <a:gradFill flip="none" rotWithShape="1">
            <a:gsLst>
              <a:gs pos="0">
                <a:schemeClr val="accent1">
                  <a:lumMod val="5000"/>
                  <a:lumOff val="95000"/>
                  <a:alpha val="0"/>
                </a:schemeClr>
              </a:gs>
              <a:gs pos="100000">
                <a:schemeClr val="bg1">
                  <a:lumMod val="8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85" name="Freeform: Shape 84">
            <a:extLst>
              <a:ext uri="{FF2B5EF4-FFF2-40B4-BE49-F238E27FC236}">
                <a16:creationId xmlns:a16="http://schemas.microsoft.com/office/drawing/2014/main" id="{78A9FBCE-E163-4A68-AABF-BAB2E9010111}"/>
              </a:ext>
            </a:extLst>
          </p:cNvPr>
          <p:cNvSpPr/>
          <p:nvPr/>
        </p:nvSpPr>
        <p:spPr>
          <a:xfrm>
            <a:off x="1201520" y="7972420"/>
            <a:ext cx="22488590" cy="163452"/>
          </a:xfrm>
          <a:custGeom>
            <a:avLst/>
            <a:gdLst>
              <a:gd name="connsiteX0" fmla="*/ 5967413 w 5991225"/>
              <a:gd name="connsiteY0" fmla="*/ 47625 h 47625"/>
              <a:gd name="connsiteX1" fmla="*/ 23813 w 5991225"/>
              <a:gd name="connsiteY1" fmla="*/ 47625 h 47625"/>
              <a:gd name="connsiteX2" fmla="*/ 0 w 5991225"/>
              <a:gd name="connsiteY2" fmla="*/ 23813 h 47625"/>
              <a:gd name="connsiteX3" fmla="*/ 23813 w 5991225"/>
              <a:gd name="connsiteY3" fmla="*/ 0 h 47625"/>
              <a:gd name="connsiteX4" fmla="*/ 5967413 w 5991225"/>
              <a:gd name="connsiteY4" fmla="*/ 0 h 47625"/>
              <a:gd name="connsiteX5" fmla="*/ 5991225 w 5991225"/>
              <a:gd name="connsiteY5" fmla="*/ 23813 h 47625"/>
              <a:gd name="connsiteX6" fmla="*/ 5967413 w 5991225"/>
              <a:gd name="connsiteY6" fmla="*/ 47625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1225" h="47625">
                <a:moveTo>
                  <a:pt x="5967413" y="47625"/>
                </a:moveTo>
                <a:lnTo>
                  <a:pt x="23813" y="47625"/>
                </a:lnTo>
                <a:cubicBezTo>
                  <a:pt x="10668" y="47625"/>
                  <a:pt x="0" y="36957"/>
                  <a:pt x="0" y="23813"/>
                </a:cubicBezTo>
                <a:cubicBezTo>
                  <a:pt x="0" y="10668"/>
                  <a:pt x="10668" y="0"/>
                  <a:pt x="23813" y="0"/>
                </a:cubicBezTo>
                <a:lnTo>
                  <a:pt x="5967413" y="0"/>
                </a:lnTo>
                <a:cubicBezTo>
                  <a:pt x="5980557" y="0"/>
                  <a:pt x="5991225" y="10668"/>
                  <a:pt x="5991225" y="23813"/>
                </a:cubicBezTo>
                <a:cubicBezTo>
                  <a:pt x="5991225" y="36957"/>
                  <a:pt x="5980557" y="47625"/>
                  <a:pt x="5967413" y="47625"/>
                </a:cubicBezTo>
                <a:close/>
              </a:path>
            </a:pathLst>
          </a:custGeom>
          <a:solidFill>
            <a:srgbClr val="B7B7B7"/>
          </a:solid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grpSp>
        <p:nvGrpSpPr>
          <p:cNvPr id="86" name="Group 85">
            <a:extLst>
              <a:ext uri="{FF2B5EF4-FFF2-40B4-BE49-F238E27FC236}">
                <a16:creationId xmlns:a16="http://schemas.microsoft.com/office/drawing/2014/main" id="{74B0D9B6-B39A-4A2D-B860-5B3068CA42A9}"/>
              </a:ext>
            </a:extLst>
          </p:cNvPr>
          <p:cNvGrpSpPr/>
          <p:nvPr/>
        </p:nvGrpSpPr>
        <p:grpSpPr>
          <a:xfrm>
            <a:off x="23230623" y="7854171"/>
            <a:ext cx="454968" cy="399954"/>
            <a:chOff x="23230623" y="7854171"/>
            <a:chExt cx="227484" cy="199977"/>
          </a:xfrm>
        </p:grpSpPr>
        <p:sp>
          <p:nvSpPr>
            <p:cNvPr id="131" name="Rectangle: Rounded Corners 130">
              <a:extLst>
                <a:ext uri="{FF2B5EF4-FFF2-40B4-BE49-F238E27FC236}">
                  <a16:creationId xmlns:a16="http://schemas.microsoft.com/office/drawing/2014/main" id="{51E1874E-C7BC-42BF-BF2B-173FF3227BE6}"/>
                </a:ext>
              </a:extLst>
            </p:cNvPr>
            <p:cNvSpPr/>
            <p:nvPr/>
          </p:nvSpPr>
          <p:spPr>
            <a:xfrm rot="2163691">
              <a:off x="23230623" y="7854171"/>
              <a:ext cx="227484" cy="81726"/>
            </a:xfrm>
            <a:prstGeom prst="roundRect">
              <a:avLst>
                <a:gd name="adj" fmla="val 50000"/>
              </a:avLst>
            </a:prstGeom>
            <a:solidFill>
              <a:srgbClr val="B7B7B7"/>
            </a:solid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sp>
          <p:nvSpPr>
            <p:cNvPr id="132" name="Rectangle: Rounded Corners 131">
              <a:extLst>
                <a:ext uri="{FF2B5EF4-FFF2-40B4-BE49-F238E27FC236}">
                  <a16:creationId xmlns:a16="http://schemas.microsoft.com/office/drawing/2014/main" id="{7A9FD2B5-10A2-41B0-83F5-90F68A0491A0}"/>
                </a:ext>
              </a:extLst>
            </p:cNvPr>
            <p:cNvSpPr/>
            <p:nvPr/>
          </p:nvSpPr>
          <p:spPr>
            <a:xfrm rot="19436309" flipV="1">
              <a:off x="23230623" y="7972422"/>
              <a:ext cx="227484" cy="81726"/>
            </a:xfrm>
            <a:prstGeom prst="roundRect">
              <a:avLst>
                <a:gd name="adj" fmla="val 50000"/>
              </a:avLst>
            </a:prstGeom>
            <a:solidFill>
              <a:srgbClr val="B7B7B7"/>
            </a:solid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a:p>
          </p:txBody>
        </p:sp>
      </p:grpSp>
      <p:sp>
        <p:nvSpPr>
          <p:cNvPr id="87" name="Oval 86">
            <a:extLst>
              <a:ext uri="{FF2B5EF4-FFF2-40B4-BE49-F238E27FC236}">
                <a16:creationId xmlns:a16="http://schemas.microsoft.com/office/drawing/2014/main" id="{A5674C5E-6F79-4F16-98A1-49E6A48ED85F}"/>
              </a:ext>
            </a:extLst>
          </p:cNvPr>
          <p:cNvSpPr/>
          <p:nvPr/>
        </p:nvSpPr>
        <p:spPr>
          <a:xfrm>
            <a:off x="1592179" y="7743518"/>
            <a:ext cx="564028"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88" name="Rectangle 87">
            <a:extLst>
              <a:ext uri="{FF2B5EF4-FFF2-40B4-BE49-F238E27FC236}">
                <a16:creationId xmlns:a16="http://schemas.microsoft.com/office/drawing/2014/main" id="{7BE35DCF-DF87-4DA5-98AE-D11D21D2CCC0}"/>
              </a:ext>
            </a:extLst>
          </p:cNvPr>
          <p:cNvSpPr/>
          <p:nvPr/>
        </p:nvSpPr>
        <p:spPr>
          <a:xfrm>
            <a:off x="953203" y="8250912"/>
            <a:ext cx="1831132" cy="1323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2019 Nov </a:t>
            </a:r>
          </a:p>
        </p:txBody>
      </p:sp>
      <p:sp>
        <p:nvSpPr>
          <p:cNvPr id="89" name="Oval 88">
            <a:extLst>
              <a:ext uri="{FF2B5EF4-FFF2-40B4-BE49-F238E27FC236}">
                <a16:creationId xmlns:a16="http://schemas.microsoft.com/office/drawing/2014/main" id="{9EAD41CA-380B-439E-AEE2-2575B7BDA956}"/>
              </a:ext>
            </a:extLst>
          </p:cNvPr>
          <p:cNvSpPr/>
          <p:nvPr/>
        </p:nvSpPr>
        <p:spPr>
          <a:xfrm>
            <a:off x="6188014" y="7851095"/>
            <a:ext cx="564028"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90" name="Rectangle 89">
            <a:extLst>
              <a:ext uri="{FF2B5EF4-FFF2-40B4-BE49-F238E27FC236}">
                <a16:creationId xmlns:a16="http://schemas.microsoft.com/office/drawing/2014/main" id="{354CE815-223F-414B-855F-DF669ACC4E6F}"/>
              </a:ext>
            </a:extLst>
          </p:cNvPr>
          <p:cNvSpPr/>
          <p:nvPr/>
        </p:nvSpPr>
        <p:spPr>
          <a:xfrm>
            <a:off x="5558035" y="8250912"/>
            <a:ext cx="1831132" cy="1323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p>
          <a:p>
            <a:pPr algn="ctr" defTabSz="1828846">
              <a:defRPr/>
            </a:pPr>
            <a:r>
              <a:rPr lang="en-GB" sz="4000" b="1" dirty="0">
                <a:solidFill>
                  <a:schemeClr val="accent1"/>
                </a:solidFill>
                <a:latin typeface="Calibri"/>
                <a:cs typeface="Calibri"/>
              </a:rPr>
              <a:t>Mar</a:t>
            </a:r>
          </a:p>
        </p:txBody>
      </p:sp>
      <p:sp>
        <p:nvSpPr>
          <p:cNvPr id="91" name="Rectangle 90">
            <a:extLst>
              <a:ext uri="{FF2B5EF4-FFF2-40B4-BE49-F238E27FC236}">
                <a16:creationId xmlns:a16="http://schemas.microsoft.com/office/drawing/2014/main" id="{8C71610C-2DAE-4C59-93EE-0D7EC9E5328F}"/>
              </a:ext>
            </a:extLst>
          </p:cNvPr>
          <p:cNvSpPr/>
          <p:nvPr/>
        </p:nvSpPr>
        <p:spPr>
          <a:xfrm>
            <a:off x="11733033" y="8142055"/>
            <a:ext cx="1831132" cy="1323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endParaRPr lang="en-US" dirty="0">
              <a:solidFill>
                <a:schemeClr val="accent1"/>
              </a:solidFill>
            </a:endParaRPr>
          </a:p>
          <a:p>
            <a:pPr algn="ctr" defTabSz="1828846">
              <a:defRPr/>
            </a:pPr>
            <a:r>
              <a:rPr lang="en-GB" sz="4000" b="1" dirty="0">
                <a:solidFill>
                  <a:schemeClr val="accent1"/>
                </a:solidFill>
                <a:latin typeface="Calibri"/>
                <a:cs typeface="Calibri"/>
              </a:rPr>
              <a:t>Oct</a:t>
            </a:r>
          </a:p>
        </p:txBody>
      </p:sp>
      <p:cxnSp>
        <p:nvCxnSpPr>
          <p:cNvPr id="92" name="Straight Connector 91">
            <a:extLst>
              <a:ext uri="{FF2B5EF4-FFF2-40B4-BE49-F238E27FC236}">
                <a16:creationId xmlns:a16="http://schemas.microsoft.com/office/drawing/2014/main" id="{134EC4E6-7A23-459B-8D1E-B0233B4B8689}"/>
              </a:ext>
            </a:extLst>
          </p:cNvPr>
          <p:cNvCxnSpPr/>
          <p:nvPr/>
        </p:nvCxnSpPr>
        <p:spPr>
          <a:xfrm flipV="1">
            <a:off x="1874193" y="2740514"/>
            <a:ext cx="0" cy="5193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1DA302B-03E0-487D-93D4-062EB37181A8}"/>
              </a:ext>
            </a:extLst>
          </p:cNvPr>
          <p:cNvCxnSpPr/>
          <p:nvPr/>
        </p:nvCxnSpPr>
        <p:spPr>
          <a:xfrm flipV="1">
            <a:off x="6454523" y="2874231"/>
            <a:ext cx="0" cy="5012330"/>
          </a:xfrm>
          <a:prstGeom prst="line">
            <a:avLst/>
          </a:prstGeom>
        </p:spPr>
        <p:style>
          <a:lnRef idx="1">
            <a:schemeClr val="accent1"/>
          </a:lnRef>
          <a:fillRef idx="0">
            <a:schemeClr val="accent1"/>
          </a:fillRef>
          <a:effectRef idx="0">
            <a:schemeClr val="accent1"/>
          </a:effectRef>
          <a:fontRef idx="minor">
            <a:schemeClr val="tx1"/>
          </a:fontRef>
        </p:style>
      </p:cxnSp>
      <p:grpSp>
        <p:nvGrpSpPr>
          <p:cNvPr id="94" name="Group 93">
            <a:extLst>
              <a:ext uri="{FF2B5EF4-FFF2-40B4-BE49-F238E27FC236}">
                <a16:creationId xmlns:a16="http://schemas.microsoft.com/office/drawing/2014/main" id="{6D38C9D8-CEA7-44B4-87EF-7C84B1C011D5}"/>
              </a:ext>
            </a:extLst>
          </p:cNvPr>
          <p:cNvGrpSpPr/>
          <p:nvPr/>
        </p:nvGrpSpPr>
        <p:grpSpPr>
          <a:xfrm>
            <a:off x="12369097" y="2856090"/>
            <a:ext cx="564028" cy="5451456"/>
            <a:chOff x="12369097" y="2856090"/>
            <a:chExt cx="564028" cy="5451456"/>
          </a:xfrm>
        </p:grpSpPr>
        <p:sp>
          <p:nvSpPr>
            <p:cNvPr id="129" name="Oval 128">
              <a:extLst>
                <a:ext uri="{FF2B5EF4-FFF2-40B4-BE49-F238E27FC236}">
                  <a16:creationId xmlns:a16="http://schemas.microsoft.com/office/drawing/2014/main" id="{54588E4B-615E-4915-B23A-CA2D2F3FADE4}"/>
                </a:ext>
              </a:extLst>
            </p:cNvPr>
            <p:cNvSpPr/>
            <p:nvPr/>
          </p:nvSpPr>
          <p:spPr>
            <a:xfrm>
              <a:off x="12369097" y="7743518"/>
              <a:ext cx="564028"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cxnSp>
          <p:nvCxnSpPr>
            <p:cNvPr id="130" name="Straight Connector 129">
              <a:extLst>
                <a:ext uri="{FF2B5EF4-FFF2-40B4-BE49-F238E27FC236}">
                  <a16:creationId xmlns:a16="http://schemas.microsoft.com/office/drawing/2014/main" id="{94B6E7F4-FAAA-4F87-8FE4-C2D525045A33}"/>
                </a:ext>
              </a:extLst>
            </p:cNvPr>
            <p:cNvCxnSpPr/>
            <p:nvPr/>
          </p:nvCxnSpPr>
          <p:spPr>
            <a:xfrm flipV="1">
              <a:off x="12663231" y="2856090"/>
              <a:ext cx="0" cy="519375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E3DD68AA-AA0D-4945-ABAE-F499A8AB5145}"/>
              </a:ext>
            </a:extLst>
          </p:cNvPr>
          <p:cNvGrpSpPr/>
          <p:nvPr/>
        </p:nvGrpSpPr>
        <p:grpSpPr>
          <a:xfrm>
            <a:off x="8568127" y="6186381"/>
            <a:ext cx="1831133" cy="6726610"/>
            <a:chOff x="8568117" y="6186381"/>
            <a:chExt cx="915565" cy="3363305"/>
          </a:xfrm>
        </p:grpSpPr>
        <p:sp>
          <p:nvSpPr>
            <p:cNvPr id="126" name="Oval 125">
              <a:extLst>
                <a:ext uri="{FF2B5EF4-FFF2-40B4-BE49-F238E27FC236}">
                  <a16:creationId xmlns:a16="http://schemas.microsoft.com/office/drawing/2014/main" id="{66359CC0-883A-4304-9CAF-A8A88ECDD39B}"/>
                </a:ext>
              </a:extLst>
            </p:cNvPr>
            <p:cNvSpPr/>
            <p:nvPr/>
          </p:nvSpPr>
          <p:spPr>
            <a:xfrm>
              <a:off x="8887117" y="6974626"/>
              <a:ext cx="282014" cy="28201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27" name="Rectangle 126">
              <a:extLst>
                <a:ext uri="{FF2B5EF4-FFF2-40B4-BE49-F238E27FC236}">
                  <a16:creationId xmlns:a16="http://schemas.microsoft.com/office/drawing/2014/main" id="{D9E621BD-8B22-4643-A518-1ECF745BD5FF}"/>
                </a:ext>
              </a:extLst>
            </p:cNvPr>
            <p:cNvSpPr/>
            <p:nvPr/>
          </p:nvSpPr>
          <p:spPr>
            <a:xfrm>
              <a:off x="8568117" y="6186381"/>
              <a:ext cx="915565" cy="661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endParaRPr lang="en-US" dirty="0">
                <a:solidFill>
                  <a:schemeClr val="accent1"/>
                </a:solidFill>
              </a:endParaRPr>
            </a:p>
            <a:p>
              <a:pPr algn="ctr" defTabSz="1828846">
                <a:defRPr/>
              </a:pPr>
              <a:r>
                <a:rPr lang="en-GB" sz="4000" b="1" dirty="0">
                  <a:solidFill>
                    <a:schemeClr val="accent1"/>
                  </a:solidFill>
                  <a:latin typeface="Calibri"/>
                  <a:cs typeface="Calibri"/>
                </a:rPr>
                <a:t>June</a:t>
              </a:r>
            </a:p>
          </p:txBody>
        </p:sp>
        <p:cxnSp>
          <p:nvCxnSpPr>
            <p:cNvPr id="128" name="Straight Connector 127">
              <a:extLst>
                <a:ext uri="{FF2B5EF4-FFF2-40B4-BE49-F238E27FC236}">
                  <a16:creationId xmlns:a16="http://schemas.microsoft.com/office/drawing/2014/main" id="{6DCE7E13-3A49-49D8-9FAD-F034C4D7717B}"/>
                </a:ext>
              </a:extLst>
            </p:cNvPr>
            <p:cNvCxnSpPr/>
            <p:nvPr/>
          </p:nvCxnSpPr>
          <p:spPr>
            <a:xfrm flipV="1">
              <a:off x="9023597" y="7085272"/>
              <a:ext cx="0" cy="2464414"/>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4E7D0E0F-1421-4407-90FD-5AFBDEDD8207}"/>
              </a:ext>
            </a:extLst>
          </p:cNvPr>
          <p:cNvGrpSpPr/>
          <p:nvPr/>
        </p:nvGrpSpPr>
        <p:grpSpPr>
          <a:xfrm>
            <a:off x="18403631" y="6390791"/>
            <a:ext cx="1831133" cy="6629848"/>
            <a:chOff x="18403611" y="6390791"/>
            <a:chExt cx="915565" cy="3314924"/>
          </a:xfrm>
        </p:grpSpPr>
        <p:sp>
          <p:nvSpPr>
            <p:cNvPr id="123" name="Oval 122">
              <a:extLst>
                <a:ext uri="{FF2B5EF4-FFF2-40B4-BE49-F238E27FC236}">
                  <a16:creationId xmlns:a16="http://schemas.microsoft.com/office/drawing/2014/main" id="{F653091A-DE86-42EA-83F0-6F1BADD4C71A}"/>
                </a:ext>
              </a:extLst>
            </p:cNvPr>
            <p:cNvSpPr/>
            <p:nvPr/>
          </p:nvSpPr>
          <p:spPr>
            <a:xfrm>
              <a:off x="18712809" y="7076227"/>
              <a:ext cx="282014" cy="28201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24" name="Rectangle 123">
              <a:extLst>
                <a:ext uri="{FF2B5EF4-FFF2-40B4-BE49-F238E27FC236}">
                  <a16:creationId xmlns:a16="http://schemas.microsoft.com/office/drawing/2014/main" id="{0C1D7946-5CBF-4FC5-B5D8-F75EE37B2B8E}"/>
                </a:ext>
              </a:extLst>
            </p:cNvPr>
            <p:cNvSpPr/>
            <p:nvPr/>
          </p:nvSpPr>
          <p:spPr>
            <a:xfrm>
              <a:off x="18403611" y="6390791"/>
              <a:ext cx="915565" cy="661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4000" b="1" dirty="0">
                  <a:solidFill>
                    <a:schemeClr val="accent1"/>
                  </a:solidFill>
                  <a:latin typeface="Calibri"/>
                </a:rPr>
                <a:t> 2021</a:t>
              </a:r>
            </a:p>
            <a:p>
              <a:pPr algn="ctr">
                <a:defRPr/>
              </a:pPr>
              <a:r>
                <a:rPr lang="en-GB" sz="4000" b="1" dirty="0">
                  <a:solidFill>
                    <a:schemeClr val="accent1"/>
                  </a:solidFill>
                  <a:latin typeface="Calibri"/>
                  <a:cs typeface="Calibri"/>
                </a:rPr>
                <a:t>Jan</a:t>
              </a:r>
            </a:p>
          </p:txBody>
        </p:sp>
        <p:cxnSp>
          <p:nvCxnSpPr>
            <p:cNvPr id="125" name="Straight Connector 124">
              <a:extLst>
                <a:ext uri="{FF2B5EF4-FFF2-40B4-BE49-F238E27FC236}">
                  <a16:creationId xmlns:a16="http://schemas.microsoft.com/office/drawing/2014/main" id="{2BE169BF-5019-4612-9EC0-D817D9DECE28}"/>
                </a:ext>
              </a:extLst>
            </p:cNvPr>
            <p:cNvCxnSpPr/>
            <p:nvPr/>
          </p:nvCxnSpPr>
          <p:spPr>
            <a:xfrm flipV="1">
              <a:off x="18861393" y="7241301"/>
              <a:ext cx="0" cy="2464414"/>
            </a:xfrm>
            <a:prstGeom prst="line">
              <a:avLst/>
            </a:prstGeom>
          </p:spPr>
          <p:style>
            <a:lnRef idx="1">
              <a:schemeClr val="accent1"/>
            </a:lnRef>
            <a:fillRef idx="0">
              <a:schemeClr val="accent1"/>
            </a:fillRef>
            <a:effectRef idx="0">
              <a:schemeClr val="accent1"/>
            </a:effectRef>
            <a:fontRef idx="minor">
              <a:schemeClr val="tx1"/>
            </a:fontRef>
          </p:style>
        </p:cxnSp>
      </p:grpSp>
      <p:sp>
        <p:nvSpPr>
          <p:cNvPr id="97" name="Rectangle 96">
            <a:extLst>
              <a:ext uri="{FF2B5EF4-FFF2-40B4-BE49-F238E27FC236}">
                <a16:creationId xmlns:a16="http://schemas.microsoft.com/office/drawing/2014/main" id="{6F719847-F8DD-4D65-8160-64044D846DB4}"/>
              </a:ext>
            </a:extLst>
          </p:cNvPr>
          <p:cNvSpPr/>
          <p:nvPr/>
        </p:nvSpPr>
        <p:spPr>
          <a:xfrm>
            <a:off x="1978523" y="3139655"/>
            <a:ext cx="3576046" cy="1107996"/>
          </a:xfrm>
          <a:prstGeom prst="rect">
            <a:avLst/>
          </a:prstGeom>
          <a:noFill/>
          <a:ln w="9525">
            <a:noFill/>
          </a:ln>
        </p:spPr>
        <p:style>
          <a:lnRef idx="1">
            <a:schemeClr val="accent1"/>
          </a:lnRef>
          <a:fillRef idx="0">
            <a:schemeClr val="accent1"/>
          </a:fillRef>
          <a:effectRef idx="0">
            <a:schemeClr val="accent1"/>
          </a:effectRef>
          <a:fontRef idx="minor">
            <a:schemeClr val="tx1"/>
          </a:fontRef>
        </p:style>
        <p:txBody>
          <a:bodyPr rot="0" spcFirstLastPara="0" vert="horz" wrap="square" lIns="0" tIns="0" rIns="0" bIns="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108"/>
              </a:spcBef>
              <a:defRPr/>
            </a:pPr>
            <a:r>
              <a:rPr lang="en-US" sz="2400" b="1" dirty="0">
                <a:solidFill>
                  <a:schemeClr val="accent2"/>
                </a:solidFill>
                <a:cs typeface="Calibri"/>
              </a:rPr>
              <a:t>ILRI started implementation of I@S Framework with a in person workshop</a:t>
            </a:r>
          </a:p>
        </p:txBody>
      </p:sp>
      <p:grpSp>
        <p:nvGrpSpPr>
          <p:cNvPr id="98" name="Group 97">
            <a:extLst>
              <a:ext uri="{FF2B5EF4-FFF2-40B4-BE49-F238E27FC236}">
                <a16:creationId xmlns:a16="http://schemas.microsoft.com/office/drawing/2014/main" id="{98F8DE4C-FD42-4D4E-B0CB-3F1A543B6DFB}"/>
              </a:ext>
            </a:extLst>
          </p:cNvPr>
          <p:cNvGrpSpPr/>
          <p:nvPr/>
        </p:nvGrpSpPr>
        <p:grpSpPr>
          <a:xfrm>
            <a:off x="3632972" y="6341199"/>
            <a:ext cx="3834972" cy="5960982"/>
            <a:chOff x="3632972" y="6050913"/>
            <a:chExt cx="3834972" cy="5960982"/>
          </a:xfrm>
        </p:grpSpPr>
        <p:sp>
          <p:nvSpPr>
            <p:cNvPr id="119" name="Oval 118">
              <a:extLst>
                <a:ext uri="{FF2B5EF4-FFF2-40B4-BE49-F238E27FC236}">
                  <a16:creationId xmlns:a16="http://schemas.microsoft.com/office/drawing/2014/main" id="{22EC090B-A783-4288-82FB-5C5BF3EA051F}"/>
                </a:ext>
              </a:extLst>
            </p:cNvPr>
            <p:cNvSpPr/>
            <p:nvPr/>
          </p:nvSpPr>
          <p:spPr>
            <a:xfrm>
              <a:off x="4327235" y="7370985"/>
              <a:ext cx="613069"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20" name="Rectangle 119">
              <a:extLst>
                <a:ext uri="{FF2B5EF4-FFF2-40B4-BE49-F238E27FC236}">
                  <a16:creationId xmlns:a16="http://schemas.microsoft.com/office/drawing/2014/main" id="{F27A7615-3A05-4B57-85F5-BFD67512F684}"/>
                </a:ext>
              </a:extLst>
            </p:cNvPr>
            <p:cNvSpPr/>
            <p:nvPr/>
          </p:nvSpPr>
          <p:spPr>
            <a:xfrm>
              <a:off x="3632972" y="6050913"/>
              <a:ext cx="1990341" cy="13234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p>
            <a:p>
              <a:pPr algn="ctr" defTabSz="1828846">
                <a:defRPr/>
              </a:pPr>
              <a:r>
                <a:rPr lang="en-GB" sz="4000" b="1" dirty="0">
                  <a:solidFill>
                    <a:schemeClr val="accent1"/>
                  </a:solidFill>
                  <a:latin typeface="Calibri"/>
                  <a:cs typeface="Calibri"/>
                </a:rPr>
                <a:t>Feb</a:t>
              </a:r>
            </a:p>
          </p:txBody>
        </p:sp>
        <p:cxnSp>
          <p:nvCxnSpPr>
            <p:cNvPr id="121" name="Straight Connector 120">
              <a:extLst>
                <a:ext uri="{FF2B5EF4-FFF2-40B4-BE49-F238E27FC236}">
                  <a16:creationId xmlns:a16="http://schemas.microsoft.com/office/drawing/2014/main" id="{B6751115-F2F5-41B9-823C-B27906360FF3}"/>
                </a:ext>
              </a:extLst>
            </p:cNvPr>
            <p:cNvCxnSpPr/>
            <p:nvPr/>
          </p:nvCxnSpPr>
          <p:spPr>
            <a:xfrm flipV="1">
              <a:off x="4657875" y="7895867"/>
              <a:ext cx="0" cy="4116028"/>
            </a:xfrm>
            <a:prstGeom prst="line">
              <a:avLst/>
            </a:prstGeom>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DB325EE0-27CA-4FE1-8EE8-D09EAFCD5F8A}"/>
                </a:ext>
              </a:extLst>
            </p:cNvPr>
            <p:cNvSpPr/>
            <p:nvPr/>
          </p:nvSpPr>
          <p:spPr>
            <a:xfrm>
              <a:off x="4731180" y="10590929"/>
              <a:ext cx="2736764" cy="1107996"/>
            </a:xfrm>
            <a:prstGeom prst="rect">
              <a:avLst/>
            </a:prstGeom>
            <a:noFill/>
            <a:ln w="9525">
              <a:noFill/>
            </a:ln>
          </p:spPr>
          <p:style>
            <a:lnRef idx="1">
              <a:schemeClr val="accent1"/>
            </a:lnRef>
            <a:fillRef idx="0">
              <a:schemeClr val="accent1"/>
            </a:fillRef>
            <a:effectRef idx="0">
              <a:schemeClr val="accent1"/>
            </a:effectRef>
            <a:fontRef idx="minor">
              <a:schemeClr val="tx1"/>
            </a:fontRef>
          </p:style>
          <p:txBody>
            <a:bodyPr rot="0" spcFirstLastPara="0" vert="horz" wrap="square" lIns="0" tIns="0" rIns="0" bIns="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108"/>
                </a:spcBef>
                <a:defRPr/>
              </a:pPr>
              <a:r>
                <a:rPr lang="en-US" sz="2400" b="1" dirty="0">
                  <a:solidFill>
                    <a:schemeClr val="accent2"/>
                  </a:solidFill>
                  <a:cs typeface="Calibri"/>
                </a:rPr>
                <a:t>2nd Scaling Scan Workshop was conducted</a:t>
              </a:r>
            </a:p>
          </p:txBody>
        </p:sp>
      </p:grpSp>
      <p:sp>
        <p:nvSpPr>
          <p:cNvPr id="99" name="Oval 98">
            <a:extLst>
              <a:ext uri="{FF2B5EF4-FFF2-40B4-BE49-F238E27FC236}">
                <a16:creationId xmlns:a16="http://schemas.microsoft.com/office/drawing/2014/main" id="{BD4600A6-A627-4A60-9541-80B7D687A6B2}"/>
              </a:ext>
            </a:extLst>
          </p:cNvPr>
          <p:cNvSpPr/>
          <p:nvPr/>
        </p:nvSpPr>
        <p:spPr>
          <a:xfrm>
            <a:off x="14134840" y="7760451"/>
            <a:ext cx="613069"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sp>
        <p:nvSpPr>
          <p:cNvPr id="100" name="Rectangle 99">
            <a:extLst>
              <a:ext uri="{FF2B5EF4-FFF2-40B4-BE49-F238E27FC236}">
                <a16:creationId xmlns:a16="http://schemas.microsoft.com/office/drawing/2014/main" id="{93A9303E-8350-4555-9C33-346E5EEAF851}"/>
              </a:ext>
            </a:extLst>
          </p:cNvPr>
          <p:cNvSpPr/>
          <p:nvPr/>
        </p:nvSpPr>
        <p:spPr>
          <a:xfrm>
            <a:off x="13404286" y="6440379"/>
            <a:ext cx="1990341" cy="13234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p>
          <a:p>
            <a:pPr algn="ctr" defTabSz="1828846">
              <a:defRPr/>
            </a:pPr>
            <a:r>
              <a:rPr lang="en-GB" sz="4000" b="1" dirty="0">
                <a:solidFill>
                  <a:schemeClr val="accent1"/>
                </a:solidFill>
                <a:latin typeface="Calibri"/>
                <a:cs typeface="Calibri"/>
              </a:rPr>
              <a:t>Nov</a:t>
            </a:r>
          </a:p>
        </p:txBody>
      </p:sp>
      <p:cxnSp>
        <p:nvCxnSpPr>
          <p:cNvPr id="101" name="Straight Connector 100">
            <a:extLst>
              <a:ext uri="{FF2B5EF4-FFF2-40B4-BE49-F238E27FC236}">
                <a16:creationId xmlns:a16="http://schemas.microsoft.com/office/drawing/2014/main" id="{54C4E389-1741-4B2B-B104-23FEAE5F7F7C}"/>
              </a:ext>
            </a:extLst>
          </p:cNvPr>
          <p:cNvCxnSpPr>
            <a:cxnSpLocks/>
          </p:cNvCxnSpPr>
          <p:nvPr/>
        </p:nvCxnSpPr>
        <p:spPr>
          <a:xfrm flipV="1">
            <a:off x="14429189" y="8339762"/>
            <a:ext cx="0" cy="4116028"/>
          </a:xfrm>
          <a:prstGeom prst="line">
            <a:avLst/>
          </a:prstGeom>
        </p:spPr>
        <p:style>
          <a:lnRef idx="1">
            <a:schemeClr val="accent1"/>
          </a:lnRef>
          <a:fillRef idx="0">
            <a:schemeClr val="accent1"/>
          </a:fillRef>
          <a:effectRef idx="0">
            <a:schemeClr val="accent1"/>
          </a:effectRef>
          <a:fontRef idx="minor">
            <a:schemeClr val="tx1"/>
          </a:fontRef>
        </p:style>
      </p:cxnSp>
      <p:pic>
        <p:nvPicPr>
          <p:cNvPr id="102" name="Picture 101" descr="A picture containing text, rodent&#10;&#10;Description automatically generated">
            <a:extLst>
              <a:ext uri="{FF2B5EF4-FFF2-40B4-BE49-F238E27FC236}">
                <a16:creationId xmlns:a16="http://schemas.microsoft.com/office/drawing/2014/main" id="{BCD2E414-C087-4D64-9359-79CF0445E5D7}"/>
              </a:ext>
            </a:extLst>
          </p:cNvPr>
          <p:cNvPicPr>
            <a:picLocks noChangeAspect="1"/>
          </p:cNvPicPr>
          <p:nvPr/>
        </p:nvPicPr>
        <p:blipFill>
          <a:blip r:embed="rId2"/>
          <a:stretch>
            <a:fillRect/>
          </a:stretch>
        </p:blipFill>
        <p:spPr>
          <a:xfrm>
            <a:off x="14446014" y="9517986"/>
            <a:ext cx="2895976" cy="4078029"/>
          </a:xfrm>
          <a:prstGeom prst="rect">
            <a:avLst/>
          </a:prstGeom>
        </p:spPr>
      </p:pic>
      <p:grpSp>
        <p:nvGrpSpPr>
          <p:cNvPr id="103" name="Group 102">
            <a:extLst>
              <a:ext uri="{FF2B5EF4-FFF2-40B4-BE49-F238E27FC236}">
                <a16:creationId xmlns:a16="http://schemas.microsoft.com/office/drawing/2014/main" id="{8159E836-5869-4053-AEFA-814EDEF69CFD}"/>
              </a:ext>
            </a:extLst>
          </p:cNvPr>
          <p:cNvGrpSpPr/>
          <p:nvPr/>
        </p:nvGrpSpPr>
        <p:grpSpPr>
          <a:xfrm>
            <a:off x="17126355" y="2856089"/>
            <a:ext cx="564028" cy="5451456"/>
            <a:chOff x="17126355" y="2856089"/>
            <a:chExt cx="564028" cy="5451456"/>
          </a:xfrm>
        </p:grpSpPr>
        <p:sp>
          <p:nvSpPr>
            <p:cNvPr id="117" name="Oval 116">
              <a:extLst>
                <a:ext uri="{FF2B5EF4-FFF2-40B4-BE49-F238E27FC236}">
                  <a16:creationId xmlns:a16="http://schemas.microsoft.com/office/drawing/2014/main" id="{16279524-BFE4-4767-9ABD-EEBD5A5EB543}"/>
                </a:ext>
              </a:extLst>
            </p:cNvPr>
            <p:cNvSpPr/>
            <p:nvPr/>
          </p:nvSpPr>
          <p:spPr>
            <a:xfrm>
              <a:off x="17126355" y="7743517"/>
              <a:ext cx="564028"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cxnSp>
          <p:nvCxnSpPr>
            <p:cNvPr id="118" name="Straight Connector 117">
              <a:extLst>
                <a:ext uri="{FF2B5EF4-FFF2-40B4-BE49-F238E27FC236}">
                  <a16:creationId xmlns:a16="http://schemas.microsoft.com/office/drawing/2014/main" id="{1B331235-106F-4AD9-8E2D-D03386F42F70}"/>
                </a:ext>
              </a:extLst>
            </p:cNvPr>
            <p:cNvCxnSpPr>
              <a:cxnSpLocks/>
            </p:cNvCxnSpPr>
            <p:nvPr/>
          </p:nvCxnSpPr>
          <p:spPr>
            <a:xfrm flipV="1">
              <a:off x="17420489" y="2856089"/>
              <a:ext cx="0" cy="519375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4" name="Group 103">
            <a:extLst>
              <a:ext uri="{FF2B5EF4-FFF2-40B4-BE49-F238E27FC236}">
                <a16:creationId xmlns:a16="http://schemas.microsoft.com/office/drawing/2014/main" id="{34E1DDA3-B059-4386-A575-6E8F51E61370}"/>
              </a:ext>
            </a:extLst>
          </p:cNvPr>
          <p:cNvGrpSpPr/>
          <p:nvPr/>
        </p:nvGrpSpPr>
        <p:grpSpPr>
          <a:xfrm>
            <a:off x="17418476" y="2595784"/>
            <a:ext cx="2814688" cy="2189628"/>
            <a:chOff x="17418476" y="2595784"/>
            <a:chExt cx="3525980" cy="2714561"/>
          </a:xfrm>
        </p:grpSpPr>
        <p:sp>
          <p:nvSpPr>
            <p:cNvPr id="115" name="Oval 114">
              <a:extLst>
                <a:ext uri="{FF2B5EF4-FFF2-40B4-BE49-F238E27FC236}">
                  <a16:creationId xmlns:a16="http://schemas.microsoft.com/office/drawing/2014/main" id="{64F7BBF4-7FDB-4D00-9098-D71D100F9E6F}"/>
                </a:ext>
              </a:extLst>
            </p:cNvPr>
            <p:cNvSpPr/>
            <p:nvPr/>
          </p:nvSpPr>
          <p:spPr>
            <a:xfrm>
              <a:off x="17418476" y="2595784"/>
              <a:ext cx="3525980" cy="2714561"/>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pic>
          <p:nvPicPr>
            <p:cNvPr id="116" name="Picture 115" descr="Logo&#10;&#10;Description automatically generated">
              <a:extLst>
                <a:ext uri="{FF2B5EF4-FFF2-40B4-BE49-F238E27FC236}">
                  <a16:creationId xmlns:a16="http://schemas.microsoft.com/office/drawing/2014/main" id="{CAFA1DAA-98A9-4C2E-A5BA-F6E945DEF157}"/>
                </a:ext>
              </a:extLst>
            </p:cNvPr>
            <p:cNvPicPr>
              <a:picLocks noChangeAspect="1"/>
            </p:cNvPicPr>
            <p:nvPr/>
          </p:nvPicPr>
          <p:blipFill>
            <a:blip r:embed="rId3"/>
            <a:stretch>
              <a:fillRect/>
            </a:stretch>
          </p:blipFill>
          <p:spPr>
            <a:xfrm>
              <a:off x="17816186" y="2863918"/>
              <a:ext cx="2743557" cy="1824433"/>
            </a:xfrm>
            <a:prstGeom prst="rect">
              <a:avLst/>
            </a:prstGeom>
          </p:spPr>
        </p:pic>
      </p:grpSp>
      <p:sp>
        <p:nvSpPr>
          <p:cNvPr id="105" name="Rectangle 104">
            <a:extLst>
              <a:ext uri="{FF2B5EF4-FFF2-40B4-BE49-F238E27FC236}">
                <a16:creationId xmlns:a16="http://schemas.microsoft.com/office/drawing/2014/main" id="{D4F77D40-06BF-40F5-9DF3-B0064DADA2AA}"/>
              </a:ext>
            </a:extLst>
          </p:cNvPr>
          <p:cNvSpPr/>
          <p:nvPr/>
        </p:nvSpPr>
        <p:spPr>
          <a:xfrm>
            <a:off x="16434728" y="8200111"/>
            <a:ext cx="1831132" cy="1323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2020</a:t>
            </a:r>
            <a:endParaRPr lang="en-US" dirty="0">
              <a:solidFill>
                <a:schemeClr val="accent1"/>
              </a:solidFill>
            </a:endParaRPr>
          </a:p>
          <a:p>
            <a:pPr algn="ctr" defTabSz="1828846">
              <a:defRPr/>
            </a:pPr>
            <a:r>
              <a:rPr lang="en-GB" sz="4000" b="1" dirty="0">
                <a:solidFill>
                  <a:schemeClr val="accent1"/>
                </a:solidFill>
                <a:latin typeface="Calibri"/>
                <a:cs typeface="Calibri"/>
              </a:rPr>
              <a:t>Dec</a:t>
            </a:r>
          </a:p>
        </p:txBody>
      </p:sp>
      <p:pic>
        <p:nvPicPr>
          <p:cNvPr id="106" name="Picture 105" descr="A picture containing text, screenshot, rodent&#10;&#10;Description automatically generated">
            <a:extLst>
              <a:ext uri="{FF2B5EF4-FFF2-40B4-BE49-F238E27FC236}">
                <a16:creationId xmlns:a16="http://schemas.microsoft.com/office/drawing/2014/main" id="{6423177D-1FA2-4316-B7EC-09E7168258AB}"/>
              </a:ext>
            </a:extLst>
          </p:cNvPr>
          <p:cNvPicPr>
            <a:picLocks noChangeAspect="1"/>
          </p:cNvPicPr>
          <p:nvPr/>
        </p:nvPicPr>
        <p:blipFill>
          <a:blip r:embed="rId4"/>
          <a:stretch>
            <a:fillRect/>
          </a:stretch>
        </p:blipFill>
        <p:spPr>
          <a:xfrm>
            <a:off x="19368207" y="9707431"/>
            <a:ext cx="4884693" cy="3227425"/>
          </a:xfrm>
          <a:prstGeom prst="rect">
            <a:avLst/>
          </a:prstGeom>
        </p:spPr>
      </p:pic>
      <p:pic>
        <p:nvPicPr>
          <p:cNvPr id="107" name="Picture 106" descr="Text&#10;&#10;Description automatically generated">
            <a:extLst>
              <a:ext uri="{FF2B5EF4-FFF2-40B4-BE49-F238E27FC236}">
                <a16:creationId xmlns:a16="http://schemas.microsoft.com/office/drawing/2014/main" id="{CCFD6B2F-E3F9-4CFF-92E0-4BCB18AB5299}"/>
              </a:ext>
            </a:extLst>
          </p:cNvPr>
          <p:cNvPicPr>
            <a:picLocks noChangeAspect="1"/>
          </p:cNvPicPr>
          <p:nvPr/>
        </p:nvPicPr>
        <p:blipFill>
          <a:blip r:embed="rId5"/>
          <a:stretch>
            <a:fillRect/>
          </a:stretch>
        </p:blipFill>
        <p:spPr>
          <a:xfrm>
            <a:off x="21273456" y="2253735"/>
            <a:ext cx="2979444" cy="2858529"/>
          </a:xfrm>
          <a:prstGeom prst="rect">
            <a:avLst/>
          </a:prstGeom>
        </p:spPr>
      </p:pic>
      <p:grpSp>
        <p:nvGrpSpPr>
          <p:cNvPr id="108" name="Group 107">
            <a:extLst>
              <a:ext uri="{FF2B5EF4-FFF2-40B4-BE49-F238E27FC236}">
                <a16:creationId xmlns:a16="http://schemas.microsoft.com/office/drawing/2014/main" id="{7E44F23D-101F-4DA7-8AFC-97F280B1664B}"/>
              </a:ext>
            </a:extLst>
          </p:cNvPr>
          <p:cNvGrpSpPr/>
          <p:nvPr/>
        </p:nvGrpSpPr>
        <p:grpSpPr>
          <a:xfrm>
            <a:off x="20898312" y="2837945"/>
            <a:ext cx="564028" cy="5451456"/>
            <a:chOff x="20898312" y="2837945"/>
            <a:chExt cx="564028" cy="5451456"/>
          </a:xfrm>
        </p:grpSpPr>
        <p:sp>
          <p:nvSpPr>
            <p:cNvPr id="113" name="Oval 112">
              <a:extLst>
                <a:ext uri="{FF2B5EF4-FFF2-40B4-BE49-F238E27FC236}">
                  <a16:creationId xmlns:a16="http://schemas.microsoft.com/office/drawing/2014/main" id="{C042756D-6EBF-4B4A-8F4B-77DDD33177B2}"/>
                </a:ext>
              </a:extLst>
            </p:cNvPr>
            <p:cNvSpPr/>
            <p:nvPr/>
          </p:nvSpPr>
          <p:spPr>
            <a:xfrm>
              <a:off x="20898312" y="7725373"/>
              <a:ext cx="564028" cy="564028"/>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a:p>
          </p:txBody>
        </p:sp>
        <p:cxnSp>
          <p:nvCxnSpPr>
            <p:cNvPr id="114" name="Straight Connector 113">
              <a:extLst>
                <a:ext uri="{FF2B5EF4-FFF2-40B4-BE49-F238E27FC236}">
                  <a16:creationId xmlns:a16="http://schemas.microsoft.com/office/drawing/2014/main" id="{C3A8D602-A4F1-48C8-82A4-0729FB63C263}"/>
                </a:ext>
              </a:extLst>
            </p:cNvPr>
            <p:cNvCxnSpPr>
              <a:cxnSpLocks/>
            </p:cNvCxnSpPr>
            <p:nvPr/>
          </p:nvCxnSpPr>
          <p:spPr>
            <a:xfrm flipV="1">
              <a:off x="21192446" y="2837945"/>
              <a:ext cx="0" cy="519375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9" name="Rectangle 108">
            <a:extLst>
              <a:ext uri="{FF2B5EF4-FFF2-40B4-BE49-F238E27FC236}">
                <a16:creationId xmlns:a16="http://schemas.microsoft.com/office/drawing/2014/main" id="{6B8AA63D-0105-44B7-8480-ACC1133EAF95}"/>
              </a:ext>
            </a:extLst>
          </p:cNvPr>
          <p:cNvSpPr/>
          <p:nvPr/>
        </p:nvSpPr>
        <p:spPr>
          <a:xfrm>
            <a:off x="20188630" y="8254539"/>
            <a:ext cx="1831132" cy="13234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828846">
              <a:defRPr/>
            </a:pPr>
            <a:r>
              <a:rPr lang="en-GB" sz="4000" b="1" dirty="0">
                <a:solidFill>
                  <a:schemeClr val="accent1"/>
                </a:solidFill>
                <a:latin typeface="Calibri"/>
              </a:rPr>
              <a:t> 2021</a:t>
            </a:r>
            <a:endParaRPr lang="en-US" dirty="0">
              <a:solidFill>
                <a:schemeClr val="accent1"/>
              </a:solidFill>
            </a:endParaRPr>
          </a:p>
          <a:p>
            <a:pPr algn="ctr" defTabSz="1828846">
              <a:defRPr/>
            </a:pPr>
            <a:r>
              <a:rPr lang="en-GB" sz="4000" b="1" dirty="0">
                <a:solidFill>
                  <a:schemeClr val="accent1"/>
                </a:solidFill>
                <a:latin typeface="Calibri"/>
                <a:cs typeface="Calibri"/>
              </a:rPr>
              <a:t>Feb</a:t>
            </a:r>
          </a:p>
        </p:txBody>
      </p:sp>
      <p:pic>
        <p:nvPicPr>
          <p:cNvPr id="110" name="Picture 109" descr="A picture containing text, businesscard, vector graphics&#10;&#10;Description automatically generated">
            <a:extLst>
              <a:ext uri="{FF2B5EF4-FFF2-40B4-BE49-F238E27FC236}">
                <a16:creationId xmlns:a16="http://schemas.microsoft.com/office/drawing/2014/main" id="{9FA08AC2-4FD5-4662-8CD9-0193F93EDDE1}"/>
              </a:ext>
            </a:extLst>
          </p:cNvPr>
          <p:cNvPicPr>
            <a:picLocks noChangeAspect="1"/>
          </p:cNvPicPr>
          <p:nvPr/>
        </p:nvPicPr>
        <p:blipFill>
          <a:blip r:embed="rId6"/>
          <a:stretch>
            <a:fillRect/>
          </a:stretch>
        </p:blipFill>
        <p:spPr>
          <a:xfrm>
            <a:off x="6539536" y="2830976"/>
            <a:ext cx="2362508" cy="3355047"/>
          </a:xfrm>
          <a:prstGeom prst="rect">
            <a:avLst/>
          </a:prstGeom>
        </p:spPr>
      </p:pic>
      <p:pic>
        <p:nvPicPr>
          <p:cNvPr id="111" name="Picture 110" descr="A picture containing calendar&#10;&#10;Description automatically generated">
            <a:extLst>
              <a:ext uri="{FF2B5EF4-FFF2-40B4-BE49-F238E27FC236}">
                <a16:creationId xmlns:a16="http://schemas.microsoft.com/office/drawing/2014/main" id="{B5D03986-FBD5-4157-BCDC-6EB1AEF0D095}"/>
              </a:ext>
            </a:extLst>
          </p:cNvPr>
          <p:cNvPicPr>
            <a:picLocks noChangeAspect="1"/>
          </p:cNvPicPr>
          <p:nvPr/>
        </p:nvPicPr>
        <p:blipFill>
          <a:blip r:embed="rId7"/>
          <a:stretch>
            <a:fillRect/>
          </a:stretch>
        </p:blipFill>
        <p:spPr>
          <a:xfrm>
            <a:off x="9479063" y="9555966"/>
            <a:ext cx="3088316" cy="4020210"/>
          </a:xfrm>
          <a:prstGeom prst="rect">
            <a:avLst/>
          </a:prstGeom>
        </p:spPr>
      </p:pic>
      <p:pic>
        <p:nvPicPr>
          <p:cNvPr id="112" name="Picture 111" descr="Text&#10;&#10;Description automatically generated">
            <a:extLst>
              <a:ext uri="{FF2B5EF4-FFF2-40B4-BE49-F238E27FC236}">
                <a16:creationId xmlns:a16="http://schemas.microsoft.com/office/drawing/2014/main" id="{2EC0D5B8-0E81-4F16-83B1-1A8237693488}"/>
              </a:ext>
            </a:extLst>
          </p:cNvPr>
          <p:cNvPicPr>
            <a:picLocks noChangeAspect="1"/>
          </p:cNvPicPr>
          <p:nvPr/>
        </p:nvPicPr>
        <p:blipFill>
          <a:blip r:embed="rId8"/>
          <a:stretch>
            <a:fillRect/>
          </a:stretch>
        </p:blipFill>
        <p:spPr>
          <a:xfrm>
            <a:off x="12763347" y="2340132"/>
            <a:ext cx="2743557" cy="3810593"/>
          </a:xfrm>
          <a:prstGeom prst="rect">
            <a:avLst/>
          </a:prstGeom>
        </p:spPr>
      </p:pic>
    </p:spTree>
    <p:extLst>
      <p:ext uri="{BB962C8B-B14F-4D97-AF65-F5344CB8AC3E}">
        <p14:creationId xmlns:p14="http://schemas.microsoft.com/office/powerpoint/2010/main" val="3594593513"/>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Our 2021 plans for this intervention</a:t>
            </a:r>
          </a:p>
        </p:txBody>
      </p:sp>
      <p:sp>
        <p:nvSpPr>
          <p:cNvPr id="7" name="Text Placeholder 2">
            <a:extLst>
              <a:ext uri="{FF2B5EF4-FFF2-40B4-BE49-F238E27FC236}">
                <a16:creationId xmlns:a16="http://schemas.microsoft.com/office/drawing/2014/main" id="{97BF8B63-E44A-4F18-9280-21A030EC8F5D}"/>
              </a:ext>
            </a:extLst>
          </p:cNvPr>
          <p:cNvSpPr>
            <a:spLocks noGrp="1"/>
          </p:cNvSpPr>
          <p:nvPr/>
        </p:nvSpPr>
        <p:spPr>
          <a:xfrm>
            <a:off x="2216097" y="3304056"/>
            <a:ext cx="20881519" cy="7620000"/>
          </a:xfrm>
          <a:prstGeom prst="rect">
            <a:avLst/>
          </a:prstGeom>
        </p:spPr>
        <p:txBody>
          <a:bodyPr vert="horz" lIns="91440" tIns="45720" rIns="91440" bIns="45720" rtlCol="0">
            <a:normAutofit fontScale="92500" lnSpcReduction="10000"/>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kern="1200">
                <a:solidFill>
                  <a:schemeClr val="tx1"/>
                </a:solidFill>
                <a:latin typeface="Calibri" charset="0"/>
                <a:ea typeface="Calibri" charset="0"/>
                <a:cs typeface="Calibri" charset="0"/>
              </a:defRPr>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sz="4000" kern="1200">
                <a:solidFill>
                  <a:schemeClr val="tx1"/>
                </a:solidFill>
                <a:latin typeface="Calibri" charset="0"/>
                <a:ea typeface="Calibri" charset="0"/>
                <a:cs typeface="Calibri" charset="0"/>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sz="3600" kern="1200">
                <a:solidFill>
                  <a:schemeClr val="tx1"/>
                </a:solidFill>
                <a:latin typeface="Calibri" charset="0"/>
                <a:ea typeface="Calibri" charset="0"/>
                <a:cs typeface="Calibri" charset="0"/>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sz="3200" kern="1200">
                <a:solidFill>
                  <a:schemeClr val="tx1"/>
                </a:solidFill>
                <a:latin typeface="Calibri" charset="0"/>
                <a:ea typeface="Calibri" charset="0"/>
                <a:cs typeface="Calibri" charset="0"/>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sz="2800" kern="1200">
                <a:solidFill>
                  <a:schemeClr val="tx1"/>
                </a:solidFill>
                <a:latin typeface="Calibri" charset="0"/>
                <a:ea typeface="Calibri" charset="0"/>
                <a:cs typeface="Calibri" charset="0"/>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a:lstStyle>
          <a:p>
            <a:r>
              <a:rPr lang="en-GB" dirty="0"/>
              <a:t>Present the findings and insights of the reports with </a:t>
            </a:r>
            <a:r>
              <a:rPr lang="en-GB" dirty="0" err="1"/>
              <a:t>MorePork</a:t>
            </a:r>
            <a:r>
              <a:rPr lang="en-GB" dirty="0"/>
              <a:t> team members and key stakeholders</a:t>
            </a:r>
          </a:p>
          <a:p>
            <a:pPr marL="914217" lvl="1" indent="0">
              <a:buNone/>
            </a:pPr>
            <a:r>
              <a:rPr lang="en-GB" dirty="0"/>
              <a:t>Deliverable 1: 2-3 Debriefing Sessions Conducted</a:t>
            </a:r>
          </a:p>
          <a:p>
            <a:pPr marL="914217" lvl="1" indent="0">
              <a:buNone/>
            </a:pPr>
            <a:r>
              <a:rPr lang="en-GB" dirty="0"/>
              <a:t>Deliverable 2: 1-2 Blogs on summarizing the findings and insights of the reports</a:t>
            </a:r>
          </a:p>
          <a:p>
            <a:r>
              <a:rPr lang="en-GB" dirty="0"/>
              <a:t>Complete Deep-Dive Study (Scaling Readiness Report and Scaling Plan) for Market Arrangement Model</a:t>
            </a:r>
          </a:p>
          <a:p>
            <a:pPr marL="914217" lvl="1" indent="0">
              <a:buNone/>
            </a:pPr>
            <a:r>
              <a:rPr lang="en-GB" dirty="0"/>
              <a:t>Deliverable 3:  Approximately 35 pages Scaling Readiness Report</a:t>
            </a:r>
          </a:p>
          <a:p>
            <a:pPr marL="914217" lvl="1" indent="0">
              <a:buNone/>
            </a:pPr>
            <a:r>
              <a:rPr lang="en-GB" dirty="0"/>
              <a:t>Deliverable 4:  A 5-pager Scaling (Strategic) Plan  </a:t>
            </a:r>
          </a:p>
          <a:p>
            <a:r>
              <a:rPr lang="en-GB" dirty="0"/>
              <a:t>Support implementation of training certification program and market arrangement components</a:t>
            </a:r>
          </a:p>
          <a:p>
            <a:pPr marL="914217" lvl="1" indent="0">
              <a:buNone/>
            </a:pPr>
            <a:r>
              <a:rPr lang="en-GB" dirty="0"/>
              <a:t>Deliverable 5:  to be determined</a:t>
            </a:r>
          </a:p>
          <a:p>
            <a:pPr marL="0" indent="0">
              <a:buNone/>
            </a:pPr>
            <a:endParaRPr lang="en-GB" dirty="0"/>
          </a:p>
          <a:p>
            <a:endParaRPr lang="en-GB" dirty="0"/>
          </a:p>
        </p:txBody>
      </p:sp>
    </p:spTree>
    <p:extLst>
      <p:ext uri="{BB962C8B-B14F-4D97-AF65-F5344CB8AC3E}">
        <p14:creationId xmlns:p14="http://schemas.microsoft.com/office/powerpoint/2010/main" val="4264156825"/>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Emerging opportunities</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p:txBody>
          <a:bodyPr vert="horz" lIns="91440" tIns="45720" rIns="91440" bIns="45720" rtlCol="0" anchor="t">
            <a:normAutofit/>
          </a:bodyPr>
          <a:lstStyle/>
          <a:p>
            <a:pPr marL="685165" indent="-685165"/>
            <a:r>
              <a:rPr lang="en-GB" sz="4750" dirty="0">
                <a:latin typeface="Calibri"/>
                <a:cs typeface="Calibri"/>
              </a:rPr>
              <a:t>Any new activities we want to add; and how/when to include</a:t>
            </a:r>
            <a:endParaRPr lang="en-US" dirty="0"/>
          </a:p>
          <a:p>
            <a:pPr marL="1485265" lvl="1" indent="-570865"/>
            <a:r>
              <a:rPr lang="en-GB" dirty="0">
                <a:latin typeface="Calibri"/>
                <a:cs typeface="Calibri"/>
              </a:rPr>
              <a:t>Complementary proposals whenever they are available</a:t>
            </a:r>
          </a:p>
          <a:p>
            <a:pPr marL="1485265" lvl="1" indent="-570865"/>
            <a:r>
              <a:rPr lang="en-GB" dirty="0">
                <a:latin typeface="Calibri"/>
                <a:cs typeface="Calibri"/>
              </a:rPr>
              <a:t>Support </a:t>
            </a:r>
            <a:r>
              <a:rPr lang="en-GB" dirty="0" err="1">
                <a:latin typeface="Calibri"/>
                <a:cs typeface="Calibri"/>
              </a:rPr>
              <a:t>MorePork</a:t>
            </a:r>
            <a:r>
              <a:rPr lang="en-GB" dirty="0">
                <a:latin typeface="Calibri"/>
                <a:cs typeface="Calibri"/>
              </a:rPr>
              <a:t> in sharing and utilizing its learning</a:t>
            </a:r>
            <a:endParaRPr lang="en-GB" dirty="0"/>
          </a:p>
          <a:p>
            <a:pPr marL="1485265" lvl="1" indent="-570865"/>
            <a:r>
              <a:rPr lang="en-GB" dirty="0">
                <a:latin typeface="Calibri"/>
                <a:cs typeface="Calibri"/>
              </a:rPr>
              <a:t>How can we better contribute?</a:t>
            </a:r>
            <a:endParaRPr lang="en-GB" dirty="0"/>
          </a:p>
        </p:txBody>
      </p:sp>
    </p:spTree>
    <p:extLst>
      <p:ext uri="{BB962C8B-B14F-4D97-AF65-F5344CB8AC3E}">
        <p14:creationId xmlns:p14="http://schemas.microsoft.com/office/powerpoint/2010/main" val="1571870278"/>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Outlook post 2021</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a:xfrm>
            <a:off x="2073222" y="3787714"/>
            <a:ext cx="11554877" cy="7620000"/>
          </a:xfrm>
        </p:spPr>
        <p:txBody>
          <a:bodyPr vert="horz" lIns="91440" tIns="45720" rIns="91440" bIns="45720" rtlCol="0" anchor="t">
            <a:normAutofit/>
          </a:bodyPr>
          <a:lstStyle/>
          <a:p>
            <a:pPr marL="685165" indent="-685165"/>
            <a:r>
              <a:rPr lang="en-GB" dirty="0"/>
              <a:t>Which elements of this intervention area must/should continue post 2021</a:t>
            </a:r>
            <a:endParaRPr lang="en-US"/>
          </a:p>
          <a:p>
            <a:pPr marL="1485265" lvl="1" indent="-570865"/>
            <a:r>
              <a:rPr lang="en-GB" dirty="0">
                <a:latin typeface="Calibri"/>
                <a:cs typeface="Calibri"/>
              </a:rPr>
              <a:t>Which elements does the project team/leadership feel should continue?</a:t>
            </a:r>
            <a:endParaRPr lang="en-GB" dirty="0">
              <a:cs typeface="Calibri"/>
            </a:endParaRPr>
          </a:p>
          <a:p>
            <a:pPr marL="0" indent="0">
              <a:buNone/>
            </a:pPr>
            <a:endParaRPr lang="en-GB" sz="4750" dirty="0">
              <a:latin typeface="Calibri"/>
              <a:cs typeface="Calibri"/>
            </a:endParaRPr>
          </a:p>
          <a:p>
            <a:pPr marL="0" indent="0">
              <a:buNone/>
            </a:pPr>
            <a:endParaRPr lang="en-GB" sz="4750" dirty="0">
              <a:latin typeface="Calibri"/>
              <a:cs typeface="Calibri"/>
            </a:endParaRPr>
          </a:p>
          <a:p>
            <a:pPr marL="0" indent="0">
              <a:buNone/>
            </a:pPr>
            <a:r>
              <a:rPr lang="en-GB" sz="8000" dirty="0">
                <a:latin typeface="Calibri"/>
                <a:cs typeface="Calibri"/>
              </a:rPr>
              <a:t>What do you think?</a:t>
            </a:r>
            <a:endParaRPr lang="en-GB" sz="8000" dirty="0"/>
          </a:p>
          <a:p>
            <a:pPr marL="685165" indent="-685165"/>
            <a:endParaRPr lang="en-US" dirty="0"/>
          </a:p>
        </p:txBody>
      </p:sp>
      <p:pic>
        <p:nvPicPr>
          <p:cNvPr id="4" name="Picture 4" descr="A picture containing person, music, guitar&#10;&#10;Description automatically generated">
            <a:extLst>
              <a:ext uri="{FF2B5EF4-FFF2-40B4-BE49-F238E27FC236}">
                <a16:creationId xmlns:a16="http://schemas.microsoft.com/office/drawing/2014/main" id="{D2B87F1F-603D-441E-B6D3-721A6D8A55BD}"/>
              </a:ext>
            </a:extLst>
          </p:cNvPr>
          <p:cNvPicPr>
            <a:picLocks noChangeAspect="1"/>
          </p:cNvPicPr>
          <p:nvPr/>
        </p:nvPicPr>
        <p:blipFill>
          <a:blip r:embed="rId2"/>
          <a:stretch>
            <a:fillRect/>
          </a:stretch>
        </p:blipFill>
        <p:spPr>
          <a:xfrm>
            <a:off x="16664570" y="2706479"/>
            <a:ext cx="6554053" cy="8375613"/>
          </a:xfrm>
          <a:prstGeom prst="rect">
            <a:avLst/>
          </a:prstGeom>
        </p:spPr>
      </p:pic>
      <p:sp>
        <p:nvSpPr>
          <p:cNvPr id="5" name="TextBox 4">
            <a:extLst>
              <a:ext uri="{FF2B5EF4-FFF2-40B4-BE49-F238E27FC236}">
                <a16:creationId xmlns:a16="http://schemas.microsoft.com/office/drawing/2014/main" id="{FE5F2259-E1D6-4896-8FBF-B4153DF7CA0A}"/>
              </a:ext>
            </a:extLst>
          </p:cNvPr>
          <p:cNvSpPr txBox="1"/>
          <p:nvPr/>
        </p:nvSpPr>
        <p:spPr>
          <a:xfrm>
            <a:off x="16592167" y="11219542"/>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Source: www.pork.org</a:t>
            </a:r>
          </a:p>
        </p:txBody>
      </p:sp>
    </p:spTree>
    <p:extLst>
      <p:ext uri="{BB962C8B-B14F-4D97-AF65-F5344CB8AC3E}">
        <p14:creationId xmlns:p14="http://schemas.microsoft.com/office/powerpoint/2010/main" val="3786428351"/>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Policybriefing_scienceinput_10Dec20_vfi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icybriefing_scienceinput_10Dec20_vfin" id="{ED508246-3948-488A-97CA-75A7E4ABEFCD}" vid="{7CF12F0C-0564-4F95-A708-5F04F99A1D85}"/>
    </a:ext>
  </a:extLst>
</a:theme>
</file>

<file path=ppt/theme/theme2.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PTtemplateFinal_july92020  -  Read-Only" id="{3506A6B2-D91C-514C-88A8-CC67C37C98C5}" vid="{D1015C14-018C-854B-90FD-A700C142C82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7D8F4B05EBFB4BB328158826CC9A7B" ma:contentTypeVersion="11" ma:contentTypeDescription="Create a new document." ma:contentTypeScope="" ma:versionID="3ef179f69e1c03e4d8f316bbc5892e03">
  <xsd:schema xmlns:xsd="http://www.w3.org/2001/XMLSchema" xmlns:xs="http://www.w3.org/2001/XMLSchema" xmlns:p="http://schemas.microsoft.com/office/2006/metadata/properties" xmlns:ns3="7c880dcc-9869-4c32-9b64-61612febd102" xmlns:ns4="ab6d5e13-8dff-44a0-99f9-24c113e293e7" targetNamespace="http://schemas.microsoft.com/office/2006/metadata/properties" ma:root="true" ma:fieldsID="1fd4380a5710a79585431109284c9289" ns3:_="" ns4:_="">
    <xsd:import namespace="7c880dcc-9869-4c32-9b64-61612febd102"/>
    <xsd:import namespace="ab6d5e13-8dff-44a0-99f9-24c113e293e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880dcc-9869-4c32-9b64-61612febd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6d5e13-8dff-44a0-99f9-24c113e293e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D54125-82C3-4985-8BCF-7C2C401B13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880dcc-9869-4c32-9b64-61612febd102"/>
    <ds:schemaRef ds:uri="ab6d5e13-8dff-44a0-99f9-24c113e293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39CAA18-B8ED-4A5F-AE1D-7FAA1652DFD8}">
  <ds:schemaRefs>
    <ds:schemaRef ds:uri="http://schemas.microsoft.com/sharepoint/v3/contenttype/forms"/>
  </ds:schemaRefs>
</ds:datastoreItem>
</file>

<file path=customXml/itemProps3.xml><?xml version="1.0" encoding="utf-8"?>
<ds:datastoreItem xmlns:ds="http://schemas.openxmlformats.org/officeDocument/2006/customXml" ds:itemID="{1FB85590-8B73-4576-93CE-79ECAF74AFCD}">
  <ds:schemaRefs>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http://schemas.microsoft.com/office/2006/metadata/properties"/>
    <ds:schemaRef ds:uri="http://purl.org/dc/elements/1.1/"/>
    <ds:schemaRef ds:uri="ab6d5e13-8dff-44a0-99f9-24c113e293e7"/>
    <ds:schemaRef ds:uri="7c880dcc-9869-4c32-9b64-61612febd10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Policybriefing_scienceinput_10Dec20_vfin</Template>
  <TotalTime>0</TotalTime>
  <Words>479</Words>
  <Application>Microsoft Office PowerPoint</Application>
  <PresentationFormat>Custom</PresentationFormat>
  <Paragraphs>60</Paragraphs>
  <Slides>8</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Calibri Light</vt:lpstr>
      <vt:lpstr>Courier New</vt:lpstr>
      <vt:lpstr>System Font Regular</vt:lpstr>
      <vt:lpstr>Policybriefing_scienceinput_10Dec20_vfin</vt:lpstr>
      <vt:lpstr>ilri_powerpoint_template_apr2013</vt:lpstr>
      <vt:lpstr>Uganda MorePork project intervention plan 2021 - Deep dive scaling assessment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Uganda MorePork project intervention plan 2021 - Deep dive scaling assessment </dc:title>
  <dc:creator/>
  <cp:lastModifiedBy/>
  <cp:revision>300</cp:revision>
  <dcterms:created xsi:type="dcterms:W3CDTF">2017-02-17T13:16:47Z</dcterms:created>
  <dcterms:modified xsi:type="dcterms:W3CDTF">2021-02-23T16:47:19Z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0x010100E97D8F4B05EBFB4BB328158826CC9A7B</vt:lpwstr>
  </property>
</Properties>
</file>