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61" r:id="rId6"/>
    <p:sldId id="262" r:id="rId7"/>
    <p:sldId id="263" r:id="rId8"/>
    <p:sldId id="258" r:id="rId9"/>
    <p:sldId id="259" r:id="rId10"/>
    <p:sldId id="260" r:id="rId11"/>
    <p:sldId id="257" r:id="rId12"/>
    <p:sldId id="264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senza titolo" id="{50F19E82-E28E-0946-8557-592BBD47D696}">
          <p14:sldIdLst>
            <p14:sldId id="256"/>
            <p14:sldId id="261"/>
            <p14:sldId id="262"/>
            <p14:sldId id="263"/>
            <p14:sldId id="258"/>
            <p14:sldId id="259"/>
            <p14:sldId id="260"/>
            <p14:sldId id="257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23"/>
    <p:restoredTop sz="93161"/>
  </p:normalViewPr>
  <p:slideViewPr>
    <p:cSldViewPr snapToGrid="0" snapToObjects="1">
      <p:cViewPr varScale="1">
        <p:scale>
          <a:sx n="77" d="100"/>
          <a:sy n="77" d="100"/>
        </p:scale>
        <p:origin x="117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6359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50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423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2582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7665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3478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949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839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311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185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953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C8EA5-CF15-3444-9F03-60F8563FF859}" type="datetimeFigureOut">
              <a:rPr lang="it-IT" smtClean="0"/>
              <a:t>21/12/2021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803E1-A2B8-F74F-A9B0-539A9FB31C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05024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315C9E0-73B3-C04F-8778-8CFDAC06AF58}"/>
              </a:ext>
            </a:extLst>
          </p:cNvPr>
          <p:cNvSpPr txBox="1"/>
          <p:nvPr/>
        </p:nvSpPr>
        <p:spPr>
          <a:xfrm>
            <a:off x="3037114" y="66402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DEBD1EE-98BC-9040-BD63-5F9D40523136}"/>
              </a:ext>
            </a:extLst>
          </p:cNvPr>
          <p:cNvSpPr/>
          <p:nvPr/>
        </p:nvSpPr>
        <p:spPr>
          <a:xfrm>
            <a:off x="549728" y="6178621"/>
            <a:ext cx="110925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Valentina Peveri</a:t>
            </a:r>
          </a:p>
          <a:p>
            <a:pPr algn="ctr"/>
            <a:r>
              <a:rPr lang="it-IT" sz="16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Cultivating Equality: Advancing Gender Research in Agriculture and Food Systems  | October 12–15, 2021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5470FCA-D83B-754F-9316-D106F2F42CFD}"/>
              </a:ext>
            </a:extLst>
          </p:cNvPr>
          <p:cNvSpPr/>
          <p:nvPr/>
        </p:nvSpPr>
        <p:spPr>
          <a:xfrm>
            <a:off x="500741" y="0"/>
            <a:ext cx="11212288" cy="1307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28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TH2.1: Multispecies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Perspectives for Cultivating Diversity and Equality: </a:t>
            </a:r>
            <a:endParaRPr lang="it-IT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Reflections on ‘Species Inclusivity’ in Gender Research in Agriculture</a:t>
            </a:r>
            <a:endParaRPr lang="it-IT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B71C40C1-A093-0C42-BD70-DFBC5F40ED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654" y="1731289"/>
            <a:ext cx="2878716" cy="431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4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ECE8CDE4-2016-4E4D-AB41-7BFE68943B87}"/>
              </a:ext>
            </a:extLst>
          </p:cNvPr>
          <p:cNvSpPr/>
          <p:nvPr/>
        </p:nvSpPr>
        <p:spPr>
          <a:xfrm>
            <a:off x="4767942" y="223574"/>
            <a:ext cx="69886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ife in the garden is like life at large: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creature who remains alone, and does not commingle,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doomed to pass away</a:t>
            </a:r>
            <a:r>
              <a:rPr lang="en-US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unrecorded.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i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Hadiyya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woman farmer, March 2014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96F2359-92C5-A149-AB6A-D1CB814ACCC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9026" y="2288176"/>
            <a:ext cx="7026729" cy="4216037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315C9E0-73B3-C04F-8778-8CFDAC06AF58}"/>
              </a:ext>
            </a:extLst>
          </p:cNvPr>
          <p:cNvSpPr txBox="1"/>
          <p:nvPr/>
        </p:nvSpPr>
        <p:spPr>
          <a:xfrm>
            <a:off x="3037114" y="66402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58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315C9E0-73B3-C04F-8778-8CFDAC06AF58}"/>
              </a:ext>
            </a:extLst>
          </p:cNvPr>
          <p:cNvSpPr txBox="1"/>
          <p:nvPr/>
        </p:nvSpPr>
        <p:spPr>
          <a:xfrm>
            <a:off x="3037114" y="66402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25BDC6D-2223-2D4E-8847-A60636D4E57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406399"/>
            <a:ext cx="9040586" cy="602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715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315C9E0-73B3-C04F-8778-8CFDAC06AF58}"/>
              </a:ext>
            </a:extLst>
          </p:cNvPr>
          <p:cNvSpPr txBox="1"/>
          <p:nvPr/>
        </p:nvSpPr>
        <p:spPr>
          <a:xfrm>
            <a:off x="3037114" y="66402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2A819287-AB0F-384C-90FB-ADBF71E8CA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6300" y="474888"/>
            <a:ext cx="7899400" cy="59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15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047F810B-93C2-7C43-8549-5A68582074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3064" y="380998"/>
            <a:ext cx="8076180" cy="605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612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95FEA29F-FED3-624B-B870-9666D715C9F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1057" y="320736"/>
            <a:ext cx="4401137" cy="586818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BD23F60E-BE87-874E-A4EB-62844D3DCEF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996" y="82283"/>
            <a:ext cx="5056062" cy="652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9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D4EC1F93-33F8-9F4A-9F6A-D256340C9C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9" y="125185"/>
            <a:ext cx="8512629" cy="638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02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BE4D484D-3D15-B24D-932B-483C9412C40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8842" y="849085"/>
            <a:ext cx="7225629" cy="515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83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ECE8CDE4-2016-4E4D-AB41-7BFE68943B87}"/>
              </a:ext>
            </a:extLst>
          </p:cNvPr>
          <p:cNvSpPr/>
          <p:nvPr/>
        </p:nvSpPr>
        <p:spPr>
          <a:xfrm>
            <a:off x="4178300" y="223574"/>
            <a:ext cx="75782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“Collaboration means working across difference, which leads to contamination. Without collaborations we all die.”</a:t>
            </a:r>
          </a:p>
          <a:p>
            <a:pPr algn="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Anna Tsing,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Mushroom at the End of the World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(2015)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315C9E0-73B3-C04F-8778-8CFDAC06AF58}"/>
              </a:ext>
            </a:extLst>
          </p:cNvPr>
          <p:cNvSpPr txBox="1"/>
          <p:nvPr/>
        </p:nvSpPr>
        <p:spPr>
          <a:xfrm>
            <a:off x="3037114" y="66402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F9F4EDC-1A24-8A46-9959-5F6B5909B0B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0844" y="1628983"/>
            <a:ext cx="6509983" cy="488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817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77A59C0363A445ADB3EBF5A4586660" ma:contentTypeVersion="12" ma:contentTypeDescription="Een nieuw document maken." ma:contentTypeScope="" ma:versionID="cca4b043c887ccbf4b5fa1fb241bd7b5">
  <xsd:schema xmlns:xsd="http://www.w3.org/2001/XMLSchema" xmlns:xs="http://www.w3.org/2001/XMLSchema" xmlns:p="http://schemas.microsoft.com/office/2006/metadata/properties" xmlns:ns2="07f4b9fa-f85b-4a7b-9986-58f9a8e4f3ff" xmlns:ns3="155a764d-ffd6-4084-bdfc-3de5c27504dd" targetNamespace="http://schemas.microsoft.com/office/2006/metadata/properties" ma:root="true" ma:fieldsID="f9dfcee256051e55d8a52a108d7e858c" ns2:_="" ns3:_="">
    <xsd:import namespace="07f4b9fa-f85b-4a7b-9986-58f9a8e4f3ff"/>
    <xsd:import namespace="155a764d-ffd6-4084-bdfc-3de5c27504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f4b9fa-f85b-4a7b-9986-58f9a8e4f3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5a764d-ffd6-4084-bdfc-3de5c27504d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EC2DDC-8131-47EB-BDA0-705F3C59C5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E9C3F5-A304-44FB-88DE-C1BDF8E57D2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6DE0B5B-206D-4AEB-B211-FEAFF32F6A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f4b9fa-f85b-4a7b-9986-58f9a8e4f3ff"/>
    <ds:schemaRef ds:uri="155a764d-ffd6-4084-bdfc-3de5c27504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1663</TotalTime>
  <Words>109</Words>
  <Application>Microsoft Office PowerPoint</Application>
  <PresentationFormat>Widescreen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Valentina Peveri</dc:creator>
  <cp:lastModifiedBy>Peter Ballantyne</cp:lastModifiedBy>
  <cp:revision>16</cp:revision>
  <dcterms:created xsi:type="dcterms:W3CDTF">2021-09-28T13:25:44Z</dcterms:created>
  <dcterms:modified xsi:type="dcterms:W3CDTF">2021-12-21T17:08:15Z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0x010100D877A59C0363A445ADB3EBF5A4586660</vt:lpwstr>
  </property>
</Properties>
</file>