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871" r:id="rId5"/>
  </p:sldMasterIdLst>
  <p:notesMasterIdLst>
    <p:notesMasterId r:id="rId12"/>
  </p:notesMasterIdLst>
  <p:handoutMasterIdLst>
    <p:handoutMasterId r:id="rId13"/>
  </p:handoutMasterIdLst>
  <p:sldIdLst>
    <p:sldId id="256" r:id="rId6"/>
    <p:sldId id="4139" r:id="rId7"/>
    <p:sldId id="351" r:id="rId8"/>
    <p:sldId id="4144" r:id="rId9"/>
    <p:sldId id="301" r:id="rId10"/>
    <p:sldId id="672" r:id="rId11"/>
  </p:sldIdLst>
  <p:sldSz cx="9144000" cy="5143500" type="screen16x9"/>
  <p:notesSz cx="6858000" cy="9144000"/>
  <p:defaultTextStyle>
    <a:defPPr>
      <a:defRPr lang="de-DE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4" pos="2880" userDrawn="1">
          <p15:clr>
            <a:srgbClr val="A4A3A4"/>
          </p15:clr>
        </p15:guide>
        <p15:guide id="5" orient="horz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rechsel, Julia GIZ" initials="DJG" lastIdx="1" clrIdx="0">
    <p:extLst>
      <p:ext uri="{19B8F6BF-5375-455C-9EA6-DF929625EA0E}">
        <p15:presenceInfo xmlns:p15="http://schemas.microsoft.com/office/powerpoint/2012/main" userId="S-1-5-21-3211005450-2565063988-1429816208-98754" providerId="AD"/>
      </p:ext>
    </p:extLst>
  </p:cmAuthor>
  <p:cmAuthor id="2" name="Strobel, Chiara GIZ" initials="SCG" lastIdx="15" clrIdx="1">
    <p:extLst>
      <p:ext uri="{19B8F6BF-5375-455C-9EA6-DF929625EA0E}">
        <p15:presenceInfo xmlns:p15="http://schemas.microsoft.com/office/powerpoint/2012/main" userId="S-1-5-21-3211005450-2565063988-1429816208-146432" providerId="AD"/>
      </p:ext>
    </p:extLst>
  </p:cmAuthor>
  <p:cmAuthor id="3" name="Bauer, Vanessa GIZ" initials="BVG" lastIdx="18" clrIdx="2">
    <p:extLst>
      <p:ext uri="{19B8F6BF-5375-455C-9EA6-DF929625EA0E}">
        <p15:presenceInfo xmlns:p15="http://schemas.microsoft.com/office/powerpoint/2012/main" userId="S-1-5-21-3211005450-2565063988-1429816208-97333" providerId="AD"/>
      </p:ext>
    </p:extLst>
  </p:cmAuthor>
  <p:cmAuthor id="4" name="Haensel, Gesine GIZ" initials="HGG" lastIdx="22" clrIdx="3">
    <p:extLst>
      <p:ext uri="{19B8F6BF-5375-455C-9EA6-DF929625EA0E}">
        <p15:presenceInfo xmlns:p15="http://schemas.microsoft.com/office/powerpoint/2012/main" userId="S::gesine.haensel@giz.de::34019ca3-d990-4818-9c60-269eead2bc5e" providerId="AD"/>
      </p:ext>
    </p:extLst>
  </p:cmAuthor>
  <p:cmAuthor id="5" name="Haeusler Vargas, Charlotte GIZ" initials="HG" lastIdx="5" clrIdx="4">
    <p:extLst>
      <p:ext uri="{19B8F6BF-5375-455C-9EA6-DF929625EA0E}">
        <p15:presenceInfo xmlns:p15="http://schemas.microsoft.com/office/powerpoint/2012/main" userId="S::charlotte.haeusler@giz.de::4942b840-5e22-4f4f-a20c-e1aef202988d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2D6E5"/>
    <a:srgbClr val="0088EE"/>
    <a:srgbClr val="92D050"/>
    <a:srgbClr val="C8EAF2"/>
    <a:srgbClr val="66CCFF"/>
    <a:srgbClr val="E2EFD5"/>
    <a:srgbClr val="99CCFF"/>
    <a:srgbClr val="99CC00"/>
    <a:srgbClr val="DEFBC3"/>
    <a:srgbClr val="05A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07D100A-7870-4BFD-AD16-D888AD9206D5}" v="6" dt="2022-09-12T07:27:38.807"/>
    <p1510:client id="{2FABF62A-8698-464D-BAF4-73ED3731BDC2}" v="54" dt="2022-09-13T06:58:21.517"/>
    <p1510:client id="{9F20F7D2-6CF8-43B4-B14F-2D321304FEDE}" v="8" dt="2022-09-12T06:23:4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320" y="32"/>
      </p:cViewPr>
      <p:guideLst>
        <p:guide pos="2880"/>
        <p:guide orient="horz" pos="162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5/10/relationships/revisionInfo" Target="revisionInfo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C95F47B-F74D-42F2-8334-EE7875923D05}" type="doc">
      <dgm:prSet loTypeId="urn:microsoft.com/office/officeart/2005/8/layout/gear1" loCatId="relationship" qsTypeId="urn:microsoft.com/office/officeart/2005/8/quickstyle/simple1" qsCatId="simple" csTypeId="urn:microsoft.com/office/officeart/2005/8/colors/accent2_3" csCatId="accent2" phldr="1"/>
      <dgm:spPr/>
    </dgm:pt>
    <dgm:pt modelId="{4DA1A162-5782-4E1A-AA80-C035E901095A}">
      <dgm:prSet phldrT="[Text]" custT="1"/>
      <dgm:spPr>
        <a:solidFill>
          <a:srgbClr val="92D050"/>
        </a:solidFill>
      </dgm:spPr>
      <dgm:t>
        <a:bodyPr/>
        <a:lstStyle/>
        <a:p>
          <a:r>
            <a:rPr lang="de-DE" sz="1400" b="0">
              <a:solidFill>
                <a:schemeClr val="tx1">
                  <a:lumMod val="65000"/>
                  <a:lumOff val="35000"/>
                </a:schemeClr>
              </a:solidFill>
            </a:rPr>
            <a:t>Research, training and policy advice on adaptation and mitigation</a:t>
          </a:r>
        </a:p>
        <a:p>
          <a:r>
            <a:rPr lang="de-DE" sz="1600" b="1">
              <a:solidFill>
                <a:schemeClr val="tx1">
                  <a:lumMod val="65000"/>
                  <a:lumOff val="35000"/>
                </a:schemeClr>
              </a:solidFill>
            </a:rPr>
            <a:t> </a:t>
          </a:r>
          <a:r>
            <a:rPr lang="de-DE" sz="1600" b="1" i="1">
              <a:solidFill>
                <a:schemeClr val="tx1">
                  <a:lumMod val="65000"/>
                  <a:lumOff val="35000"/>
                </a:schemeClr>
              </a:solidFill>
            </a:rPr>
            <a:t>ILRI</a:t>
          </a:r>
        </a:p>
      </dgm:t>
    </dgm:pt>
    <dgm:pt modelId="{2E8388C6-D356-4429-B237-0D79D14BD7D8}" type="parTrans" cxnId="{FBF4D433-C94E-464B-806D-282F2E93A3A5}">
      <dgm:prSet/>
      <dgm:spPr/>
      <dgm:t>
        <a:bodyPr/>
        <a:lstStyle/>
        <a:p>
          <a:endParaRPr lang="de-DE"/>
        </a:p>
      </dgm:t>
    </dgm:pt>
    <dgm:pt modelId="{D2492F95-A61F-4C1A-AF6D-7E671477C1C9}" type="sibTrans" cxnId="{FBF4D433-C94E-464B-806D-282F2E93A3A5}">
      <dgm:prSet/>
      <dgm:spPr>
        <a:solidFill>
          <a:srgbClr val="92D050"/>
        </a:solidFill>
      </dgm:spPr>
      <dgm:t>
        <a:bodyPr/>
        <a:lstStyle/>
        <a:p>
          <a:endParaRPr lang="de-DE"/>
        </a:p>
      </dgm:t>
    </dgm:pt>
    <dgm:pt modelId="{E6CF7E23-84C6-4A69-96A7-C29D23886AFB}">
      <dgm:prSet phldrT="[Text]" custT="1"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de-DE" sz="1400" b="0">
              <a:solidFill>
                <a:schemeClr val="tx1">
                  <a:lumMod val="65000"/>
                  <a:lumOff val="35000"/>
                </a:schemeClr>
              </a:solidFill>
            </a:rPr>
            <a:t>Taking impact to scale </a:t>
          </a:r>
        </a:p>
        <a:p>
          <a:r>
            <a:rPr lang="de-DE" sz="1600" b="1" i="1">
              <a:solidFill>
                <a:schemeClr val="tx1">
                  <a:lumMod val="65000"/>
                  <a:lumOff val="35000"/>
                </a:schemeClr>
              </a:solidFill>
            </a:rPr>
            <a:t>World Bank</a:t>
          </a:r>
        </a:p>
      </dgm:t>
    </dgm:pt>
    <dgm:pt modelId="{490A10F5-98DB-4A1F-8E09-9F9FFB918C2D}" type="parTrans" cxnId="{B10778B6-779A-494C-9F24-C0D3769C5035}">
      <dgm:prSet/>
      <dgm:spPr/>
      <dgm:t>
        <a:bodyPr/>
        <a:lstStyle/>
        <a:p>
          <a:endParaRPr lang="de-DE"/>
        </a:p>
      </dgm:t>
    </dgm:pt>
    <dgm:pt modelId="{8040A6E3-993B-4191-945B-347026E22ADF}" type="sibTrans" cxnId="{B10778B6-779A-494C-9F24-C0D3769C5035}">
      <dgm:prSet/>
      <dgm:spPr>
        <a:solidFill>
          <a:srgbClr val="66CCFF"/>
        </a:solidFill>
      </dgm:spPr>
      <dgm:t>
        <a:bodyPr/>
        <a:lstStyle/>
        <a:p>
          <a:endParaRPr lang="de-DE"/>
        </a:p>
      </dgm:t>
    </dgm:pt>
    <dgm:pt modelId="{04B673F8-16AF-4E5C-9F39-82C2D4E215CE}">
      <dgm:prSet phldrT="[Text]" custT="1"/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de-DE" sz="1400" b="0">
              <a:solidFill>
                <a:schemeClr val="tx1">
                  <a:lumMod val="65000"/>
                  <a:lumOff val="35000"/>
                </a:schemeClr>
              </a:solidFill>
            </a:rPr>
            <a:t>Steering and dis-semination </a:t>
          </a:r>
          <a:r>
            <a:rPr lang="de-DE" sz="1600" b="1" i="1">
              <a:solidFill>
                <a:schemeClr val="tx1">
                  <a:lumMod val="65000"/>
                  <a:lumOff val="35000"/>
                </a:schemeClr>
              </a:solidFill>
            </a:rPr>
            <a:t>GIZ</a:t>
          </a:r>
        </a:p>
      </dgm:t>
    </dgm:pt>
    <dgm:pt modelId="{5D9D0283-EDBF-42D0-9ABC-95EED5B08C0D}" type="parTrans" cxnId="{F79FED70-3B0B-4AF6-951A-5A5CDAC16A40}">
      <dgm:prSet/>
      <dgm:spPr/>
      <dgm:t>
        <a:bodyPr/>
        <a:lstStyle/>
        <a:p>
          <a:endParaRPr lang="de-DE"/>
        </a:p>
      </dgm:t>
    </dgm:pt>
    <dgm:pt modelId="{5A0FE5BF-32BF-4898-AEDE-B019358AAAAF}" type="sibTrans" cxnId="{F79FED70-3B0B-4AF6-951A-5A5CDAC16A40}">
      <dgm:prSet/>
      <dgm:spPr>
        <a:solidFill>
          <a:schemeClr val="bg1">
            <a:lumMod val="85000"/>
          </a:schemeClr>
        </a:solidFill>
      </dgm:spPr>
      <dgm:t>
        <a:bodyPr/>
        <a:lstStyle/>
        <a:p>
          <a:endParaRPr lang="de-DE"/>
        </a:p>
      </dgm:t>
    </dgm:pt>
    <dgm:pt modelId="{9A8FB306-A661-4B5B-A03C-39E0E63A7D4E}" type="pres">
      <dgm:prSet presAssocID="{7C95F47B-F74D-42F2-8334-EE7875923D05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5C8DF06E-70A4-48A0-B463-BAF24A10759F}" type="pres">
      <dgm:prSet presAssocID="{4DA1A162-5782-4E1A-AA80-C035E901095A}" presName="gear1" presStyleLbl="node1" presStyleIdx="0" presStyleCnt="3" custScaleX="106291" custScaleY="102718" custLinFactNeighborX="22657" custLinFactNeighborY="-14161">
        <dgm:presLayoutVars>
          <dgm:chMax val="1"/>
          <dgm:bulletEnabled val="1"/>
        </dgm:presLayoutVars>
      </dgm:prSet>
      <dgm:spPr/>
    </dgm:pt>
    <dgm:pt modelId="{87106210-EE81-46D8-B50C-264C997DD74F}" type="pres">
      <dgm:prSet presAssocID="{4DA1A162-5782-4E1A-AA80-C035E901095A}" presName="gear1srcNode" presStyleLbl="node1" presStyleIdx="0" presStyleCnt="3"/>
      <dgm:spPr/>
    </dgm:pt>
    <dgm:pt modelId="{072CD2E8-51E0-4E6D-8710-92329DF0ADE7}" type="pres">
      <dgm:prSet presAssocID="{4DA1A162-5782-4E1A-AA80-C035E901095A}" presName="gear1dstNode" presStyleLbl="node1" presStyleIdx="0" presStyleCnt="3"/>
      <dgm:spPr/>
    </dgm:pt>
    <dgm:pt modelId="{3189761C-1AC5-4851-8C09-D12681B25BB8}" type="pres">
      <dgm:prSet presAssocID="{E6CF7E23-84C6-4A69-96A7-C29D23886AFB}" presName="gear2" presStyleLbl="node1" presStyleIdx="1" presStyleCnt="3" custScaleX="111016" custScaleY="109744" custLinFactNeighborX="10843" custLinFactNeighborY="10677">
        <dgm:presLayoutVars>
          <dgm:chMax val="1"/>
          <dgm:bulletEnabled val="1"/>
        </dgm:presLayoutVars>
      </dgm:prSet>
      <dgm:spPr/>
    </dgm:pt>
    <dgm:pt modelId="{F9F67D1C-DDF4-43DC-939D-44A4F963DF6C}" type="pres">
      <dgm:prSet presAssocID="{E6CF7E23-84C6-4A69-96A7-C29D23886AFB}" presName="gear2srcNode" presStyleLbl="node1" presStyleIdx="1" presStyleCnt="3"/>
      <dgm:spPr/>
    </dgm:pt>
    <dgm:pt modelId="{E45BA06F-833C-4ADC-A105-49EB820791DE}" type="pres">
      <dgm:prSet presAssocID="{E6CF7E23-84C6-4A69-96A7-C29D23886AFB}" presName="gear2dstNode" presStyleLbl="node1" presStyleIdx="1" presStyleCnt="3"/>
      <dgm:spPr/>
    </dgm:pt>
    <dgm:pt modelId="{457C01F4-A283-4276-995D-9ACA75075F93}" type="pres">
      <dgm:prSet presAssocID="{04B673F8-16AF-4E5C-9F39-82C2D4E215CE}" presName="gear3" presStyleLbl="node1" presStyleIdx="2" presStyleCnt="3" custScaleX="113203" custLinFactNeighborX="9195" custLinFactNeighborY="-5409"/>
      <dgm:spPr/>
    </dgm:pt>
    <dgm:pt modelId="{7CDDFB7C-F88B-4222-8C60-DEA0F36ED2F4}" type="pres">
      <dgm:prSet presAssocID="{04B673F8-16AF-4E5C-9F39-82C2D4E215CE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58211B0E-CA2A-4282-AC47-5B2993286F34}" type="pres">
      <dgm:prSet presAssocID="{04B673F8-16AF-4E5C-9F39-82C2D4E215CE}" presName="gear3srcNode" presStyleLbl="node1" presStyleIdx="2" presStyleCnt="3"/>
      <dgm:spPr/>
    </dgm:pt>
    <dgm:pt modelId="{A1CF28D1-BFD1-4C31-B3E5-D43DD4BD567A}" type="pres">
      <dgm:prSet presAssocID="{04B673F8-16AF-4E5C-9F39-82C2D4E215CE}" presName="gear3dstNode" presStyleLbl="node1" presStyleIdx="2" presStyleCnt="3"/>
      <dgm:spPr/>
    </dgm:pt>
    <dgm:pt modelId="{0AA36FEE-B4E5-4F8A-AC6E-A00F326B7DC0}" type="pres">
      <dgm:prSet presAssocID="{D2492F95-A61F-4C1A-AF6D-7E671477C1C9}" presName="connector1" presStyleLbl="sibTrans2D1" presStyleIdx="0" presStyleCnt="3" custLinFactNeighborX="13645" custLinFactNeighborY="-12577"/>
      <dgm:spPr/>
    </dgm:pt>
    <dgm:pt modelId="{CBD64959-70CE-4D01-8378-BC9FDEAA1F31}" type="pres">
      <dgm:prSet presAssocID="{8040A6E3-993B-4191-945B-347026E22ADF}" presName="connector2" presStyleLbl="sibTrans2D1" presStyleIdx="1" presStyleCnt="3" custLinFactNeighborX="7658" custLinFactNeighborY="10656"/>
      <dgm:spPr/>
    </dgm:pt>
    <dgm:pt modelId="{8C776345-FDF0-4A3A-835F-B23915E757ED}" type="pres">
      <dgm:prSet presAssocID="{5A0FE5BF-32BF-4898-AEDE-B019358AAAAF}" presName="connector3" presStyleLbl="sibTrans2D1" presStyleIdx="2" presStyleCnt="3" custLinFactNeighborX="13181" custLinFactNeighborY="910"/>
      <dgm:spPr/>
    </dgm:pt>
  </dgm:ptLst>
  <dgm:cxnLst>
    <dgm:cxn modelId="{9F8FE90D-3287-4905-9124-05C75DE4230D}" type="presOf" srcId="{E6CF7E23-84C6-4A69-96A7-C29D23886AFB}" destId="{E45BA06F-833C-4ADC-A105-49EB820791DE}" srcOrd="2" destOrd="0" presId="urn:microsoft.com/office/officeart/2005/8/layout/gear1"/>
    <dgm:cxn modelId="{FD14F016-3E62-4174-A68B-CC6D8153CE40}" type="presOf" srcId="{4DA1A162-5782-4E1A-AA80-C035E901095A}" destId="{87106210-EE81-46D8-B50C-264C997DD74F}" srcOrd="1" destOrd="0" presId="urn:microsoft.com/office/officeart/2005/8/layout/gear1"/>
    <dgm:cxn modelId="{EE736A1F-E49C-4D1F-9D07-EF8FC176385C}" type="presOf" srcId="{04B673F8-16AF-4E5C-9F39-82C2D4E215CE}" destId="{58211B0E-CA2A-4282-AC47-5B2993286F34}" srcOrd="2" destOrd="0" presId="urn:microsoft.com/office/officeart/2005/8/layout/gear1"/>
    <dgm:cxn modelId="{8F478123-BCEC-484C-ACBC-6203B56F4E83}" type="presOf" srcId="{D2492F95-A61F-4C1A-AF6D-7E671477C1C9}" destId="{0AA36FEE-B4E5-4F8A-AC6E-A00F326B7DC0}" srcOrd="0" destOrd="0" presId="urn:microsoft.com/office/officeart/2005/8/layout/gear1"/>
    <dgm:cxn modelId="{883CC824-9937-4F49-8AA5-490D6119A653}" type="presOf" srcId="{8040A6E3-993B-4191-945B-347026E22ADF}" destId="{CBD64959-70CE-4D01-8378-BC9FDEAA1F31}" srcOrd="0" destOrd="0" presId="urn:microsoft.com/office/officeart/2005/8/layout/gear1"/>
    <dgm:cxn modelId="{A9648B32-D6E7-4797-9C78-D052B901D93E}" type="presOf" srcId="{04B673F8-16AF-4E5C-9F39-82C2D4E215CE}" destId="{7CDDFB7C-F88B-4222-8C60-DEA0F36ED2F4}" srcOrd="1" destOrd="0" presId="urn:microsoft.com/office/officeart/2005/8/layout/gear1"/>
    <dgm:cxn modelId="{FBF4D433-C94E-464B-806D-282F2E93A3A5}" srcId="{7C95F47B-F74D-42F2-8334-EE7875923D05}" destId="{4DA1A162-5782-4E1A-AA80-C035E901095A}" srcOrd="0" destOrd="0" parTransId="{2E8388C6-D356-4429-B237-0D79D14BD7D8}" sibTransId="{D2492F95-A61F-4C1A-AF6D-7E671477C1C9}"/>
    <dgm:cxn modelId="{94BD153D-21AD-497F-8BCC-EFD5FD8DD078}" type="presOf" srcId="{04B673F8-16AF-4E5C-9F39-82C2D4E215CE}" destId="{457C01F4-A283-4276-995D-9ACA75075F93}" srcOrd="0" destOrd="0" presId="urn:microsoft.com/office/officeart/2005/8/layout/gear1"/>
    <dgm:cxn modelId="{8FE5DF5D-6CC1-4B26-8938-2F0AA618D8F3}" type="presOf" srcId="{5A0FE5BF-32BF-4898-AEDE-B019358AAAAF}" destId="{8C776345-FDF0-4A3A-835F-B23915E757ED}" srcOrd="0" destOrd="0" presId="urn:microsoft.com/office/officeart/2005/8/layout/gear1"/>
    <dgm:cxn modelId="{4E5D9C5E-7421-4A5A-B6CC-FC12501B202E}" type="presOf" srcId="{E6CF7E23-84C6-4A69-96A7-C29D23886AFB}" destId="{3189761C-1AC5-4851-8C09-D12681B25BB8}" srcOrd="0" destOrd="0" presId="urn:microsoft.com/office/officeart/2005/8/layout/gear1"/>
    <dgm:cxn modelId="{F79FED70-3B0B-4AF6-951A-5A5CDAC16A40}" srcId="{7C95F47B-F74D-42F2-8334-EE7875923D05}" destId="{04B673F8-16AF-4E5C-9F39-82C2D4E215CE}" srcOrd="2" destOrd="0" parTransId="{5D9D0283-EDBF-42D0-9ABC-95EED5B08C0D}" sibTransId="{5A0FE5BF-32BF-4898-AEDE-B019358AAAAF}"/>
    <dgm:cxn modelId="{7A984958-35F6-4943-BC7B-5F145B202CF3}" type="presOf" srcId="{4DA1A162-5782-4E1A-AA80-C035E901095A}" destId="{072CD2E8-51E0-4E6D-8710-92329DF0ADE7}" srcOrd="2" destOrd="0" presId="urn:microsoft.com/office/officeart/2005/8/layout/gear1"/>
    <dgm:cxn modelId="{E4D1777A-3746-4E56-9F46-2DD844597932}" type="presOf" srcId="{4DA1A162-5782-4E1A-AA80-C035E901095A}" destId="{5C8DF06E-70A4-48A0-B463-BAF24A10759F}" srcOrd="0" destOrd="0" presId="urn:microsoft.com/office/officeart/2005/8/layout/gear1"/>
    <dgm:cxn modelId="{ECE9737C-97E2-45E4-9D64-0C4D3F4AD22A}" type="presOf" srcId="{04B673F8-16AF-4E5C-9F39-82C2D4E215CE}" destId="{A1CF28D1-BFD1-4C31-B3E5-D43DD4BD567A}" srcOrd="3" destOrd="0" presId="urn:microsoft.com/office/officeart/2005/8/layout/gear1"/>
    <dgm:cxn modelId="{68E98B8B-F15F-49AA-A0F7-77F1BBE417DF}" type="presOf" srcId="{E6CF7E23-84C6-4A69-96A7-C29D23886AFB}" destId="{F9F67D1C-DDF4-43DC-939D-44A4F963DF6C}" srcOrd="1" destOrd="0" presId="urn:microsoft.com/office/officeart/2005/8/layout/gear1"/>
    <dgm:cxn modelId="{B10778B6-779A-494C-9F24-C0D3769C5035}" srcId="{7C95F47B-F74D-42F2-8334-EE7875923D05}" destId="{E6CF7E23-84C6-4A69-96A7-C29D23886AFB}" srcOrd="1" destOrd="0" parTransId="{490A10F5-98DB-4A1F-8E09-9F9FFB918C2D}" sibTransId="{8040A6E3-993B-4191-945B-347026E22ADF}"/>
    <dgm:cxn modelId="{3049D2D0-F16B-494A-8F35-3C22CDCAFAD6}" type="presOf" srcId="{7C95F47B-F74D-42F2-8334-EE7875923D05}" destId="{9A8FB306-A661-4B5B-A03C-39E0E63A7D4E}" srcOrd="0" destOrd="0" presId="urn:microsoft.com/office/officeart/2005/8/layout/gear1"/>
    <dgm:cxn modelId="{AF6311B7-94F0-48D9-BAA7-592862843B2E}" type="presParOf" srcId="{9A8FB306-A661-4B5B-A03C-39E0E63A7D4E}" destId="{5C8DF06E-70A4-48A0-B463-BAF24A10759F}" srcOrd="0" destOrd="0" presId="urn:microsoft.com/office/officeart/2005/8/layout/gear1"/>
    <dgm:cxn modelId="{66C9AC1E-A1CC-46CA-818C-C13819E819A3}" type="presParOf" srcId="{9A8FB306-A661-4B5B-A03C-39E0E63A7D4E}" destId="{87106210-EE81-46D8-B50C-264C997DD74F}" srcOrd="1" destOrd="0" presId="urn:microsoft.com/office/officeart/2005/8/layout/gear1"/>
    <dgm:cxn modelId="{59B3746A-3983-4556-BC29-92B51DC8B5FE}" type="presParOf" srcId="{9A8FB306-A661-4B5B-A03C-39E0E63A7D4E}" destId="{072CD2E8-51E0-4E6D-8710-92329DF0ADE7}" srcOrd="2" destOrd="0" presId="urn:microsoft.com/office/officeart/2005/8/layout/gear1"/>
    <dgm:cxn modelId="{6D35115A-F2F6-4925-83D6-84B6F2A6CA02}" type="presParOf" srcId="{9A8FB306-A661-4B5B-A03C-39E0E63A7D4E}" destId="{3189761C-1AC5-4851-8C09-D12681B25BB8}" srcOrd="3" destOrd="0" presId="urn:microsoft.com/office/officeart/2005/8/layout/gear1"/>
    <dgm:cxn modelId="{A9D355EB-027F-4B18-BC19-93BC94AC80D3}" type="presParOf" srcId="{9A8FB306-A661-4B5B-A03C-39E0E63A7D4E}" destId="{F9F67D1C-DDF4-43DC-939D-44A4F963DF6C}" srcOrd="4" destOrd="0" presId="urn:microsoft.com/office/officeart/2005/8/layout/gear1"/>
    <dgm:cxn modelId="{5951C6AC-3C2C-43E0-98C1-25BC75E5EB44}" type="presParOf" srcId="{9A8FB306-A661-4B5B-A03C-39E0E63A7D4E}" destId="{E45BA06F-833C-4ADC-A105-49EB820791DE}" srcOrd="5" destOrd="0" presId="urn:microsoft.com/office/officeart/2005/8/layout/gear1"/>
    <dgm:cxn modelId="{8393795A-2265-482D-933A-973309613063}" type="presParOf" srcId="{9A8FB306-A661-4B5B-A03C-39E0E63A7D4E}" destId="{457C01F4-A283-4276-995D-9ACA75075F93}" srcOrd="6" destOrd="0" presId="urn:microsoft.com/office/officeart/2005/8/layout/gear1"/>
    <dgm:cxn modelId="{9483A409-8791-4DA8-9130-8F37F8FB4FA6}" type="presParOf" srcId="{9A8FB306-A661-4B5B-A03C-39E0E63A7D4E}" destId="{7CDDFB7C-F88B-4222-8C60-DEA0F36ED2F4}" srcOrd="7" destOrd="0" presId="urn:microsoft.com/office/officeart/2005/8/layout/gear1"/>
    <dgm:cxn modelId="{7D3F217E-EC1C-4A69-92E9-8718A99A6E06}" type="presParOf" srcId="{9A8FB306-A661-4B5B-A03C-39E0E63A7D4E}" destId="{58211B0E-CA2A-4282-AC47-5B2993286F34}" srcOrd="8" destOrd="0" presId="urn:microsoft.com/office/officeart/2005/8/layout/gear1"/>
    <dgm:cxn modelId="{969356A9-0FF8-429D-AC60-39CA3522F059}" type="presParOf" srcId="{9A8FB306-A661-4B5B-A03C-39E0E63A7D4E}" destId="{A1CF28D1-BFD1-4C31-B3E5-D43DD4BD567A}" srcOrd="9" destOrd="0" presId="urn:microsoft.com/office/officeart/2005/8/layout/gear1"/>
    <dgm:cxn modelId="{1BFE87D8-1293-44EE-AA96-B4AB40171398}" type="presParOf" srcId="{9A8FB306-A661-4B5B-A03C-39E0E63A7D4E}" destId="{0AA36FEE-B4E5-4F8A-AC6E-A00F326B7DC0}" srcOrd="10" destOrd="0" presId="urn:microsoft.com/office/officeart/2005/8/layout/gear1"/>
    <dgm:cxn modelId="{9DED2246-BDF1-4A59-8E55-C88817335398}" type="presParOf" srcId="{9A8FB306-A661-4B5B-A03C-39E0E63A7D4E}" destId="{CBD64959-70CE-4D01-8378-BC9FDEAA1F31}" srcOrd="11" destOrd="0" presId="urn:microsoft.com/office/officeart/2005/8/layout/gear1"/>
    <dgm:cxn modelId="{B7EA4B83-9BF2-41EE-B90F-37BC17DAED40}" type="presParOf" srcId="{9A8FB306-A661-4B5B-A03C-39E0E63A7D4E}" destId="{8C776345-FDF0-4A3A-835F-B23915E757ED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C8DF06E-70A4-48A0-B463-BAF24A10759F}">
      <dsp:nvSpPr>
        <dsp:cNvPr id="0" name=""/>
        <dsp:cNvSpPr/>
      </dsp:nvSpPr>
      <dsp:spPr>
        <a:xfrm>
          <a:off x="2924270" y="1424558"/>
          <a:ext cx="2307540" cy="2229972"/>
        </a:xfrm>
        <a:prstGeom prst="gear9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0" kern="1200">
              <a:solidFill>
                <a:schemeClr val="tx1">
                  <a:lumMod val="65000"/>
                  <a:lumOff val="35000"/>
                </a:schemeClr>
              </a:solidFill>
            </a:rPr>
            <a:t>Research, training and policy advice on adaptation and mitigation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kern="1200">
              <a:solidFill>
                <a:schemeClr val="tx1">
                  <a:lumMod val="65000"/>
                  <a:lumOff val="35000"/>
                </a:schemeClr>
              </a:solidFill>
            </a:rPr>
            <a:t> </a:t>
          </a:r>
          <a:r>
            <a:rPr lang="de-DE" sz="1600" b="1" i="1" kern="1200">
              <a:solidFill>
                <a:schemeClr val="tx1">
                  <a:lumMod val="65000"/>
                  <a:lumOff val="35000"/>
                </a:schemeClr>
              </a:solidFill>
            </a:rPr>
            <a:t>ILRI</a:t>
          </a:r>
        </a:p>
      </dsp:txBody>
      <dsp:txXfrm>
        <a:off x="3382391" y="1946918"/>
        <a:ext cx="1391298" cy="1146252"/>
      </dsp:txXfrm>
    </dsp:sp>
    <dsp:sp modelId="{3189761C-1AC5-4851-8C09-D12681B25BB8}">
      <dsp:nvSpPr>
        <dsp:cNvPr id="0" name=""/>
        <dsp:cNvSpPr/>
      </dsp:nvSpPr>
      <dsp:spPr>
        <a:xfrm>
          <a:off x="1321808" y="1340009"/>
          <a:ext cx="1752813" cy="1732730"/>
        </a:xfrm>
        <a:prstGeom prst="gear6">
          <a:avLst/>
        </a:prstGeom>
        <a:solidFill>
          <a:schemeClr val="accent5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0" kern="1200">
              <a:solidFill>
                <a:schemeClr val="tx1">
                  <a:lumMod val="65000"/>
                  <a:lumOff val="35000"/>
                </a:schemeClr>
              </a:solidFill>
            </a:rPr>
            <a:t>Taking impact to scale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600" b="1" i="1" kern="1200">
              <a:solidFill>
                <a:schemeClr val="tx1">
                  <a:lumMod val="65000"/>
                  <a:lumOff val="35000"/>
                </a:schemeClr>
              </a:solidFill>
            </a:rPr>
            <a:t>World Bank</a:t>
          </a:r>
        </a:p>
      </dsp:txBody>
      <dsp:txXfrm>
        <a:off x="1760947" y="1778865"/>
        <a:ext cx="874535" cy="855018"/>
      </dsp:txXfrm>
    </dsp:sp>
    <dsp:sp modelId="{457C01F4-A283-4276-995D-9ACA75075F93}">
      <dsp:nvSpPr>
        <dsp:cNvPr id="0" name=""/>
        <dsp:cNvSpPr/>
      </dsp:nvSpPr>
      <dsp:spPr>
        <a:xfrm rot="20700000">
          <a:off x="2156621" y="196466"/>
          <a:ext cx="1825992" cy="1472223"/>
        </a:xfrm>
        <a:prstGeom prst="gear6">
          <a:avLst/>
        </a:prstGeom>
        <a:solidFill>
          <a:schemeClr val="bg1">
            <a:lumMod val="85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de-DE" sz="1400" b="0" kern="1200">
              <a:solidFill>
                <a:schemeClr val="tx1">
                  <a:lumMod val="65000"/>
                  <a:lumOff val="35000"/>
                </a:schemeClr>
              </a:solidFill>
            </a:rPr>
            <a:t>Steering and dis-semination </a:t>
          </a:r>
          <a:r>
            <a:rPr lang="de-DE" sz="1600" b="1" i="1" kern="1200">
              <a:solidFill>
                <a:schemeClr val="tx1">
                  <a:lumMod val="65000"/>
                  <a:lumOff val="35000"/>
                </a:schemeClr>
              </a:solidFill>
            </a:rPr>
            <a:t>GIZ</a:t>
          </a:r>
        </a:p>
      </dsp:txBody>
      <dsp:txXfrm rot="-20700000">
        <a:off x="2578098" y="498385"/>
        <a:ext cx="983039" cy="868386"/>
      </dsp:txXfrm>
    </dsp:sp>
    <dsp:sp modelId="{0AA36FEE-B4E5-4F8A-AC6E-A00F326B7DC0}">
      <dsp:nvSpPr>
        <dsp:cNvPr id="0" name=""/>
        <dsp:cNvSpPr/>
      </dsp:nvSpPr>
      <dsp:spPr>
        <a:xfrm>
          <a:off x="2710232" y="1085931"/>
          <a:ext cx="2778835" cy="2778835"/>
        </a:xfrm>
        <a:prstGeom prst="circularArrow">
          <a:avLst>
            <a:gd name="adj1" fmla="val 4687"/>
            <a:gd name="adj2" fmla="val 299029"/>
            <a:gd name="adj3" fmla="val 2510095"/>
            <a:gd name="adj4" fmla="val 15874416"/>
            <a:gd name="adj5" fmla="val 5469"/>
          </a:avLst>
        </a:prstGeom>
        <a:solidFill>
          <a:srgbClr val="92D050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BD64959-70CE-4D01-8378-BC9FDEAA1F31}">
      <dsp:nvSpPr>
        <dsp:cNvPr id="0" name=""/>
        <dsp:cNvSpPr/>
      </dsp:nvSpPr>
      <dsp:spPr>
        <a:xfrm>
          <a:off x="1112572" y="1115213"/>
          <a:ext cx="2018997" cy="201899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66CCFF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776345-FDF0-4A3A-835F-B23915E757ED}">
      <dsp:nvSpPr>
        <dsp:cNvPr id="0" name=""/>
        <dsp:cNvSpPr/>
      </dsp:nvSpPr>
      <dsp:spPr>
        <a:xfrm>
          <a:off x="2051013" y="-158890"/>
          <a:ext cx="2176886" cy="217688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bg1">
            <a:lumMod val="8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>
            <a:extLst>
              <a:ext uri="{FF2B5EF4-FFF2-40B4-BE49-F238E27FC236}">
                <a16:creationId xmlns:a16="http://schemas.microsoft.com/office/drawing/2014/main" id="{54DA92C8-CC67-4334-BDD4-AD8AED400A5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55D575D4-A3BB-4D20-801E-C20894EC3C5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F069B8-F89E-4506-BFD1-85EB2FDBB685}" type="datetimeFigureOut">
              <a:rPr lang="de-DE" smtClean="0"/>
              <a:t>13.09.2022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090EFDC-067C-472D-9597-FA16ED60E8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A661F309-29BF-4D1F-BE69-21ED0FF7A8A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27247B-6230-4236-B67E-6263A01864EB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387529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13BDE53C-E68A-42E6-AFB0-AF5C1BDE8E3C}" type="datetimeFigureOut">
              <a:rPr lang="de-DE" smtClean="0"/>
              <a:pPr/>
              <a:t>13.09.2022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anose="020B0604020202020204" pitchFamily="34" charset="0"/>
              </a:defRPr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4045F879-0589-40D4-B0E5-B74D0CAD5C6C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09526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6F4F92-661F-4424-ADED-7D3829A4203F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46979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Countries </a:t>
            </a:r>
            <a:r>
              <a:rPr lang="de-DE" dirty="0" err="1"/>
              <a:t>contributions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climate</a:t>
            </a:r>
            <a:r>
              <a:rPr lang="de-DE" dirty="0"/>
              <a:t> </a:t>
            </a:r>
            <a:r>
              <a:rPr lang="de-DE" dirty="0" err="1"/>
              <a:t>change</a:t>
            </a:r>
            <a:r>
              <a:rPr lang="de-DE" dirty="0"/>
              <a:t> </a:t>
            </a:r>
            <a:r>
              <a:rPr lang="de-DE" dirty="0" err="1"/>
              <a:t>adaptation</a:t>
            </a:r>
            <a:r>
              <a:rPr lang="de-DE" dirty="0"/>
              <a:t> and </a:t>
            </a:r>
            <a:r>
              <a:rPr lang="de-DE" dirty="0" err="1"/>
              <a:t>mitigation</a:t>
            </a:r>
            <a:r>
              <a:rPr lang="de-DE" dirty="0"/>
              <a:t> in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context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UN </a:t>
            </a:r>
            <a:r>
              <a:rPr lang="de-DE" dirty="0" err="1"/>
              <a:t>framework</a:t>
            </a:r>
            <a:r>
              <a:rPr lang="de-DE" dirty="0"/>
              <a:t> </a:t>
            </a:r>
            <a:r>
              <a:rPr lang="de-DE" dirty="0" err="1"/>
              <a:t>convention</a:t>
            </a:r>
            <a:r>
              <a:rPr lang="de-DE" dirty="0"/>
              <a:t> on </a:t>
            </a:r>
            <a:r>
              <a:rPr lang="de-DE" dirty="0" err="1"/>
              <a:t>climate</a:t>
            </a:r>
            <a:r>
              <a:rPr lang="de-DE" dirty="0"/>
              <a:t> </a:t>
            </a:r>
            <a:r>
              <a:rPr lang="de-DE" dirty="0" err="1"/>
              <a:t>change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045F879-0589-40D4-B0E5-B74D0CAD5C6C}" type="slidenum">
              <a:rPr lang="de-DE" smtClean="0"/>
              <a:pPr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7846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045F879-0589-40D4-B0E5-B74D0CAD5C6C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pPr marL="0" marR="0" lvl="0" indent="0" algn="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420510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0.jp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3.png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4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8.png"/><Relationship Id="rId5" Type="http://schemas.openxmlformats.org/officeDocument/2006/relationships/image" Target="../media/image10.jpg"/><Relationship Id="rId4" Type="http://schemas.openxmlformats.org/officeDocument/2006/relationships/image" Target="../media/image5.png"/></Relationships>
</file>

<file path=ppt/slideLayouts/_rels/slideLayout4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6.jpe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jpeg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1.png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Relationship Id="rId5" Type="http://schemas.microsoft.com/office/2007/relationships/hdphoto" Target="../media/hdphoto1.wdp"/><Relationship Id="rId4" Type="http://schemas.openxmlformats.org/officeDocument/2006/relationships/image" Target="../media/image1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farb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5" y="123825"/>
            <a:ext cx="8893865" cy="3541395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635156"/>
            <a:ext cx="8895600" cy="3030064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</a:t>
            </a:r>
            <a:r>
              <a:rPr lang="de-DE" noProof="0"/>
              <a:t>Headline</a:t>
            </a:r>
            <a:br>
              <a:rPr lang="de-DE" noProof="0"/>
            </a:br>
            <a:r>
              <a:rPr lang="de-DE" noProof="0"/>
              <a:t>mit farbigem GIZ Key Visual</a:t>
            </a:r>
            <a:endParaRPr lang="de-DE"/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  </a:t>
            </a:r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30" name="Textplatzhalter 15">
            <a:extLst>
              <a:ext uri="{FF2B5EF4-FFF2-40B4-BE49-F238E27FC236}">
                <a16:creationId xmlns:a16="http://schemas.microsoft.com/office/drawing/2014/main" id="{F3728416-BFB9-4AC3-84FA-033AF3289E4B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 rot="21047493">
            <a:off x="2406029" y="587637"/>
            <a:ext cx="3068240" cy="1253402"/>
          </a:xfrm>
          <a:solidFill>
            <a:schemeClr val="accent4">
              <a:lumMod val="20000"/>
              <a:lumOff val="80000"/>
            </a:schemeClr>
          </a:solidFill>
        </p:spPr>
        <p:txBody>
          <a:bodyPr wrap="square" lIns="72000" tIns="72000" bIns="7200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  <a:lvl2pPr marL="0" indent="0">
              <a:buNone/>
              <a:defRPr sz="3200" b="1"/>
            </a:lvl2pPr>
            <a:lvl5pPr>
              <a:defRPr sz="600"/>
            </a:lvl5pPr>
          </a:lstStyle>
          <a:p>
            <a:pPr marL="85725" lvl="1"/>
            <a:r>
              <a:rPr lang="de-DE" sz="800"/>
              <a:t>Wir stellen Ihnen in dieser </a:t>
            </a:r>
            <a:r>
              <a:rPr lang="de-DE" sz="800" err="1"/>
              <a:t>potx</a:t>
            </a:r>
            <a:r>
              <a:rPr lang="de-DE" sz="800"/>
              <a:t>-Vorlage eine Reihe von Folien zur Verfügung. Einige enthalten das Standardbild, das Kaleidoskop, einige können mit eigenen Bildern gefüllt werden. Beides sollte möglichst nicht vermischt werden.</a:t>
            </a:r>
            <a:br>
              <a:rPr lang="de-DE" sz="800"/>
            </a:br>
            <a:r>
              <a:rPr lang="de-DE" sz="800"/>
              <a:t>Weitere Folienvorlagen können durch einen Klick auf den kleinen Pfeil rechts neben „Start &gt; Neue Folie“ eingefügt werden.</a:t>
            </a:r>
            <a:br>
              <a:rPr lang="de-DE" sz="800"/>
            </a:br>
            <a:r>
              <a:rPr lang="de-DE" sz="800"/>
              <a:t>Bitte löschen Sie diese Notiz!</a:t>
            </a:r>
          </a:p>
        </p:txBody>
      </p:sp>
    </p:spTree>
    <p:extLst>
      <p:ext uri="{BB962C8B-B14F-4D97-AF65-F5344CB8AC3E}">
        <p14:creationId xmlns:p14="http://schemas.microsoft.com/office/powerpoint/2010/main" val="713914068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/>
              <a:t>Diese kann auch zweizeilig sein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5" y="123825"/>
            <a:ext cx="3783013" cy="1005693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4C1EF2-B6DF-42B8-821B-BF76B5E14A26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6429090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s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3023638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wei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7383523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weiß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de-DE" noProof="0"/>
              <a:t>Zwischenfolie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23134" y="3393907"/>
            <a:ext cx="4538033" cy="1206411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6701037" y="123825"/>
            <a:ext cx="2315963" cy="615686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457878424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ischenfoli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4476494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5" y="2571749"/>
            <a:ext cx="8893865" cy="2028569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1800" b="0">
                <a:solidFill>
                  <a:schemeClr val="tx1"/>
                </a:solidFill>
              </a:defRPr>
            </a:lvl1pPr>
          </a:lstStyle>
          <a:p>
            <a:r>
              <a:rPr lang="de-DE"/>
              <a:t>Zwischenfolie mit Hintergrundfoto </a:t>
            </a:r>
            <a:br>
              <a:rPr lang="de-DE"/>
            </a:br>
            <a:r>
              <a:rPr lang="de-DE"/>
              <a:t>(austauschbar) 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7E061E-EDDF-4769-84B3-644BEC3FD7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9" name="Textplatzhalter 15">
            <a:extLst>
              <a:ext uri="{FF2B5EF4-FFF2-40B4-BE49-F238E27FC236}">
                <a16:creationId xmlns:a16="http://schemas.microsoft.com/office/drawing/2014/main" id="{F2597C1E-0C7F-42E1-A1C5-AC61A61D6027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1047493">
            <a:off x="2384793" y="1388520"/>
            <a:ext cx="4246963" cy="637849"/>
          </a:xfrm>
          <a:solidFill>
            <a:schemeClr val="accent4">
              <a:lumMod val="20000"/>
              <a:lumOff val="80000"/>
            </a:schemeClr>
          </a:solidFill>
        </p:spPr>
        <p:txBody>
          <a:bodyPr wrap="square" lIns="72000" tIns="72000" bIns="7200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  <a:lvl2pPr marL="0" indent="0">
              <a:buNone/>
              <a:defRPr sz="600" b="1"/>
            </a:lvl2pPr>
            <a:lvl5pPr>
              <a:defRPr sz="600"/>
            </a:lvl5pPr>
          </a:lstStyle>
          <a:p>
            <a:pPr marL="85725" lvl="1"/>
            <a:r>
              <a:rPr lang="de-DE" sz="800"/>
              <a:t>1. Auf kleines Symbol in der Mitte der Seite klicken.</a:t>
            </a:r>
            <a:br>
              <a:rPr lang="de-DE" sz="800"/>
            </a:br>
            <a:r>
              <a:rPr lang="de-DE" sz="800"/>
              <a:t>2. Foto auswählen.</a:t>
            </a:r>
            <a:br>
              <a:rPr lang="de-DE" sz="800"/>
            </a:br>
            <a:r>
              <a:rPr lang="de-DE" sz="800"/>
              <a:t>3. Bei Bedarf unter „Format/Schneidewerkzeug“ Ausschnitt bearbeiten.</a:t>
            </a:r>
            <a:br>
              <a:rPr lang="de-DE" sz="800"/>
            </a:br>
            <a:r>
              <a:rPr lang="de-DE" sz="800"/>
              <a:t>4. Diese Notiz löschen!</a:t>
            </a:r>
          </a:p>
        </p:txBody>
      </p:sp>
    </p:spTree>
    <p:extLst>
      <p:ext uri="{BB962C8B-B14F-4D97-AF65-F5344CB8AC3E}">
        <p14:creationId xmlns:p14="http://schemas.microsoft.com/office/powerpoint/2010/main" val="3847978215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9"/>
            <a:ext cx="7172684" cy="349546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>
          <a:xfrm>
            <a:off x="449817" y="4914836"/>
            <a:ext cx="451520" cy="92333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397571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 mit Sub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64027"/>
            <a:ext cx="8567183" cy="270565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49263" y="581026"/>
            <a:ext cx="8567737" cy="376238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400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de-DE"/>
              <a:t>Mastertextformat bearbeiten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7" y="1020969"/>
            <a:ext cx="7172683" cy="349546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5523581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Standard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9"/>
            <a:ext cx="7172684" cy="283983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8597088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9"/>
            <a:ext cx="4122182" cy="349546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888468" y="1020969"/>
            <a:ext cx="4122182" cy="349546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187197896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2845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einspaltig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7" y="1020968"/>
            <a:ext cx="7172683" cy="3495469"/>
          </a:xfrm>
        </p:spPr>
        <p:txBody>
          <a:bodyPr/>
          <a:lstStyle>
            <a:lvl3pPr>
              <a:defRPr/>
            </a:lvl3pPr>
            <a:lvl4pPr marL="366713" indent="0">
              <a:buNone/>
              <a:defRPr/>
            </a:lvl4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732064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s/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5" y="123825"/>
            <a:ext cx="8893865" cy="3541396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635156"/>
            <a:ext cx="8895600" cy="3030064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Headline</a:t>
            </a:r>
            <a:br>
              <a:rPr lang="de-DE"/>
            </a:br>
            <a:r>
              <a:rPr lang="de-DE"/>
              <a:t>mit s/w GIZ Key Visual</a:t>
            </a:r>
          </a:p>
        </p:txBody>
      </p:sp>
    </p:spTree>
    <p:extLst>
      <p:ext uri="{BB962C8B-B14F-4D97-AF65-F5344CB8AC3E}">
        <p14:creationId xmlns:p14="http://schemas.microsoft.com/office/powerpoint/2010/main" val="4291466940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1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5528944" y="125629"/>
            <a:ext cx="3490261" cy="4474945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8"/>
            <a:ext cx="4839634" cy="35796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6954809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1 Foto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5528944" y="125629"/>
            <a:ext cx="3490261" cy="44749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8"/>
            <a:ext cx="4839634" cy="284999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613313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Grafik oder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449818" y="886265"/>
            <a:ext cx="8569388" cy="3714309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7434761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ße Grafik oder Foto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449818" y="879231"/>
            <a:ext cx="8569388" cy="3721343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BC0EF058-4509-4E2E-A494-3A33A50A7E39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6212655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5528944" y="1256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8"/>
            <a:ext cx="4839634" cy="3579606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8FA7E0F7-D88E-4749-A02F-6738D5FCFEDA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5528944" y="24550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4839635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96988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5528944" y="1256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8"/>
            <a:ext cx="4839634" cy="284999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9B52BFBF-B8B4-4D20-A3AC-56C22FE9115E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5528944" y="24550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7620724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2 Fotos zw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4728155" y="2444751"/>
            <a:ext cx="4288845" cy="2155568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123134" y="2444751"/>
            <a:ext cx="4288845" cy="2155568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9"/>
            <a:ext cx="3962161" cy="12497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151E2B6D-735E-4DA5-A07C-74378F814DE7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5055732" y="1020969"/>
            <a:ext cx="3954917" cy="1249791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59195947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folie 3 Fotos dreispalti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 bwMode="gray">
          <a:xfrm>
            <a:off x="3140868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123135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9"/>
            <a:ext cx="2531717" cy="17691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FC1308D0-F1A1-4FD2-B3FF-C76DEE30B6DF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3467551" y="1020969"/>
            <a:ext cx="2531717" cy="17691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6158600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 bwMode="gray">
          <a:xfrm>
            <a:off x="6485284" y="1020969"/>
            <a:ext cx="2531717" cy="1769123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06919238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kt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 bwMode="gray">
          <a:xfrm>
            <a:off x="460375" y="3112887"/>
            <a:ext cx="2645076" cy="1487687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460374" y="970671"/>
            <a:ext cx="2644776" cy="13900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err="1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460374" y="2421711"/>
            <a:ext cx="2644776" cy="63437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err="1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2417530"/>
            <a:ext cx="2644776" cy="212006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de-DE"/>
              <a:t>Name des Partners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632A0A6F-70CF-4E9F-BC50-B81BF2A8B042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4839635" cy="540544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2649415"/>
            <a:ext cx="2644776" cy="394453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MM/JJJJ – MM/JJJJ</a:t>
            </a:r>
            <a:br>
              <a:rPr lang="de-DE"/>
            </a:br>
            <a:r>
              <a:rPr lang="de-DE"/>
              <a:t>Volumen: 00 Mio. €</a:t>
            </a:r>
            <a:br>
              <a:rPr lang="de-DE"/>
            </a:br>
            <a:r>
              <a:rPr lang="de-DE"/>
              <a:t>Öffentlicher Beitrag: 000.000 €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971310"/>
            <a:ext cx="2644776" cy="271797"/>
          </a:xfrm>
          <a:noFill/>
        </p:spPr>
        <p:txBody>
          <a:bodyPr lIns="72000" tIns="36000" bIns="36000" anchor="ctr"/>
          <a:lstStyle>
            <a:lvl1pPr>
              <a:defRPr sz="1100" b="1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Name des Landes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243108"/>
            <a:ext cx="2644776" cy="1117616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</a:pPr>
            <a:r>
              <a:rPr lang="de-DE"/>
              <a:t>Text mit dem Namen des Landes.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 bwMode="gray">
          <a:xfrm>
            <a:off x="3310597" y="1020763"/>
            <a:ext cx="5717516" cy="357981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</p:txBody>
      </p:sp>
    </p:spTree>
    <p:extLst>
      <p:ext uri="{BB962C8B-B14F-4D97-AF65-F5344CB8AC3E}">
        <p14:creationId xmlns:p14="http://schemas.microsoft.com/office/powerpoint/2010/main" val="3900305788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/>
          <a:lstStyle/>
          <a:p>
            <a:fld id="{ED4EA651-F84A-45FE-9DD9-0D06779A98DC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1783022" y="4926384"/>
            <a:ext cx="583947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449817" y="4926383"/>
            <a:ext cx="450850" cy="92333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8342492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4492" y="2070719"/>
            <a:ext cx="3369561" cy="102503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444492" y="1392861"/>
            <a:ext cx="3369561" cy="176276"/>
          </a:xfrm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4492" y="1635978"/>
            <a:ext cx="3369561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</p:spTree>
    <p:extLst>
      <p:ext uri="{BB962C8B-B14F-4D97-AF65-F5344CB8AC3E}">
        <p14:creationId xmlns:p14="http://schemas.microsoft.com/office/powerpoint/2010/main" val="29312541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3541395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5" y="2005782"/>
            <a:ext cx="8893865" cy="1659438"/>
          </a:xfrm>
          <a:prstGeom prst="rect">
            <a:avLst/>
          </a:prstGeom>
          <a:blipFill dpi="0" rotWithShape="1">
            <a:blip r:embed="rId4">
              <a:alphaModFix amt="80000"/>
            </a:blip>
            <a:srcRect/>
            <a:stretch>
              <a:fillRect l="-7055" r="-14052"/>
            </a:stretch>
          </a:blipFill>
        </p:spPr>
        <p:txBody>
          <a:bodyPr wrap="square" lIns="576000" bIns="5400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/ Headline</a:t>
            </a:r>
            <a:br>
              <a:rPr lang="de-DE"/>
            </a:br>
            <a:r>
              <a:rPr lang="de-DE"/>
              <a:t>mit Hintergrundfoto (austauschbar)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173454"/>
            <a:ext cx="7970837" cy="461665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Subline</a:t>
            </a:r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14" name="Textplatzhalter 15">
            <a:extLst>
              <a:ext uri="{FF2B5EF4-FFF2-40B4-BE49-F238E27FC236}">
                <a16:creationId xmlns:a16="http://schemas.microsoft.com/office/drawing/2014/main" id="{B84CF0D8-7A26-4FE7-B70C-2B5F95A3BD5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1047493">
            <a:off x="2581136" y="830919"/>
            <a:ext cx="3977861" cy="637849"/>
          </a:xfrm>
          <a:solidFill>
            <a:schemeClr val="accent4">
              <a:lumMod val="20000"/>
              <a:lumOff val="80000"/>
            </a:schemeClr>
          </a:solidFill>
        </p:spPr>
        <p:txBody>
          <a:bodyPr wrap="square" lIns="72000" tIns="72000" bIns="7200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  <a:lvl2pPr marL="0" indent="0">
              <a:buNone/>
              <a:defRPr sz="3200" b="1"/>
            </a:lvl2pPr>
            <a:lvl5pPr>
              <a:defRPr sz="600"/>
            </a:lvl5pPr>
          </a:lstStyle>
          <a:p>
            <a:pPr marL="85725" lvl="1"/>
            <a:r>
              <a:rPr lang="de-DE" sz="800"/>
              <a:t>1. Auf kleines Symbol in der Mitte der Seite klicken.</a:t>
            </a:r>
            <a:br>
              <a:rPr lang="de-DE" sz="800"/>
            </a:br>
            <a:r>
              <a:rPr lang="de-DE" sz="800"/>
              <a:t>2. Foto auswählen.</a:t>
            </a:r>
            <a:br>
              <a:rPr lang="de-DE" sz="800"/>
            </a:br>
            <a:r>
              <a:rPr lang="de-DE" sz="800"/>
              <a:t>3. Bei Bedarf unter „Format/Schneidewerkzeug“ Ausschnitt bearbeiten.</a:t>
            </a:r>
            <a:br>
              <a:rPr lang="de-DE" sz="800"/>
            </a:br>
            <a:r>
              <a:rPr lang="de-DE" sz="800"/>
              <a:t>4. Diese Notiz löschen!</a:t>
            </a:r>
          </a:p>
        </p:txBody>
      </p:sp>
    </p:spTree>
    <p:extLst>
      <p:ext uri="{BB962C8B-B14F-4D97-AF65-F5344CB8AC3E}">
        <p14:creationId xmlns:p14="http://schemas.microsoft.com/office/powerpoint/2010/main" val="3065872053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/>
          <a:lstStyle/>
          <a:p>
            <a:fld id="{7BFAD5BD-F05F-43F9-A848-AC15C944AFC6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1783022" y="4926384"/>
            <a:ext cx="583947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449817" y="4926383"/>
            <a:ext cx="450850" cy="92333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8342492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4" y="2070719"/>
            <a:ext cx="3369561" cy="102503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2140284" y="1392861"/>
            <a:ext cx="3369561" cy="176276"/>
          </a:xfrm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4" y="1635978"/>
            <a:ext cx="3369561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449816" y="1392861"/>
            <a:ext cx="1468079" cy="1702892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</p:spTree>
    <p:extLst>
      <p:ext uri="{BB962C8B-B14F-4D97-AF65-F5344CB8AC3E}">
        <p14:creationId xmlns:p14="http://schemas.microsoft.com/office/powerpoint/2010/main" val="140540611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/>
          <a:lstStyle/>
          <a:p>
            <a:fld id="{941969B2-A000-46B9-90EC-290C14602584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1783022" y="4926384"/>
            <a:ext cx="583947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449817" y="4926383"/>
            <a:ext cx="450850" cy="92333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2" y="2070719"/>
            <a:ext cx="2570185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1959062" y="1392861"/>
            <a:ext cx="2570185" cy="176276"/>
          </a:xfrm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2" y="1635978"/>
            <a:ext cx="2570185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44981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070719"/>
            <a:ext cx="2671574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6242653" y="1392861"/>
            <a:ext cx="2671574" cy="176276"/>
          </a:xfrm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1635978"/>
            <a:ext cx="2671574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473340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464411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9690712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ntak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/>
          <a:lstStyle/>
          <a:p>
            <a:fld id="{D6E3F85C-2EA9-484B-BD10-1E2D73DB95C4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1783022" y="4926384"/>
            <a:ext cx="583947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449817" y="4926383"/>
            <a:ext cx="450850" cy="92333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6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449816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6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449818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7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3348457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7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3348459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8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 bwMode="gray">
          <a:xfrm>
            <a:off x="6247098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8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 bwMode="gray">
          <a:xfrm>
            <a:off x="6247100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</p:spTree>
    <p:extLst>
      <p:ext uri="{BB962C8B-B14F-4D97-AF65-F5344CB8AC3E}">
        <p14:creationId xmlns:p14="http://schemas.microsoft.com/office/powerpoint/2010/main" val="4060150698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Kontakt 1 ohne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/>
          <a:lstStyle/>
          <a:p>
            <a:fld id="{95C7FCB7-E99C-4472-84CE-BB100E073FDD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1783022" y="4926384"/>
            <a:ext cx="583947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449817" y="4926383"/>
            <a:ext cx="450850" cy="92333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8342492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4492" y="2070719"/>
            <a:ext cx="3369561" cy="102503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444492" y="1392861"/>
            <a:ext cx="3369561" cy="176276"/>
          </a:xfrm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4492" y="1635978"/>
            <a:ext cx="3369561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</p:spTree>
    <p:extLst>
      <p:ext uri="{BB962C8B-B14F-4D97-AF65-F5344CB8AC3E}">
        <p14:creationId xmlns:p14="http://schemas.microsoft.com/office/powerpoint/2010/main" val="107517474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Kontakt 1 ohne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/>
          <a:lstStyle/>
          <a:p>
            <a:fld id="{D96D7721-5E2F-441A-A136-4D3696C8C81F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1783022" y="4926384"/>
            <a:ext cx="583947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449817" y="4926383"/>
            <a:ext cx="450850" cy="92333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8342492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4" y="2070719"/>
            <a:ext cx="3369561" cy="102503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 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2140284" y="1392861"/>
            <a:ext cx="3369561" cy="176276"/>
          </a:xfrm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4" y="1635978"/>
            <a:ext cx="3369561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449816" y="1392861"/>
            <a:ext cx="1468079" cy="1702892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</p:spTree>
    <p:extLst>
      <p:ext uri="{BB962C8B-B14F-4D97-AF65-F5344CB8AC3E}">
        <p14:creationId xmlns:p14="http://schemas.microsoft.com/office/powerpoint/2010/main" val="3724089437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 2 ohne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/>
          <a:lstStyle/>
          <a:p>
            <a:fld id="{29D62A84-608A-469A-BDEB-23A2A4BC6089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1783022" y="4926384"/>
            <a:ext cx="583947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449817" y="4926383"/>
            <a:ext cx="450850" cy="92333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2" y="2070719"/>
            <a:ext cx="2570185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T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1959062" y="1392861"/>
            <a:ext cx="2570185" cy="176276"/>
          </a:xfrm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2" y="1635978"/>
            <a:ext cx="2570185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44981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070719"/>
            <a:ext cx="2671574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6242653" y="1392861"/>
            <a:ext cx="2671574" cy="176276"/>
          </a:xfrm>
        </p:spPr>
        <p:txBody>
          <a:bodyPr/>
          <a:lstStyle>
            <a:lvl1pPr>
              <a:defRPr sz="12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1635978"/>
            <a:ext cx="2671574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473340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464411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9159529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Kontakt 3 ohne Hintergr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/>
          <a:lstStyle/>
          <a:p>
            <a:fld id="{6C1040CC-8ADE-4F02-BFF9-EF2F8C592AE2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1783022" y="4926384"/>
            <a:ext cx="583947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>
          <a:xfrm>
            <a:off x="449817" y="4926383"/>
            <a:ext cx="450850" cy="92333"/>
          </a:xfrm>
        </p:spPr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6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 bwMode="gray">
          <a:xfrm>
            <a:off x="449816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6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 bwMode="gray">
          <a:xfrm>
            <a:off x="449818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7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 bwMode="gray">
          <a:xfrm>
            <a:off x="3348457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7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/>
          </p:nvPr>
        </p:nvSpPr>
        <p:spPr bwMode="gray">
          <a:xfrm>
            <a:off x="3348459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8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fr-FR"/>
              <a:t>vorname.nachname@giz.de</a:t>
            </a:r>
          </a:p>
          <a:p>
            <a:r>
              <a:rPr lang="fr-FR"/>
              <a:t>Tel.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r>
              <a:rPr lang="fr-FR"/>
              <a:t> </a:t>
            </a:r>
          </a:p>
          <a:p>
            <a:r>
              <a:rPr lang="fr-FR"/>
              <a:t>Fax	+49 (0) x xx </a:t>
            </a:r>
            <a:r>
              <a:rPr lang="fr-FR" err="1"/>
              <a:t>xx</a:t>
            </a:r>
            <a:r>
              <a:rPr lang="fr-FR"/>
              <a:t> </a:t>
            </a:r>
            <a:r>
              <a:rPr lang="fr-FR" err="1"/>
              <a:t>xx</a:t>
            </a:r>
            <a:endParaRPr lang="fr-FR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 bwMode="gray">
          <a:xfrm>
            <a:off x="6247098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8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de-DE"/>
              <a:t>Funktion, Ort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/>
          </p:nvPr>
        </p:nvSpPr>
        <p:spPr bwMode="gray">
          <a:xfrm>
            <a:off x="6247100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de-DE"/>
              <a:t>Bild durch Klicken auf Symbol hinzufügen</a:t>
            </a:r>
            <a:endParaRPr lang="en-GB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de-DE" sz="100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</p:spTree>
    <p:extLst>
      <p:ext uri="{BB962C8B-B14F-4D97-AF65-F5344CB8AC3E}">
        <p14:creationId xmlns:p14="http://schemas.microsoft.com/office/powerpoint/2010/main" val="4065323790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1CF316D3-F0D5-486A-8B39-A2F75CFE3CA0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2359111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Headline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332CB08E-2EC3-4C7D-B0EF-FDB5CD1ABB98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63275998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 userDrawn="1">
          <p15:clr>
            <a:srgbClr val="FBAE40"/>
          </p15:clr>
        </p15:guide>
      </p15:sldGuideLst>
    </p:ext>
  </p:extLs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s zum Herausgeb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825FAA2D-10D4-4CD9-B9B7-92585570EFD8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989CFD23-95DB-4A2C-AF9C-0B7C621A4AA3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0246DFF-FEF2-46ED-9853-DC7A06FF89CD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 bwMode="gray"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450495" y="1106921"/>
            <a:ext cx="3214511" cy="1323439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Als Bundesunternehmen unterstützt die GIZ </a:t>
            </a:r>
            <a:b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die deutsche Bundesregierung bei der Erreichung ihrer Ziele </a:t>
            </a:r>
            <a:b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 der Internationalen Zusammenarbeit für nachhaltige Entwicklung.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Herausgeber: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für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8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Sitz der Gesellschaft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und Eschborn 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50495" y="2547859"/>
            <a:ext cx="3464422" cy="1762643"/>
          </a:xfrm>
        </p:spPr>
        <p:txBody>
          <a:bodyPr/>
          <a:lstStyle>
            <a:lvl1pPr>
              <a:lnSpc>
                <a:spcPct val="100000"/>
              </a:lnSpc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 bwMode="gray">
          <a:xfrm>
            <a:off x="4386538" y="1106921"/>
            <a:ext cx="3428177" cy="1979179"/>
          </a:xfrm>
        </p:spPr>
        <p:txBody>
          <a:bodyPr/>
          <a:lstStyle>
            <a:lvl1pPr>
              <a:lnSpc>
                <a:spcPct val="100000"/>
              </a:lnSpc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Bildplatzhalter 5">
            <a:extLst>
              <a:ext uri="{FF2B5EF4-FFF2-40B4-BE49-F238E27FC236}">
                <a16:creationId xmlns:a16="http://schemas.microsoft.com/office/drawing/2014/main" id="{FA30AE92-479C-4316-9152-07F5E4B511EF}"/>
              </a:ext>
            </a:extLst>
          </p:cNvPr>
          <p:cNvSpPr>
            <a:spLocks noGrp="1"/>
          </p:cNvSpPr>
          <p:nvPr>
            <p:ph type="pic" sz="quarter" idx="22" hasCustomPrompt="1"/>
          </p:nvPr>
        </p:nvSpPr>
        <p:spPr>
          <a:xfrm>
            <a:off x="4386538" y="3258394"/>
            <a:ext cx="1620000" cy="10800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/>
              <a:t>Platzhalter </a:t>
            </a:r>
            <a:br>
              <a:rPr lang="de-DE"/>
            </a:br>
            <a:r>
              <a:rPr lang="de-DE"/>
              <a:t>Logo Kooperationspartner</a:t>
            </a:r>
            <a:br>
              <a:rPr lang="de-DE"/>
            </a:br>
            <a:r>
              <a:rPr lang="de-DE"/>
              <a:t>(Bitte löschen, falls nicht passend)</a:t>
            </a:r>
          </a:p>
        </p:txBody>
      </p:sp>
      <p:sp>
        <p:nvSpPr>
          <p:cNvPr id="14" name="Bildplatzhalter 5">
            <a:extLst>
              <a:ext uri="{FF2B5EF4-FFF2-40B4-BE49-F238E27FC236}">
                <a16:creationId xmlns:a16="http://schemas.microsoft.com/office/drawing/2014/main" id="{3D59614B-F990-4CC1-AF06-5A7BEB0B8A68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94715" y="3258394"/>
            <a:ext cx="1620000" cy="1080000"/>
          </a:xfrm>
        </p:spPr>
        <p:txBody>
          <a:bodyPr/>
          <a:lstStyle>
            <a:lvl1pPr>
              <a:defRPr sz="800"/>
            </a:lvl1pPr>
          </a:lstStyle>
          <a:p>
            <a:r>
              <a:rPr lang="de-DE"/>
              <a:t>Platzhalter </a:t>
            </a:r>
            <a:br>
              <a:rPr lang="de-DE"/>
            </a:br>
            <a:r>
              <a:rPr lang="de-DE"/>
              <a:t>Logo Kooperationspartner</a:t>
            </a:r>
            <a:br>
              <a:rPr lang="de-DE"/>
            </a:br>
            <a:r>
              <a:rPr lang="de-DE"/>
              <a:t>(Bitte löschen, falls nicht passend)</a:t>
            </a:r>
          </a:p>
          <a:p>
            <a:endParaRPr lang="en-GB"/>
          </a:p>
        </p:txBody>
      </p:sp>
      <p:sp>
        <p:nvSpPr>
          <p:cNvPr id="16" name="Textplatzhalter 15">
            <a:extLst>
              <a:ext uri="{FF2B5EF4-FFF2-40B4-BE49-F238E27FC236}">
                <a16:creationId xmlns:a16="http://schemas.microsoft.com/office/drawing/2014/main" id="{597D03B5-08D6-4DB4-88CC-8F5815A5C6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2057750" y="0"/>
            <a:ext cx="5839478" cy="1130291"/>
          </a:xfrm>
          <a:solidFill>
            <a:schemeClr val="accent4">
              <a:lumMod val="20000"/>
              <a:lumOff val="80000"/>
            </a:schemeClr>
          </a:solidFill>
        </p:spPr>
        <p:txBody>
          <a:bodyPr wrap="square" lIns="72000" tIns="72000" bIns="7200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  <a:lvl2pPr marL="0" indent="0">
              <a:buNone/>
              <a:defRPr sz="700" b="1">
                <a:solidFill>
                  <a:srgbClr val="C00000"/>
                </a:solidFill>
              </a:defRPr>
            </a:lvl2pPr>
            <a:lvl5pPr>
              <a:defRPr sz="600"/>
            </a:lvl5pPr>
          </a:lstStyle>
          <a:p>
            <a:pPr marL="85725" lvl="1"/>
            <a:r>
              <a:rPr lang="de-DE" sz="800"/>
              <a:t>Hinweistext für diese Seite: </a:t>
            </a:r>
            <a:br>
              <a:rPr lang="de-DE" sz="800"/>
            </a:br>
            <a:r>
              <a:rPr lang="de-DE" sz="800"/>
              <a:t>Platzhaltertexte bitte nach Bedarf anpassen/löschen. </a:t>
            </a:r>
            <a:br>
              <a:rPr lang="de-DE" sz="800"/>
            </a:br>
            <a:r>
              <a:rPr lang="de-DE" sz="800"/>
              <a:t>Links: Projekt-/Programmname, Anschrift, E-Mail etc.</a:t>
            </a:r>
            <a:br>
              <a:rPr lang="de-DE" sz="800"/>
            </a:br>
            <a:r>
              <a:rPr lang="de-DE" sz="800"/>
              <a:t>Rechts oben: </a:t>
            </a:r>
            <a:r>
              <a:rPr lang="de-DE" sz="800" err="1"/>
              <a:t>Auftrageber</a:t>
            </a:r>
            <a:r>
              <a:rPr lang="de-DE" sz="800"/>
              <a:t>*innen (z.B. Im Auftrag des BMZ, BMU, …) Referat, Ansprechpartner*in</a:t>
            </a:r>
            <a:br>
              <a:rPr lang="de-DE" sz="800"/>
            </a:br>
            <a:r>
              <a:rPr lang="de-DE" sz="800"/>
              <a:t>Rechts unten; erster Platzhalter: BMZ-Logo, falls erforderlich. </a:t>
            </a:r>
            <a:br>
              <a:rPr lang="de-DE" sz="800"/>
            </a:br>
            <a:r>
              <a:rPr lang="de-DE" sz="800"/>
              <a:t>Rechts unten, zweiter Platzhalter: Logo des Kooperationspartners. </a:t>
            </a:r>
            <a:br>
              <a:rPr lang="de-DE" sz="800"/>
            </a:br>
            <a:r>
              <a:rPr lang="de-DE" sz="800"/>
              <a:t>Löschen Sie die Platzhalter falls nicht relevant. </a:t>
            </a:r>
            <a:br>
              <a:rPr lang="de-DE" sz="800"/>
            </a:br>
            <a:r>
              <a:rPr lang="de-DE" sz="800"/>
              <a:t>Diese Notiz bitte löschen.</a:t>
            </a:r>
          </a:p>
        </p:txBody>
      </p:sp>
    </p:spTree>
    <p:extLst>
      <p:ext uri="{BB962C8B-B14F-4D97-AF65-F5344CB8AC3E}">
        <p14:creationId xmlns:p14="http://schemas.microsoft.com/office/powerpoint/2010/main" val="3435594303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Grafik/Freistel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3541395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5" y="1991032"/>
            <a:ext cx="8893865" cy="1674188"/>
          </a:xfrm>
          <a:prstGeom prst="rect">
            <a:avLst/>
          </a:prstGeom>
          <a:blipFill dpi="0" rotWithShape="1">
            <a:blip r:embed="rId4"/>
            <a:srcRect/>
            <a:stretch>
              <a:fillRect l="-14538" r="-37412"/>
            </a:stretch>
          </a:blipFill>
        </p:spPr>
        <p:txBody>
          <a:bodyPr wrap="square" lIns="576000" bIns="5760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de-DE"/>
              <a:t>Titelfolie für Illustration/Freisteller </a:t>
            </a:r>
            <a:br>
              <a:rPr lang="de-DE"/>
            </a:br>
            <a:r>
              <a:rPr lang="de-DE"/>
              <a:t>mit weißem Hintergrund (austauschbar)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173454"/>
            <a:ext cx="7970837" cy="461665"/>
          </a:xfrm>
        </p:spPr>
        <p:txBody>
          <a:bodyPr>
            <a:sp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9" name="Textplatzhalter 15">
            <a:extLst>
              <a:ext uri="{FF2B5EF4-FFF2-40B4-BE49-F238E27FC236}">
                <a16:creationId xmlns:a16="http://schemas.microsoft.com/office/drawing/2014/main" id="{E4C85ECD-568F-4B18-93A7-27BE9DEB2536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1047493">
            <a:off x="2719233" y="841943"/>
            <a:ext cx="3932067" cy="637849"/>
          </a:xfrm>
          <a:solidFill>
            <a:schemeClr val="accent4">
              <a:lumMod val="20000"/>
              <a:lumOff val="80000"/>
            </a:schemeClr>
          </a:solidFill>
        </p:spPr>
        <p:txBody>
          <a:bodyPr wrap="square" lIns="72000" tIns="72000" bIns="7200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  <a:lvl2pPr marL="0" indent="0">
              <a:buNone/>
              <a:defRPr sz="600" b="1"/>
            </a:lvl2pPr>
            <a:lvl5pPr>
              <a:defRPr sz="600"/>
            </a:lvl5pPr>
          </a:lstStyle>
          <a:p>
            <a:pPr marL="85725" lvl="1"/>
            <a:r>
              <a:rPr lang="de-DE" sz="800"/>
              <a:t>1. Auf kleines Symbol in der Mitte der Seite klicken.</a:t>
            </a:r>
            <a:br>
              <a:rPr lang="de-DE" sz="800"/>
            </a:br>
            <a:r>
              <a:rPr lang="de-DE" sz="800"/>
              <a:t>2. Foto auswählen.</a:t>
            </a:r>
            <a:br>
              <a:rPr lang="de-DE" sz="800"/>
            </a:br>
            <a:r>
              <a:rPr lang="de-DE" sz="800"/>
              <a:t>3. Bei Bedarf unter „Format/Schneidewerkzeug“ Ausschnitt bearbeiten.</a:t>
            </a:r>
            <a:br>
              <a:rPr lang="de-DE" sz="800"/>
            </a:br>
            <a:r>
              <a:rPr lang="de-DE" sz="800"/>
              <a:t>4. Diese Notiz löschen!</a:t>
            </a:r>
          </a:p>
        </p:txBody>
      </p:sp>
    </p:spTree>
    <p:extLst>
      <p:ext uri="{BB962C8B-B14F-4D97-AF65-F5344CB8AC3E}">
        <p14:creationId xmlns:p14="http://schemas.microsoft.com/office/powerpoint/2010/main" val="1363549308"/>
      </p:ext>
    </p:extLst>
  </p:cSld>
  <p:clrMapOvr>
    <a:masterClrMapping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tonachweise und Quell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 bwMode="gray">
          <a:xfrm>
            <a:off x="450495" y="1106921"/>
            <a:ext cx="7172684" cy="3470031"/>
          </a:xfrm>
        </p:spPr>
        <p:txBody>
          <a:bodyPr numCol="2"/>
          <a:lstStyle>
            <a:lvl1pPr>
              <a:lnSpc>
                <a:spcPct val="100000"/>
              </a:lnSpc>
              <a:spcBef>
                <a:spcPts val="0"/>
              </a:spcBef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777711" y="4901938"/>
            <a:ext cx="1084083" cy="160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err="1"/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7" y="240212"/>
            <a:ext cx="6765371" cy="540544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b="1"/>
              <a:t>Fotonachweise / Quellen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39145365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ress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23135" y="123825"/>
            <a:ext cx="8893865" cy="4083035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642425"/>
            <a:ext cx="8895600" cy="3910908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6611814" y="4206860"/>
            <a:ext cx="2405185" cy="14692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215591" y="1557990"/>
            <a:ext cx="35292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für</a:t>
            </a:r>
            <a:br>
              <a:rPr kumimoji="0" lang="de-DE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100" b="1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1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Sitz der Gesellschaft </a:t>
            </a:r>
            <a:b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und Eschborn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Friedrich-Ebert-Allee 32 + 36</a:t>
            </a:r>
            <a:b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53113 Bonn, Deutschland</a:t>
            </a:r>
            <a:b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  +49  228  44 60 - 0</a:t>
            </a:r>
            <a:b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  +49  228  44 60 - 17 66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de-DE" sz="1100" b="0" i="0" u="none" strike="noStrike" kern="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  info@giz.de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   </a:t>
            </a:r>
            <a:r>
              <a:rPr kumimoji="0" lang="de-DE" sz="4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3525439" y="2560364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Dag-</a:t>
            </a:r>
            <a:r>
              <a:rPr kumimoji="0" lang="de-DE" sz="1100" b="0" i="0" u="none" strike="noStrike" kern="0" cap="none" spc="0" normalizeH="0" baseline="0" noProof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Hammarskjöld</a:t>
            </a: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-Weg 1 - 5</a:t>
            </a:r>
            <a:b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65760 Eschborn, Deutschland</a:t>
            </a:r>
            <a:b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 +49  61 96  79 - 0</a:t>
            </a:r>
            <a:b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de-DE" sz="1100" b="0" i="0" u="none" strike="noStrike" kern="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276665" y="4447384"/>
            <a:ext cx="1650218" cy="45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059386"/>
      </p:ext>
    </p:extLst>
  </p:cSld>
  <p:clrMapOvr>
    <a:masterClrMapping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lussgru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54843D0-9D4E-4A08-B21C-F3CF94B3419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 der Präsentation</a:t>
            </a:r>
            <a:endParaRPr lang="en-US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561AFD69-7AC2-40FF-B65D-36D6A58C325F}"/>
              </a:ext>
            </a:extLst>
          </p:cNvPr>
          <p:cNvSpPr>
            <a:spLocks noGrp="1"/>
          </p:cNvSpPr>
          <p:nvPr>
            <p:ph type="dt" sz="half" idx="11"/>
          </p:nvPr>
        </p:nvSpPr>
        <p:spPr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828362A2-6007-40CC-8974-CB2EF60400F5}" type="datetime4">
              <a:rPr lang="de-DE" smtClean="0"/>
              <a:t>13. September 2022</a:t>
            </a:fld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34D52D57-D33E-4FC9-BA8B-83F3837CF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97FE8B9F-E6A5-4833-BF1A-244E46E3A1EB}"/>
              </a:ext>
            </a:extLst>
          </p:cNvPr>
          <p:cNvSpPr/>
          <p:nvPr userDrawn="1"/>
        </p:nvSpPr>
        <p:spPr bwMode="gray">
          <a:xfrm>
            <a:off x="2329868" y="1348189"/>
            <a:ext cx="4482285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4400"/>
              <a:t>Herzlichen Dank </a:t>
            </a:r>
            <a:br>
              <a:rPr lang="de-DE" sz="4400"/>
            </a:br>
            <a:r>
              <a:rPr lang="de-DE" sz="4400"/>
              <a:t>für Ihre </a:t>
            </a:r>
            <a:br>
              <a:rPr lang="de-DE" sz="4400"/>
            </a:br>
            <a:r>
              <a:rPr lang="de-DE" sz="4400"/>
              <a:t>Aufmerksamkeit!</a:t>
            </a:r>
            <a:endParaRPr lang="de-DE" sz="4400" b="0" kern="1200" cap="none" baseline="0" noProof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29523545"/>
      </p:ext>
    </p:extLst>
  </p:cSld>
  <p:clrMapOvr>
    <a:masterClrMapping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DA6FD837-B9C7-49B3-A5EE-D5266604F8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B22AEA-565D-4B95-992B-63EE741A08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0B923C2B-D5D6-4503-AA8E-CC0ADB802B5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80048" y="4914836"/>
            <a:ext cx="841517" cy="92333"/>
          </a:xfrm>
          <a:prstGeom prst="rect">
            <a:avLst/>
          </a:prstGeom>
        </p:spPr>
        <p:txBody>
          <a:bodyPr/>
          <a:lstStyle/>
          <a:p>
            <a:fld id="{524FF1C5-B22A-4E02-88A9-29BCC363B64C}" type="datetimeFigureOut">
              <a:rPr lang="de-DE" smtClean="0"/>
              <a:t>13.09.2022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EA6C192-41B0-41FA-B6DA-72B9E215B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56652" y="4914836"/>
            <a:ext cx="5665849" cy="92333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E1BA014-B18E-4C05-9B43-82CF17577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7B7D4-A434-4A76-8E5C-E55DAA2BAE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474054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FD44BD6C-6FF7-41DF-849D-80541052CB1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B06F85-17C3-44F6-BBA9-CA0144D66E1A}" type="datetimeFigureOut">
              <a:rPr lang="de-DE" smtClean="0"/>
              <a:t>13.09.2022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87314CC-AE58-49B9-BA51-23BC8E74A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D9D3BDE-13B3-460E-8071-7A02DB87BA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56679B-BE19-43A0-9170-ECC5CB42A69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933059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rafik 20" descr="Ein Bild, das Kette enthält.&#10;&#10;Automatisch generierte Beschreibung">
            <a:extLst>
              <a:ext uri="{FF2B5EF4-FFF2-40B4-BE49-F238E27FC236}">
                <a16:creationId xmlns:a16="http://schemas.microsoft.com/office/drawing/2014/main" id="{82995FEF-F44E-4720-98FA-B2AE557B118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5" y="123825"/>
            <a:ext cx="8893865" cy="3541395"/>
          </a:xfrm>
          <a:prstGeom prst="rect">
            <a:avLst/>
          </a:prstGeom>
        </p:spPr>
      </p:pic>
      <p:pic>
        <p:nvPicPr>
          <p:cNvPr id="18" name="Grafik 17" descr="Ein Bild, das Säge enthält.&#10;&#10;Automatisch generierte Beschreibung">
            <a:extLst>
              <a:ext uri="{FF2B5EF4-FFF2-40B4-BE49-F238E27FC236}">
                <a16:creationId xmlns:a16="http://schemas.microsoft.com/office/drawing/2014/main" id="{57A5703D-6864-419D-AAFF-48396C4B22D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635156"/>
            <a:ext cx="8895600" cy="3030064"/>
          </a:xfrm>
          <a:prstGeom prst="rect">
            <a:avLst/>
          </a:prstGeom>
        </p:spPr>
      </p:pic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colour GIZ key visual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en-GB"/>
              <a:t>This is the sub-line</a:t>
            </a:r>
          </a:p>
          <a:p>
            <a:pPr lvl="0"/>
            <a:r>
              <a:rPr lang="en-GB"/>
              <a:t>Project name | Date</a:t>
            </a:r>
            <a:endParaRPr lang="en-GB" dirty="0"/>
          </a:p>
        </p:txBody>
      </p:sp>
      <p:pic>
        <p:nvPicPr>
          <p:cNvPr id="10" name="logo">
            <a:extLst>
              <a:ext uri="{FF2B5EF4-FFF2-40B4-BE49-F238E27FC236}">
                <a16:creationId xmlns:a16="http://schemas.microsoft.com/office/drawing/2014/main" id="{BB915B2F-F90E-4740-9ADA-291A0E63BDE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BD21318B-3022-42D5-AB5E-3CB62091D006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639919"/>
      </p:ext>
    </p:extLst>
  </p:cSld>
  <p:clrMapOvr>
    <a:masterClrMapping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FF0DB5C6-9E74-4378-9827-68473EFA35F3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26747"/>
          <a:stretch/>
        </p:blipFill>
        <p:spPr bwMode="gray">
          <a:xfrm>
            <a:off x="123135" y="123825"/>
            <a:ext cx="8893865" cy="3541396"/>
          </a:xfrm>
          <a:prstGeom prst="rect">
            <a:avLst/>
          </a:prstGeom>
        </p:spPr>
      </p:pic>
      <p:pic>
        <p:nvPicPr>
          <p:cNvPr id="15" name="Grafik 14" descr="Ein Bild, das Säge enthält.&#10;&#10;Automatisch generierte Beschreibung">
            <a:extLst>
              <a:ext uri="{FF2B5EF4-FFF2-40B4-BE49-F238E27FC236}">
                <a16:creationId xmlns:a16="http://schemas.microsoft.com/office/drawing/2014/main" id="{31687CA2-4830-4EA3-B6BE-4D04E1B83630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635156"/>
            <a:ext cx="8895600" cy="3030064"/>
          </a:xfrm>
          <a:prstGeom prst="rect">
            <a:avLst/>
          </a:prstGeom>
        </p:spPr>
      </p:pic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b/w GIZ key visual</a:t>
            </a:r>
          </a:p>
        </p:txBody>
      </p:sp>
    </p:spTree>
    <p:extLst>
      <p:ext uri="{BB962C8B-B14F-4D97-AF65-F5344CB8AC3E}">
        <p14:creationId xmlns:p14="http://schemas.microsoft.com/office/powerpoint/2010/main" val="2826396988"/>
      </p:ext>
    </p:extLst>
  </p:cSld>
  <p:clrMapOvr>
    <a:masterClrMapping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hoto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8B5BB38C-C268-430A-95D0-A4989E9A611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50418" r="36621"/>
          <a:stretch/>
        </p:blipFill>
        <p:spPr>
          <a:xfrm>
            <a:off x="7497546" y="772118"/>
            <a:ext cx="387893" cy="590931"/>
          </a:xfrm>
          <a:prstGeom prst="rect">
            <a:avLst/>
          </a:prstGeom>
        </p:spPr>
      </p:pic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933450"/>
            <a:ext cx="0" cy="6858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uppieren 4">
            <a:extLst>
              <a:ext uri="{FF2B5EF4-FFF2-40B4-BE49-F238E27FC236}">
                <a16:creationId xmlns:a16="http://schemas.microsoft.com/office/drawing/2014/main" id="{2033EF87-771C-4B92-ADFE-7B13B36298B2}"/>
              </a:ext>
            </a:extLst>
          </p:cNvPr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4" name="Grafik 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819D2676-9436-4032-BE32-30435B740AE3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3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F4035884-6A0A-4E92-9DBD-74348932C0B3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25" name="Rechteck">
            <a:extLst>
              <a:ext uri="{FF2B5EF4-FFF2-40B4-BE49-F238E27FC236}">
                <a16:creationId xmlns:a16="http://schemas.microsoft.com/office/drawing/2014/main" id="{F2E38B50-980D-47A1-BF50-09C022DE3178}"/>
              </a:ext>
            </a:extLst>
          </p:cNvPr>
          <p:cNvSpPr/>
          <p:nvPr userDrawn="1"/>
        </p:nvSpPr>
        <p:spPr bwMode="gray">
          <a:xfrm>
            <a:off x="7530036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3541395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sp>
        <p:nvSpPr>
          <p:cNvPr id="3" name="1.">
            <a:extLst>
              <a:ext uri="{FF2B5EF4-FFF2-40B4-BE49-F238E27FC236}">
                <a16:creationId xmlns:a16="http://schemas.microsoft.com/office/drawing/2014/main" id="{6C4143CA-4DB1-41D8-8702-2CD00961FDB5}"/>
              </a:ext>
            </a:extLst>
          </p:cNvPr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16" name="2.">
            <a:extLst>
              <a:ext uri="{FF2B5EF4-FFF2-40B4-BE49-F238E27FC236}">
                <a16:creationId xmlns:a16="http://schemas.microsoft.com/office/drawing/2014/main" id="{8F222F02-A2DC-42E9-84D4-4ACEFEE70A4D}"/>
              </a:ext>
            </a:extLst>
          </p:cNvPr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23" name="3.">
            <a:extLst>
              <a:ext uri="{FF2B5EF4-FFF2-40B4-BE49-F238E27FC236}">
                <a16:creationId xmlns:a16="http://schemas.microsoft.com/office/drawing/2014/main" id="{C15972D1-066C-49B6-94E5-4A7A0A3B2587}"/>
              </a:ext>
            </a:extLst>
          </p:cNvPr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how">
            <a:extLst>
              <a:ext uri="{FF2B5EF4-FFF2-40B4-BE49-F238E27FC236}">
                <a16:creationId xmlns:a16="http://schemas.microsoft.com/office/drawing/2014/main" id="{B4432FF7-B852-4F03-B6BA-EEC7AD563D82}"/>
              </a:ext>
            </a:extLst>
          </p:cNvPr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166847" y="421640"/>
            <a:ext cx="211456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5" y="635156"/>
            <a:ext cx="8893865" cy="3030064"/>
          </a:xfrm>
          <a:prstGeom prst="rect">
            <a:avLst/>
          </a:prstGeom>
          <a:blipFill dpi="0" rotWithShape="1">
            <a:blip r:embed="rId6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slide/headline</a:t>
            </a:r>
            <a:br>
              <a:rPr lang="en-GB" dirty="0"/>
            </a:br>
            <a:r>
              <a:rPr lang="en-GB" dirty="0"/>
              <a:t>with background photo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 bwMode="gray">
          <a:xfrm>
            <a:off x="7497022" y="1475105"/>
            <a:ext cx="1246909" cy="860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467898"/>
      </p:ext>
    </p:extLst>
  </p:cSld>
  <p:clrMapOvr>
    <a:masterClrMapping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Graphic/free-form selection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logo">
            <a:extLst>
              <a:ext uri="{FF2B5EF4-FFF2-40B4-BE49-F238E27FC236}">
                <a16:creationId xmlns:a16="http://schemas.microsoft.com/office/drawing/2014/main" id="{F8081F88-CBA8-4146-B984-924F5BAE435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7" name="Bar">
            <a:extLst>
              <a:ext uri="{FF2B5EF4-FFF2-40B4-BE49-F238E27FC236}">
                <a16:creationId xmlns:a16="http://schemas.microsoft.com/office/drawing/2014/main" id="{F01B0C4A-732E-4BC2-A2D7-A086E4E5403B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3541395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166847" y="421640"/>
            <a:ext cx="211456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Headline">
            <a:extLst>
              <a:ext uri="{FF2B5EF4-FFF2-40B4-BE49-F238E27FC236}">
                <a16:creationId xmlns:a16="http://schemas.microsoft.com/office/drawing/2014/main" id="{813E0E27-07DF-4161-8BD6-EBA305CB516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5" y="635156"/>
            <a:ext cx="8893865" cy="3030064"/>
          </a:xfrm>
          <a:prstGeom prst="rect">
            <a:avLst/>
          </a:prstGeom>
          <a:blipFill dpi="0" rotWithShape="1">
            <a:blip r:embed="rId4"/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Title slide for illustration/free-form selection</a:t>
            </a:r>
            <a:br>
              <a:rPr lang="en-GB" dirty="0"/>
            </a:br>
            <a:r>
              <a:rPr lang="en-GB" dirty="0"/>
              <a:t>with white background (interchangeable)</a:t>
            </a: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 bwMode="gray">
          <a:xfrm>
            <a:off x="7797502" y="1475105"/>
            <a:ext cx="1246909" cy="860367"/>
          </a:xfrm>
          <a:prstGeom prst="rect">
            <a:avLst/>
          </a:prstGeom>
        </p:spPr>
      </p:pic>
      <p:sp>
        <p:nvSpPr>
          <p:cNvPr id="29" name="1.">
            <a:extLst>
              <a:ext uri="{FF2B5EF4-FFF2-40B4-BE49-F238E27FC236}">
                <a16:creationId xmlns:a16="http://schemas.microsoft.com/office/drawing/2014/main" id="{20B6CB06-5705-4A0C-80E4-F97390E0F331}"/>
              </a:ext>
            </a:extLst>
          </p:cNvPr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D84EBA1A-4DAD-4862-AA4E-9880DC7763BC}"/>
              </a:ext>
            </a:extLst>
          </p:cNvPr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B2678BDE-5861-465F-B7A9-0C02CEA5146A}"/>
              </a:ext>
            </a:extLst>
          </p:cNvPr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DD9A8E2A-61F9-4B3C-9A2B-7F7E505F0D6A}"/>
              </a:ext>
            </a:extLst>
          </p:cNvPr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624386F1-94F3-4226-906F-12B82E9AA11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50418" r="36621"/>
          <a:stretch/>
        </p:blipFill>
        <p:spPr>
          <a:xfrm>
            <a:off x="7797502" y="772118"/>
            <a:ext cx="387893" cy="590931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105A1CD3-65ED-4979-8ED3-C6C6D69CA36F}"/>
              </a:ext>
            </a:extLst>
          </p:cNvPr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51D59DA1-E2B0-4CDB-A12E-01AA9A73E876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7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CA75C1DE-0310-44D2-BF9A-8AF0BB55C2BA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E6AB41C2-B97C-4B5B-B3A7-980B47D8BCA4}"/>
              </a:ext>
            </a:extLst>
          </p:cNvPr>
          <p:cNvSpPr/>
          <p:nvPr userDrawn="1"/>
        </p:nvSpPr>
        <p:spPr bwMode="gray">
          <a:xfrm>
            <a:off x="7829992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5399789"/>
      </p:ext>
    </p:extLst>
  </p:cSld>
  <p:clrMapOvr>
    <a:masterClrMapping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  <a:p>
            <a:r>
              <a:rPr lang="en-GB" dirty="0"/>
              <a:t>Project name | Date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Alternative title slide</a:t>
            </a:r>
            <a:br>
              <a:rPr lang="en-GB" dirty="0"/>
            </a:br>
            <a:r>
              <a:rPr lang="en-GB" dirty="0"/>
              <a:t>without photo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5" y="123825"/>
            <a:ext cx="3783013" cy="1005693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48438829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logo">
            <a:extLst>
              <a:ext uri="{FF2B5EF4-FFF2-40B4-BE49-F238E27FC236}">
                <a16:creationId xmlns:a16="http://schemas.microsoft.com/office/drawing/2014/main" id="{5020DAB1-6624-4F6F-85BE-D8BE78A1A5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687149" y="4066683"/>
            <a:ext cx="2311296" cy="637918"/>
          </a:xfrm>
          <a:prstGeom prst="rect">
            <a:avLst/>
          </a:prstGeom>
        </p:spPr>
      </p:pic>
      <p:sp>
        <p:nvSpPr>
          <p:cNvPr id="13" name="Bar">
            <a:extLst>
              <a:ext uri="{FF2B5EF4-FFF2-40B4-BE49-F238E27FC236}">
                <a16:creationId xmlns:a16="http://schemas.microsoft.com/office/drawing/2014/main" id="{8C59F0BE-E094-4F6F-B663-07A571A19A62}"/>
              </a:ext>
            </a:extLst>
          </p:cNvPr>
          <p:cNvSpPr/>
          <p:nvPr userDrawn="1"/>
        </p:nvSpPr>
        <p:spPr bwMode="gray">
          <a:xfrm>
            <a:off x="5369092" y="3665220"/>
            <a:ext cx="3647908" cy="222842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592470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r>
              <a:rPr lang="de-DE"/>
              <a:t> </a:t>
            </a:r>
          </a:p>
          <a:p>
            <a:pPr lvl="0"/>
            <a:r>
              <a:rPr lang="de-DE"/>
              <a:t>Projektname | Datum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de-DE"/>
              <a:t>Alternative Titelfolie</a:t>
            </a:r>
            <a:br>
              <a:rPr lang="de-DE"/>
            </a:br>
            <a:r>
              <a:rPr lang="de-DE"/>
              <a:t>ohne Foto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5" y="123825"/>
            <a:ext cx="3783013" cy="1005693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4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4124781924"/>
      </p:ext>
    </p:extLst>
  </p:cSld>
  <p:clrMapOvr>
    <a:masterClrMapping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3495469"/>
          </a:xfrm>
        </p:spPr>
        <p:txBody>
          <a:bodyPr/>
          <a:lstStyle>
            <a:lvl1pPr marL="228600" indent="-228600">
              <a:spcBef>
                <a:spcPts val="1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en-GB" dirty="0"/>
              <a:t>Click to add text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B452EF93-E523-4879-A016-E498F54384DB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B153431B-7D6D-4B55-A0DF-43777214784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190EEF8-EC05-4B47-999A-57A36EBAB75C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307249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2810133"/>
          </a:xfrm>
        </p:spPr>
        <p:txBody>
          <a:bodyPr/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None/>
              <a:tabLst/>
              <a:defRPr/>
            </a:lvl1pPr>
          </a:lstStyle>
          <a:p>
            <a:pPr marL="228600" marR="0" lvl="0" indent="-228600" algn="l" defTabSz="685800" rtl="0" eaLnBrk="1" fontAlgn="auto" latinLnBrk="0" hangingPunct="1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dirty="0"/>
              <a:t>Click to add text</a:t>
            </a:r>
          </a:p>
        </p:txBody>
      </p:sp>
      <p:sp>
        <p:nvSpPr>
          <p:cNvPr id="13" name="Datumsplatzhalter 12">
            <a:extLst>
              <a:ext uri="{FF2B5EF4-FFF2-40B4-BE49-F238E27FC236}">
                <a16:creationId xmlns:a16="http://schemas.microsoft.com/office/drawing/2014/main" id="{E5D8E01E-F49F-4D57-89D4-E949623D1DC6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4" name="Fußzeilenplatzhalter 13">
            <a:extLst>
              <a:ext uri="{FF2B5EF4-FFF2-40B4-BE49-F238E27FC236}">
                <a16:creationId xmlns:a16="http://schemas.microsoft.com/office/drawing/2014/main" id="{BCF8D0CE-4095-4F50-924A-6E387AE4CF2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5" name="Foliennummernplatzhalter 14">
            <a:extLst>
              <a:ext uri="{FF2B5EF4-FFF2-40B4-BE49-F238E27FC236}">
                <a16:creationId xmlns:a16="http://schemas.microsoft.com/office/drawing/2014/main" id="{4509B031-4623-4B3A-8E75-E14CEB8CCF1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3319425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b/w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1570255"/>
            <a:ext cx="8895600" cy="3030064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704147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2844862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with b/w GIZ key visual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0DC1FF66-9C6A-433E-8553-8083512E96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EF569824-8B73-4A2E-B4EF-29A198DE52A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40C7464-2E6B-420A-8943-567BDD64941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1809269"/>
      </p:ext>
    </p:extLst>
  </p:cSld>
  <p:clrMapOvr>
    <a:masterClrMapping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4476494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933450"/>
            <a:ext cx="0" cy="6858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Dreieck">
            <a:extLst>
              <a:ext uri="{FF2B5EF4-FFF2-40B4-BE49-F238E27FC236}">
                <a16:creationId xmlns:a16="http://schemas.microsoft.com/office/drawing/2014/main" id="{22DB09A9-BCD0-4F35-8DC4-DDFE9DE6C2F9}"/>
              </a:ext>
            </a:extLst>
          </p:cNvPr>
          <p:cNvSpPr/>
          <p:nvPr userDrawn="1"/>
        </p:nvSpPr>
        <p:spPr bwMode="gray">
          <a:xfrm rot="5400000">
            <a:off x="-166847" y="421640"/>
            <a:ext cx="211456" cy="45720"/>
          </a:xfrm>
          <a:prstGeom prst="triangl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5" y="1570255"/>
            <a:ext cx="8893865" cy="3030064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10368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with background photo 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7497022" y="1475105"/>
            <a:ext cx="1246909" cy="860367"/>
          </a:xfrm>
          <a:prstGeom prst="rect">
            <a:avLst/>
          </a:prstGeom>
        </p:spPr>
      </p:pic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704147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29" name="1.">
            <a:extLst>
              <a:ext uri="{FF2B5EF4-FFF2-40B4-BE49-F238E27FC236}">
                <a16:creationId xmlns:a16="http://schemas.microsoft.com/office/drawing/2014/main" id="{DF731E94-BC4E-4147-8280-79F13CCEF08B}"/>
              </a:ext>
            </a:extLst>
          </p:cNvPr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30" name="2.">
            <a:extLst>
              <a:ext uri="{FF2B5EF4-FFF2-40B4-BE49-F238E27FC236}">
                <a16:creationId xmlns:a16="http://schemas.microsoft.com/office/drawing/2014/main" id="{6B919EA4-50E9-46C9-AC5A-76AC20E25106}"/>
              </a:ext>
            </a:extLst>
          </p:cNvPr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1" name="3.">
            <a:extLst>
              <a:ext uri="{FF2B5EF4-FFF2-40B4-BE49-F238E27FC236}">
                <a16:creationId xmlns:a16="http://schemas.microsoft.com/office/drawing/2014/main" id="{36FCB48E-A225-433E-9552-1EC05D2E90CB}"/>
              </a:ext>
            </a:extLst>
          </p:cNvPr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2" name="how">
            <a:extLst>
              <a:ext uri="{FF2B5EF4-FFF2-40B4-BE49-F238E27FC236}">
                <a16:creationId xmlns:a16="http://schemas.microsoft.com/office/drawing/2014/main" id="{308DC210-80AE-4E96-8C9E-08E1D0F3C4B1}"/>
              </a:ext>
            </a:extLst>
          </p:cNvPr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ECA10962-7562-45EF-9BCC-CF8E4A8ECDD8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EDF0250-D30F-4BC8-BDE1-DB1BD325237F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98F0E3FB-E27A-4457-B526-B2D2906906AA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23" name="Grafik 22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AFC53F5D-C099-4AB8-BEA0-0C0599C54F2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7497546" y="772118"/>
            <a:ext cx="387893" cy="590931"/>
          </a:xfrm>
          <a:prstGeom prst="rect">
            <a:avLst/>
          </a:prstGeom>
        </p:spPr>
      </p:pic>
      <p:grpSp>
        <p:nvGrpSpPr>
          <p:cNvPr id="33" name="Gruppieren 32">
            <a:extLst>
              <a:ext uri="{FF2B5EF4-FFF2-40B4-BE49-F238E27FC236}">
                <a16:creationId xmlns:a16="http://schemas.microsoft.com/office/drawing/2014/main" id="{71BF95A1-C507-454F-AD5B-C1AE17A76F07}"/>
              </a:ext>
            </a:extLst>
          </p:cNvPr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34" name="Grafik 33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355A07BF-0F32-412A-AAD2-48911D07B2F8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B2564D52-B4AC-4D61-B46E-BE3CE7851C95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6" name="Rechteck">
            <a:extLst>
              <a:ext uri="{FF2B5EF4-FFF2-40B4-BE49-F238E27FC236}">
                <a16:creationId xmlns:a16="http://schemas.microsoft.com/office/drawing/2014/main" id="{9A38222B-6179-4D47-87DD-F77D00C82A5F}"/>
              </a:ext>
            </a:extLst>
          </p:cNvPr>
          <p:cNvSpPr/>
          <p:nvPr userDrawn="1"/>
        </p:nvSpPr>
        <p:spPr bwMode="gray">
          <a:xfrm>
            <a:off x="7530036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5020249"/>
      </p:ext>
    </p:extLst>
  </p:cSld>
  <p:clrMapOvr>
    <a:masterClrMapping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star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2775458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This is the sub-line</a:t>
            </a:r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1906648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Section start slide</a:t>
            </a:r>
            <a:br>
              <a:rPr lang="en-GB" dirty="0"/>
            </a:br>
            <a:r>
              <a:rPr lang="en-GB" dirty="0"/>
              <a:t>This may also have two lines</a:t>
            </a:r>
          </a:p>
        </p:txBody>
      </p:sp>
      <p:grpSp>
        <p:nvGrpSpPr>
          <p:cNvPr id="8" name="Key Visual">
            <a:extLst>
              <a:ext uri="{FF2B5EF4-FFF2-40B4-BE49-F238E27FC236}">
                <a16:creationId xmlns:a16="http://schemas.microsoft.com/office/drawing/2014/main" id="{1E0F1E1C-CA23-484C-B4BB-7C7FB71D6C86}"/>
              </a:ext>
            </a:extLst>
          </p:cNvPr>
          <p:cNvGrpSpPr/>
          <p:nvPr userDrawn="1"/>
        </p:nvGrpSpPr>
        <p:grpSpPr bwMode="gray">
          <a:xfrm>
            <a:off x="123135" y="123825"/>
            <a:ext cx="3783013" cy="1005693"/>
            <a:chOff x="4846637" y="119557"/>
            <a:chExt cx="3783013" cy="1005693"/>
          </a:xfrm>
        </p:grpSpPr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361BEDD0-CC28-449C-8AF8-28ECB9820DCA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2AF78ACF-6170-47AC-80E0-F6021AD8B19F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2" name="Freihandform: Form 11">
              <a:extLst>
                <a:ext uri="{FF2B5EF4-FFF2-40B4-BE49-F238E27FC236}">
                  <a16:creationId xmlns:a16="http://schemas.microsoft.com/office/drawing/2014/main" id="{5BAE5611-256D-4234-B00F-EB779B3EA9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D32235C7-71CD-4034-844A-03FD0D112CE2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717CA073-D9FE-4EFD-801F-27AB9308B31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D88D0E22-2017-4208-9ADC-47A2FAF1D43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9F9B96F-E57D-429A-9EB5-D561A8B62E5B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5AA07C4F-927A-4ADF-8F4E-0E641F59E174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1614463"/>
      </p:ext>
    </p:extLst>
  </p:cSld>
  <p:clrMapOvr>
    <a:masterClrMapping/>
  </p:clrMapOvr>
  <p:transition>
    <p:fade/>
  </p:transition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b/w visu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10132F28-06B2-4221-9B40-46373C4BF1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41382050-2B79-493B-95AA-DBF7B83499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C291D8C-7803-47D0-8143-6798277D7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5701825"/>
      </p:ext>
    </p:extLst>
  </p:cSld>
  <p:clrMapOvr>
    <a:masterClrMapping/>
  </p:clrMapOvr>
  <p:transition>
    <p:fade/>
  </p:transition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4858B5A-3D9C-44AE-ADA7-B7DF2E935A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D743612B-9303-4BD1-8570-21C327D0D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364C8BC3-F5EC-4CDC-BEF6-A683BD9DDB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97717245"/>
      </p:ext>
    </p:extLst>
  </p:cSld>
  <p:clrMapOvr>
    <a:masterClrMapping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whit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835699" y="2052949"/>
            <a:ext cx="7472602" cy="380104"/>
          </a:xfrm>
          <a:prstGeom prst="rect">
            <a:avLst/>
          </a:prstGeom>
        </p:spPr>
        <p:txBody>
          <a:bodyPr wrap="square" anchor="ctr">
            <a:spAutoFit/>
          </a:bodyPr>
          <a:lstStyle>
            <a:lvl1pPr algn="ctr">
              <a:lnSpc>
                <a:spcPct val="95000"/>
              </a:lnSpc>
              <a:spcBef>
                <a:spcPts val="1200"/>
              </a:spcBef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noProof="0" dirty="0"/>
              <a:t>Intermediate slide</a:t>
            </a:r>
            <a:endParaRPr lang="en-GB" dirty="0"/>
          </a:p>
        </p:txBody>
      </p:sp>
      <p:grpSp>
        <p:nvGrpSpPr>
          <p:cNvPr id="12" name="Key Visual">
            <a:extLst>
              <a:ext uri="{FF2B5EF4-FFF2-40B4-BE49-F238E27FC236}">
                <a16:creationId xmlns:a16="http://schemas.microsoft.com/office/drawing/2014/main" id="{D9D8699C-EAEE-4654-9DB5-5DBEA94DFD69}"/>
              </a:ext>
            </a:extLst>
          </p:cNvPr>
          <p:cNvGrpSpPr/>
          <p:nvPr userDrawn="1"/>
        </p:nvGrpSpPr>
        <p:grpSpPr bwMode="gray">
          <a:xfrm flipV="1">
            <a:off x="123134" y="3393907"/>
            <a:ext cx="4538033" cy="1206411"/>
            <a:chOff x="4846637" y="119557"/>
            <a:chExt cx="3783013" cy="1005693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57ACA972-95E7-4330-A959-68C656E58B90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EF93F907-303A-4592-848E-F1A7AFDDDD4A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C8AAE6CE-CD01-4233-9E65-D495D92CF161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6" name="Freihandform: Form 15">
              <a:extLst>
                <a:ext uri="{FF2B5EF4-FFF2-40B4-BE49-F238E27FC236}">
                  <a16:creationId xmlns:a16="http://schemas.microsoft.com/office/drawing/2014/main" id="{1AAC9A52-2206-4D16-A752-9C733CC5CB7F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8D075FE9-0EDA-4BE2-B2C1-22DF2B8842B2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grpSp>
        <p:nvGrpSpPr>
          <p:cNvPr id="36" name="Key Visual">
            <a:extLst>
              <a:ext uri="{FF2B5EF4-FFF2-40B4-BE49-F238E27FC236}">
                <a16:creationId xmlns:a16="http://schemas.microsoft.com/office/drawing/2014/main" id="{C7D69FF2-A45A-405D-BC43-69B4E925551F}"/>
              </a:ext>
            </a:extLst>
          </p:cNvPr>
          <p:cNvGrpSpPr/>
          <p:nvPr userDrawn="1"/>
        </p:nvGrpSpPr>
        <p:grpSpPr bwMode="gray">
          <a:xfrm flipH="1">
            <a:off x="6701037" y="123825"/>
            <a:ext cx="2315963" cy="615686"/>
            <a:chOff x="4846637" y="119557"/>
            <a:chExt cx="3783013" cy="1005693"/>
          </a:xfrm>
        </p:grpSpPr>
        <p:sp>
          <p:nvSpPr>
            <p:cNvPr id="37" name="Freihandform: Form 36">
              <a:extLst>
                <a:ext uri="{FF2B5EF4-FFF2-40B4-BE49-F238E27FC236}">
                  <a16:creationId xmlns:a16="http://schemas.microsoft.com/office/drawing/2014/main" id="{67E195A5-1DB2-4051-897C-B5E84120B476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Freihandform: Form 37">
              <a:extLst>
                <a:ext uri="{FF2B5EF4-FFF2-40B4-BE49-F238E27FC236}">
                  <a16:creationId xmlns:a16="http://schemas.microsoft.com/office/drawing/2014/main" id="{9234AB9A-5088-479E-92C2-4F81972E1E55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5FBB400A-FFCE-4E88-B1BF-846AC7A46F8E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0" name="Freihandform: Form 39">
              <a:extLst>
                <a:ext uri="{FF2B5EF4-FFF2-40B4-BE49-F238E27FC236}">
                  <a16:creationId xmlns:a16="http://schemas.microsoft.com/office/drawing/2014/main" id="{4A214495-DB26-435D-9164-4A350ECF007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41" name="Freihandform: Form 40">
              <a:extLst>
                <a:ext uri="{FF2B5EF4-FFF2-40B4-BE49-F238E27FC236}">
                  <a16:creationId xmlns:a16="http://schemas.microsoft.com/office/drawing/2014/main" id="{AD46CA09-12E7-4803-A8A0-CC8821A2FBF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D7087B2-841C-4578-8D4C-FD96605E1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812E5FB-AE5B-45DE-A139-9BF8C60A35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5C4834F1-8AA0-4335-9A3C-58D358314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30031542"/>
      </p:ext>
    </p:extLst>
  </p:cSld>
  <p:clrMapOvr>
    <a:masterClrMapping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ermediate slide,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4476494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en-GB" dirty="0"/>
              <a:t>.</a:t>
            </a:r>
          </a:p>
        </p:txBody>
      </p:sp>
      <p:cxnSp>
        <p:nvCxnSpPr>
          <p:cNvPr id="6" name="Gerade Verbindung mit Pfeil 5">
            <a:extLst>
              <a:ext uri="{FF2B5EF4-FFF2-40B4-BE49-F238E27FC236}">
                <a16:creationId xmlns:a16="http://schemas.microsoft.com/office/drawing/2014/main" id="{FE685868-EA5A-4891-A28F-04F16BEAED38}"/>
              </a:ext>
            </a:extLst>
          </p:cNvPr>
          <p:cNvCxnSpPr/>
          <p:nvPr userDrawn="1"/>
        </p:nvCxnSpPr>
        <p:spPr bwMode="gray">
          <a:xfrm>
            <a:off x="4572000" y="933450"/>
            <a:ext cx="0" cy="685800"/>
          </a:xfrm>
          <a:prstGeom prst="straightConnector1">
            <a:avLst/>
          </a:prstGeom>
          <a:ln w="12700"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5" y="1570255"/>
            <a:ext cx="8893865" cy="3030064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900000" bIns="684000" anchor="b">
            <a:noAutofit/>
          </a:bodyPr>
          <a:lstStyle>
            <a:lvl1pPr>
              <a:defRPr sz="2600" b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Intermediate slide, photo</a:t>
            </a:r>
            <a:br>
              <a:rPr lang="en-GB" dirty="0"/>
            </a:br>
            <a:r>
              <a:rPr lang="en-GB" dirty="0"/>
              <a:t>(interchangeable)</a:t>
            </a:r>
          </a:p>
        </p:txBody>
      </p:sp>
      <p:pic>
        <p:nvPicPr>
          <p:cNvPr id="26" name="Beispiel" descr="Ein Bild, das Wand, Gebäude enthält.&#10;&#10;Automatisch generierte Beschreibung">
            <a:extLst>
              <a:ext uri="{FF2B5EF4-FFF2-40B4-BE49-F238E27FC236}">
                <a16:creationId xmlns:a16="http://schemas.microsoft.com/office/drawing/2014/main" id="{317CFD46-37B5-4632-BBA4-3F2278F98B6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7497022" y="1475105"/>
            <a:ext cx="1246909" cy="860367"/>
          </a:xfrm>
          <a:prstGeom prst="rect">
            <a:avLst/>
          </a:prstGeom>
        </p:spPr>
      </p:pic>
      <p:sp>
        <p:nvSpPr>
          <p:cNvPr id="28" name="1.">
            <a:extLst>
              <a:ext uri="{FF2B5EF4-FFF2-40B4-BE49-F238E27FC236}">
                <a16:creationId xmlns:a16="http://schemas.microsoft.com/office/drawing/2014/main" id="{0BCFDBF6-0C4F-4BA9-84EB-ED3466065719}"/>
              </a:ext>
            </a:extLst>
          </p:cNvPr>
          <p:cNvSpPr/>
          <p:nvPr userDrawn="1"/>
        </p:nvSpPr>
        <p:spPr bwMode="gray">
          <a:xfrm>
            <a:off x="4092742" y="128165"/>
            <a:ext cx="1476375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Click on this icon to insert a new photo.</a:t>
            </a:r>
          </a:p>
        </p:txBody>
      </p:sp>
      <p:sp>
        <p:nvSpPr>
          <p:cNvPr id="29" name="2.">
            <a:extLst>
              <a:ext uri="{FF2B5EF4-FFF2-40B4-BE49-F238E27FC236}">
                <a16:creationId xmlns:a16="http://schemas.microsoft.com/office/drawing/2014/main" id="{918BC469-7392-45B5-882F-1B971DBE17B2}"/>
              </a:ext>
            </a:extLst>
          </p:cNvPr>
          <p:cNvSpPr/>
          <p:nvPr userDrawn="1"/>
        </p:nvSpPr>
        <p:spPr bwMode="gray">
          <a:xfrm>
            <a:off x="5501862" y="128165"/>
            <a:ext cx="1476375" cy="25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Reset the slide.</a:t>
            </a:r>
          </a:p>
        </p:txBody>
      </p:sp>
      <p:sp>
        <p:nvSpPr>
          <p:cNvPr id="30" name="3.">
            <a:extLst>
              <a:ext uri="{FF2B5EF4-FFF2-40B4-BE49-F238E27FC236}">
                <a16:creationId xmlns:a16="http://schemas.microsoft.com/office/drawing/2014/main" id="{431D4BE7-4DC0-4A8D-8A4E-899AB39C9BFA}"/>
              </a:ext>
            </a:extLst>
          </p:cNvPr>
          <p:cNvSpPr/>
          <p:nvPr userDrawn="1"/>
        </p:nvSpPr>
        <p:spPr bwMode="gray">
          <a:xfrm>
            <a:off x="7261861" y="128165"/>
            <a:ext cx="1863194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Where necessary, change the section using the ‘Crop’ function.</a:t>
            </a:r>
          </a:p>
        </p:txBody>
      </p:sp>
      <p:sp>
        <p:nvSpPr>
          <p:cNvPr id="31" name="how">
            <a:extLst>
              <a:ext uri="{FF2B5EF4-FFF2-40B4-BE49-F238E27FC236}">
                <a16:creationId xmlns:a16="http://schemas.microsoft.com/office/drawing/2014/main" id="{CFE17404-D559-410E-817A-BE37032A4EC8}"/>
              </a:ext>
            </a:extLst>
          </p:cNvPr>
          <p:cNvSpPr txBox="1"/>
          <p:nvPr userDrawn="1"/>
        </p:nvSpPr>
        <p:spPr bwMode="gray">
          <a:xfrm>
            <a:off x="-2857397" y="177800"/>
            <a:ext cx="27962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image above transparent section.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Delete image by pressing the DEL key.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Click on small icon in centre of page.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photo.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Select ‘Home / Reset ’.</a:t>
            </a:r>
          </a:p>
          <a:p>
            <a:pPr marL="128588" marR="0" lvl="0" indent="-128588" algn="r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GB" sz="900" b="0" dirty="0">
                <a:solidFill>
                  <a:schemeClr val="bg1">
                    <a:lumMod val="50000"/>
                  </a:schemeClr>
                </a:solidFill>
              </a:rPr>
              <a:t>If required, edit the section under ‘Format/Crop ’.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25D92098-BA3C-4707-8ABA-0C27A011DB6B}"/>
              </a:ext>
            </a:extLst>
          </p:cNvPr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645C6D00-0E00-4289-836D-A87919E2F942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1" name="Foliennummernplatzhalter 10">
            <a:extLst>
              <a:ext uri="{FF2B5EF4-FFF2-40B4-BE49-F238E27FC236}">
                <a16:creationId xmlns:a16="http://schemas.microsoft.com/office/drawing/2014/main" id="{C45153B9-0A46-4ECF-876F-E46153C49C5F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  <p:pic>
        <p:nvPicPr>
          <p:cNvPr id="19" name="Grafik 18" descr="Ein Bild, das Screenshot enthält.&#10;&#10;Automatisch generierte Beschreibung">
            <a:extLst>
              <a:ext uri="{FF2B5EF4-FFF2-40B4-BE49-F238E27FC236}">
                <a16:creationId xmlns:a16="http://schemas.microsoft.com/office/drawing/2014/main" id="{F90E96F9-8FB8-41D7-9257-7179FD053D2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50418" r="36621"/>
          <a:stretch/>
        </p:blipFill>
        <p:spPr>
          <a:xfrm>
            <a:off x="7497546" y="772118"/>
            <a:ext cx="387893" cy="590931"/>
          </a:xfrm>
          <a:prstGeom prst="rect">
            <a:avLst/>
          </a:prstGeom>
        </p:spPr>
      </p:pic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67BCCCE2-341A-478B-A3EC-6046F8A5D497}"/>
              </a:ext>
            </a:extLst>
          </p:cNvPr>
          <p:cNvGrpSpPr/>
          <p:nvPr userDrawn="1"/>
        </p:nvGrpSpPr>
        <p:grpSpPr>
          <a:xfrm>
            <a:off x="5604594" y="776007"/>
            <a:ext cx="1588101" cy="650246"/>
            <a:chOff x="5604594" y="1459908"/>
            <a:chExt cx="1588101" cy="650246"/>
          </a:xfrm>
        </p:grpSpPr>
        <p:pic>
          <p:nvPicPr>
            <p:cNvPr id="32" name="Grafik 31" descr="Ein Bild, das Screenshot enthält.&#10;&#10;Automatisch generierte Beschreibung">
              <a:extLst>
                <a:ext uri="{FF2B5EF4-FFF2-40B4-BE49-F238E27FC236}">
                  <a16:creationId xmlns:a16="http://schemas.microsoft.com/office/drawing/2014/main" id="{78A59224-4957-4C08-BE65-D8BD25A23E4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5"/>
            <a:stretch>
              <a:fillRect/>
            </a:stretch>
          </p:blipFill>
          <p:spPr>
            <a:xfrm>
              <a:off x="5604594" y="1459908"/>
              <a:ext cx="1588101" cy="650246"/>
            </a:xfrm>
            <a:prstGeom prst="rect">
              <a:avLst/>
            </a:prstGeom>
          </p:spPr>
        </p:pic>
        <p:sp>
          <p:nvSpPr>
            <p:cNvPr id="33" name="Rechteck 32">
              <a:extLst>
                <a:ext uri="{FF2B5EF4-FFF2-40B4-BE49-F238E27FC236}">
                  <a16:creationId xmlns:a16="http://schemas.microsoft.com/office/drawing/2014/main" id="{D3A98BB7-764F-4350-BD71-C6758C885B37}"/>
                </a:ext>
              </a:extLst>
            </p:cNvPr>
            <p:cNvSpPr/>
            <p:nvPr userDrawn="1"/>
          </p:nvSpPr>
          <p:spPr bwMode="gray">
            <a:xfrm>
              <a:off x="6631396" y="1739890"/>
              <a:ext cx="482357" cy="179961"/>
            </a:xfrm>
            <a:prstGeom prst="rect">
              <a:avLst/>
            </a:prstGeom>
            <a:noFill/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sp>
        <p:nvSpPr>
          <p:cNvPr id="34" name="Rechteck">
            <a:extLst>
              <a:ext uri="{FF2B5EF4-FFF2-40B4-BE49-F238E27FC236}">
                <a16:creationId xmlns:a16="http://schemas.microsoft.com/office/drawing/2014/main" id="{C2B577D0-C8DA-42B1-BF4C-EE3ACF0A05FC}"/>
              </a:ext>
            </a:extLst>
          </p:cNvPr>
          <p:cNvSpPr/>
          <p:nvPr userDrawn="1"/>
        </p:nvSpPr>
        <p:spPr bwMode="gray">
          <a:xfrm>
            <a:off x="7530036" y="959758"/>
            <a:ext cx="334720" cy="338137"/>
          </a:xfrm>
          <a:prstGeom prst="rect">
            <a:avLst/>
          </a:prstGeom>
          <a:noFill/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407159"/>
      </p:ext>
    </p:extLst>
  </p:cSld>
  <p:clrMapOvr>
    <a:masterClrMapping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9403C02B-EA48-4260-811D-43CCEC0F652F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572318F-C167-4A9B-9214-245E7E1B6789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5A6A7C1-5347-4031-950E-FE89F744C1A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623989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6" name="Textplatzhalter 7">
            <a:extLst>
              <a:ext uri="{FF2B5EF4-FFF2-40B4-BE49-F238E27FC236}">
                <a16:creationId xmlns:a16="http://schemas.microsoft.com/office/drawing/2014/main" id="{F0E6115A-0138-4831-8CBC-F3B86D466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9"/>
            <a:ext cx="7172684" cy="3495469"/>
          </a:xfrm>
        </p:spPr>
        <p:txBody>
          <a:bodyPr/>
          <a:lstStyle>
            <a:lvl1pPr marL="228600" indent="-228600">
              <a:spcBef>
                <a:spcPts val="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1116619068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 with sub-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el 1">
            <a:extLst>
              <a:ext uri="{FF2B5EF4-FFF2-40B4-BE49-F238E27FC236}">
                <a16:creationId xmlns:a16="http://schemas.microsoft.com/office/drawing/2014/main" id="{726EAD89-A3DC-4500-9071-F28C7DB87EC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64027"/>
            <a:ext cx="8567183" cy="27056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7" name="Textplatzhalter 2">
            <a:extLst>
              <a:ext uri="{FF2B5EF4-FFF2-40B4-BE49-F238E27FC236}">
                <a16:creationId xmlns:a16="http://schemas.microsoft.com/office/drawing/2014/main" id="{7BDDDF81-EBEA-4C88-AA55-681A5710CA2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49263" y="581026"/>
            <a:ext cx="8567737" cy="376238"/>
          </a:xfrm>
        </p:spPr>
        <p:txBody>
          <a:bodyPr vert="horz" lIns="0" tIns="0" rIns="72000" bIns="0" rtlCol="0" anchor="t">
            <a:noAutofit/>
          </a:bodyPr>
          <a:lstStyle>
            <a:lvl1pPr>
              <a:defRPr lang="de-DE" sz="1400" b="0" cap="none" baseline="0" smtClean="0">
                <a:latin typeface="+mj-lt"/>
                <a:ea typeface="+mj-ea"/>
                <a:cs typeface="+mj-cs"/>
              </a:defRPr>
            </a:lvl1pPr>
            <a:lvl2pPr>
              <a:defRPr lang="de-DE" smtClean="0"/>
            </a:lvl2pPr>
            <a:lvl3pPr>
              <a:defRPr lang="de-DE" smtClean="0"/>
            </a:lvl3pPr>
            <a:lvl4pPr>
              <a:defRPr lang="de-DE" smtClean="0"/>
            </a:lvl4pPr>
            <a:lvl5pPr>
              <a:defRPr lang="en-US"/>
            </a:lvl5pPr>
          </a:lstStyle>
          <a:p>
            <a:pPr lvl="0">
              <a:spcBef>
                <a:spcPct val="0"/>
              </a:spcBef>
            </a:pPr>
            <a:r>
              <a:rPr lang="en-GB"/>
              <a:t>Click to add sub-line</a:t>
            </a:r>
            <a:endParaRPr lang="en-GB" dirty="0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7" y="1020969"/>
            <a:ext cx="7172683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B548EA6-0BD4-4DE9-880C-9051257B8288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83E7CC3B-6035-4291-B04F-DE018A6C968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5D360B5D-15C8-4DDF-99B9-68062FEA375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492390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ndard text slid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7172684" cy="283983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20" name="Key Visual">
            <a:extLst>
              <a:ext uri="{FF2B5EF4-FFF2-40B4-BE49-F238E27FC236}">
                <a16:creationId xmlns:a16="http://schemas.microsoft.com/office/drawing/2014/main" id="{BCBD8A78-7D69-4DFD-B354-CF36A84705CB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21" name="Freihandform: Form 20">
              <a:extLst>
                <a:ext uri="{FF2B5EF4-FFF2-40B4-BE49-F238E27FC236}">
                  <a16:creationId xmlns:a16="http://schemas.microsoft.com/office/drawing/2014/main" id="{E45BEDC0-179F-43C1-A606-AFD62A6A063E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ihandform: Form 21">
              <a:extLst>
                <a:ext uri="{FF2B5EF4-FFF2-40B4-BE49-F238E27FC236}">
                  <a16:creationId xmlns:a16="http://schemas.microsoft.com/office/drawing/2014/main" id="{F6CCD5CC-5505-4485-9297-BB0A34EBB2F6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3" name="Freihandform: Form 22">
              <a:extLst>
                <a:ext uri="{FF2B5EF4-FFF2-40B4-BE49-F238E27FC236}">
                  <a16:creationId xmlns:a16="http://schemas.microsoft.com/office/drawing/2014/main" id="{18541086-C56A-406D-91E6-D3E933CF7BA3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4" name="Freihandform: Form 23">
              <a:extLst>
                <a:ext uri="{FF2B5EF4-FFF2-40B4-BE49-F238E27FC236}">
                  <a16:creationId xmlns:a16="http://schemas.microsoft.com/office/drawing/2014/main" id="{1B8A9566-A588-4E4A-8143-1CBDC9C30D67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25" name="Freihandform: Form 24">
              <a:extLst>
                <a:ext uri="{FF2B5EF4-FFF2-40B4-BE49-F238E27FC236}">
                  <a16:creationId xmlns:a16="http://schemas.microsoft.com/office/drawing/2014/main" id="{6FDDC1A6-3462-4813-8D80-9E642D6179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7312137B-7817-4520-A9FF-87A20B391AA0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0F93DA6A-ABDD-4D0F-AFE3-FF43762B7FB4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905C91D-31F5-4E80-9F76-6D372B3A169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4824347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4122182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888468" y="1020969"/>
            <a:ext cx="4122182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F4E7BC60-DC17-4952-AA54-E728E1C62BDC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616123A0-A869-46F1-9E20-A4CCE7F665F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39EFEB5C-119E-416E-84F6-79F25273C8C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42881870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2" orient="horz" pos="2845">
          <p15:clr>
            <a:srgbClr val="FBAE40"/>
          </p15:clr>
        </p15:guide>
      </p15:sldGuideLst>
    </p:ext>
  </p:extLs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with 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122182" cy="3495469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12EA4DEB-4859-40BB-BA0A-9D4E262D701C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FFE8A212-1664-4A14-896F-DC3AE0C13F67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753C8D80-6BFD-4466-8E36-54C951F12DD8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6267422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  <p15:guide id="2" orient="horz" pos="2845">
          <p15:clr>
            <a:srgbClr val="FBAE40"/>
          </p15:clr>
        </p15:guide>
      </p15:sldGuideLst>
    </p:ext>
  </p:extLs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4474945"/>
          </a:xfrm>
          <a:solidFill>
            <a:schemeClr val="bg2"/>
          </a:solidFill>
        </p:spPr>
        <p:txBody>
          <a:bodyPr tIns="1440000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35796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1" name="Titel 1">
            <a:extLst>
              <a:ext uri="{FF2B5EF4-FFF2-40B4-BE49-F238E27FC236}">
                <a16:creationId xmlns:a16="http://schemas.microsoft.com/office/drawing/2014/main" id="{7EA27159-D449-4E61-9234-12331EF2588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6AF2015D-9762-47AA-9BD6-3FA6CCC0648F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0DC7F6F-F5EA-41B6-BA59-091605C586C9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86AA5DDD-B7D2-44C4-84F6-785C251D3F31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3618117"/>
      </p:ext>
    </p:extLst>
  </p:cSld>
  <p:clrMapOvr>
    <a:masterClrMapping/>
  </p:clrMapOvr>
  <p:transition>
    <p:fade/>
  </p:transition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1 photo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44749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28499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22" name="Titel 1">
            <a:extLst>
              <a:ext uri="{FF2B5EF4-FFF2-40B4-BE49-F238E27FC236}">
                <a16:creationId xmlns:a16="http://schemas.microsoft.com/office/drawing/2014/main" id="{7204390B-3D37-494E-81FF-E1335F27C2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B9F79D6-321B-4922-9CB8-D52F509ACE09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CDD2BC95-CDE0-4C78-A9D8-EB3D9A577DF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B96B41DE-2A1A-4BF8-A471-7AFD62750A92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3597429"/>
      </p:ext>
    </p:extLst>
  </p:cSld>
  <p:clrMapOvr>
    <a:masterClrMapping/>
  </p:clrMapOvr>
  <p:transition>
    <p:fade/>
  </p:transition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357960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4" y="24550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4839635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E5771484-3E18-42CC-9FC0-9F82AA9D7804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5F12524-47B7-4E4B-A82D-4A982EC622BC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1F91BAF-4218-480C-87A8-87D4B1CDDF80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19905553"/>
      </p:ext>
    </p:extLst>
  </p:cSld>
  <p:clrMapOvr>
    <a:masterClrMapping/>
  </p:clrMapOvr>
  <p:transition>
    <p:fade/>
  </p:transition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5528944" y="1256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8"/>
            <a:ext cx="4839634" cy="284999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grpSp>
        <p:nvGrpSpPr>
          <p:cNvPr id="9" name="Key Visual">
            <a:extLst>
              <a:ext uri="{FF2B5EF4-FFF2-40B4-BE49-F238E27FC236}">
                <a16:creationId xmlns:a16="http://schemas.microsoft.com/office/drawing/2014/main" id="{0AED28BE-BD58-4C37-99C9-6DDD5906BC8A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BC779D39-D9BE-456C-932C-90157753B824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B50BB92C-06E3-4F21-96E2-B587EED5161E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855BC612-A565-4995-974E-DBAC4B729050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4" name="Freihandform: Form 13">
              <a:extLst>
                <a:ext uri="{FF2B5EF4-FFF2-40B4-BE49-F238E27FC236}">
                  <a16:creationId xmlns:a16="http://schemas.microsoft.com/office/drawing/2014/main" id="{44462D1D-D151-4AD3-A2DA-8257376E401D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5" name="Freihandform: Form 14">
              <a:extLst>
                <a:ext uri="{FF2B5EF4-FFF2-40B4-BE49-F238E27FC236}">
                  <a16:creationId xmlns:a16="http://schemas.microsoft.com/office/drawing/2014/main" id="{07239E2B-B3C5-44BB-B6DD-DB8BC01E6601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8" name="Bildplatzhalter 5">
            <a:extLst>
              <a:ext uri="{FF2B5EF4-FFF2-40B4-BE49-F238E27FC236}">
                <a16:creationId xmlns:a16="http://schemas.microsoft.com/office/drawing/2014/main" id="{BD74B354-F270-4422-B8BC-EE20D478AAE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5528944" y="2455029"/>
            <a:ext cx="3490261" cy="2145545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0DB39AEE-4D7E-4227-8B8B-6259DA49FD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4839634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5227D3D8-FEBD-4AD0-9F71-6844E987B7B7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9EBC020C-FAD6-4991-9B68-DFC849647738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2ED17441-C804-4576-8739-5227CF2486C9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03078428"/>
      </p:ext>
    </p:extLst>
  </p:cSld>
  <p:clrMapOvr>
    <a:masterClrMapping/>
  </p:clrMapOvr>
  <p:transition>
    <p:fade/>
  </p:transition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2 photos, with 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4728155" y="2444751"/>
            <a:ext cx="4288845" cy="2155568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4" y="2444751"/>
            <a:ext cx="4288845" cy="2155568"/>
          </a:xfrm>
          <a:solidFill>
            <a:schemeClr val="bg2"/>
          </a:solidFill>
        </p:spPr>
        <p:txBody>
          <a:bodyPr vert="horz" lIns="36000" tIns="1440000" rIns="36000" bIns="36000" rtlCol="0">
            <a:noAutofit/>
          </a:bodyPr>
          <a:lstStyle>
            <a:lvl1pPr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3962161" cy="124979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headline</a:t>
            </a:r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5055732" y="1020969"/>
            <a:ext cx="3954917" cy="1249791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62043D58-AA3C-40BE-BEAB-11A19348439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1195C9E7-AD30-401E-97F1-ECD1F6426F94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3D02F96E-9198-496A-A4B1-6804F455A112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007370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slide, 3 photos, with 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6">
            <a:extLst>
              <a:ext uri="{FF2B5EF4-FFF2-40B4-BE49-F238E27FC236}">
                <a16:creationId xmlns:a16="http://schemas.microsoft.com/office/drawing/2014/main" id="{6AFC61C6-D36D-49CC-A15E-B4D2086BCDB1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 bwMode="gray">
          <a:xfrm>
            <a:off x="3140868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7" name="Bildplatzhalter 6">
            <a:extLst>
              <a:ext uri="{FF2B5EF4-FFF2-40B4-BE49-F238E27FC236}">
                <a16:creationId xmlns:a16="http://schemas.microsoft.com/office/drawing/2014/main" id="{04CC61FD-96E9-460E-816E-FA87841093C2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123135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49818" y="1020969"/>
            <a:ext cx="2531717" cy="17691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sp>
        <p:nvSpPr>
          <p:cNvPr id="9" name="Textplatzhalter 7">
            <a:extLst>
              <a:ext uri="{FF2B5EF4-FFF2-40B4-BE49-F238E27FC236}">
                <a16:creationId xmlns:a16="http://schemas.microsoft.com/office/drawing/2014/main" id="{22732D1C-05D1-4A5F-B576-23063E1D7BD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3467551" y="1020969"/>
            <a:ext cx="2531717" cy="17691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16" name="Bildplatzhalter 6">
            <a:extLst>
              <a:ext uri="{FF2B5EF4-FFF2-40B4-BE49-F238E27FC236}">
                <a16:creationId xmlns:a16="http://schemas.microsoft.com/office/drawing/2014/main" id="{AB38192C-6783-4C98-AB15-3A38EFFC1B08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6158600" y="2994718"/>
            <a:ext cx="2858400" cy="1605600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20" name="Textplatzhalter 7">
            <a:extLst>
              <a:ext uri="{FF2B5EF4-FFF2-40B4-BE49-F238E27FC236}">
                <a16:creationId xmlns:a16="http://schemas.microsoft.com/office/drawing/2014/main" id="{DED8696E-3F6E-4312-8474-D7B6C988FDD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6485284" y="1020969"/>
            <a:ext cx="2531717" cy="176912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EF501F9B-7E1C-4D10-BFA8-F160A61CBB4B}"/>
              </a:ext>
            </a:extLst>
          </p:cNvPr>
          <p:cNvSpPr>
            <a:spLocks noGrp="1"/>
          </p:cNvSpPr>
          <p:nvPr>
            <p:ph type="dt" sz="half" idx="19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0" name="Fußzeilenplatzhalter 9">
            <a:extLst>
              <a:ext uri="{FF2B5EF4-FFF2-40B4-BE49-F238E27FC236}">
                <a16:creationId xmlns:a16="http://schemas.microsoft.com/office/drawing/2014/main" id="{4AC48705-A504-41C9-A7C4-A310E36C3CFC}"/>
              </a:ext>
            </a:extLst>
          </p:cNvPr>
          <p:cNvSpPr>
            <a:spLocks noGrp="1"/>
          </p:cNvSpPr>
          <p:nvPr>
            <p:ph type="ftr" sz="quarter" idx="20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2" name="Foliennummernplatzhalter 11">
            <a:extLst>
              <a:ext uri="{FF2B5EF4-FFF2-40B4-BE49-F238E27FC236}">
                <a16:creationId xmlns:a16="http://schemas.microsoft.com/office/drawing/2014/main" id="{A0DBE614-6EA1-4B61-BE6D-D779C0E5AD80}"/>
              </a:ext>
            </a:extLst>
          </p:cNvPr>
          <p:cNvSpPr>
            <a:spLocks noGrp="1"/>
          </p:cNvSpPr>
          <p:nvPr>
            <p:ph type="sldNum" sz="quarter" idx="21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2958476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pos="288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  <a:endParaRPr lang="en-GB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</p:grpSp>
      <p:sp>
        <p:nvSpPr>
          <p:cNvPr id="12" name="Textplatzhalter 7">
            <a:extLst>
              <a:ext uri="{FF2B5EF4-FFF2-40B4-BE49-F238E27FC236}">
                <a16:creationId xmlns:a16="http://schemas.microsoft.com/office/drawing/2014/main" id="{32E1886A-3475-4E66-B3BF-1AD48A2030B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9"/>
            <a:ext cx="7172684" cy="2810133"/>
          </a:xfrm>
        </p:spPr>
        <p:txBody>
          <a:bodyPr/>
          <a:lstStyle>
            <a:lvl1pPr marL="228600" indent="-228600">
              <a:spcBef>
                <a:spcPts val="800"/>
              </a:spcBef>
              <a:buFont typeface="+mj-lt"/>
              <a:buAutoNum type="arabicPeriod"/>
              <a:defRPr/>
            </a:lvl1pPr>
          </a:lstStyle>
          <a:p>
            <a:pPr lvl="0"/>
            <a:r>
              <a:rPr lang="de-DE"/>
              <a:t>Mastertextformat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287411557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ojec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Bildplatzhalter 5">
            <a:extLst>
              <a:ext uri="{FF2B5EF4-FFF2-40B4-BE49-F238E27FC236}">
                <a16:creationId xmlns:a16="http://schemas.microsoft.com/office/drawing/2014/main" id="{AD865FD3-1198-4DEC-9CE4-A71B7C84CD08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 bwMode="gray">
          <a:xfrm>
            <a:off x="460375" y="3112887"/>
            <a:ext cx="2645076" cy="1487687"/>
          </a:xfrm>
          <a:solidFill>
            <a:schemeClr val="bg2"/>
          </a:solidFill>
        </p:spPr>
        <p:txBody>
          <a:bodyPr vert="horz" lIns="36000" tIns="1152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r>
              <a:rPr lang="en-GB" dirty="0"/>
              <a:t>Photo</a:t>
            </a:r>
          </a:p>
        </p:txBody>
      </p:sp>
      <p:sp>
        <p:nvSpPr>
          <p:cNvPr id="18" name="Rechteck 17">
            <a:extLst>
              <a:ext uri="{FF2B5EF4-FFF2-40B4-BE49-F238E27FC236}">
                <a16:creationId xmlns:a16="http://schemas.microsoft.com/office/drawing/2014/main" id="{2FE0F192-365F-4B9B-9AE5-A8DCD077B27C}"/>
              </a:ext>
            </a:extLst>
          </p:cNvPr>
          <p:cNvSpPr/>
          <p:nvPr userDrawn="1"/>
        </p:nvSpPr>
        <p:spPr bwMode="gray">
          <a:xfrm>
            <a:off x="460374" y="970671"/>
            <a:ext cx="2644776" cy="139005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FD20B6CE-6FB5-47BE-ACA3-1FADB18A5F9F}"/>
              </a:ext>
            </a:extLst>
          </p:cNvPr>
          <p:cNvSpPr/>
          <p:nvPr userDrawn="1"/>
        </p:nvSpPr>
        <p:spPr bwMode="gray">
          <a:xfrm>
            <a:off x="460374" y="2421711"/>
            <a:ext cx="2644776" cy="63437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/>
          </a:p>
        </p:txBody>
      </p:sp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 bwMode="gray">
          <a:xfrm>
            <a:off x="460374" y="2417530"/>
            <a:ext cx="2644776" cy="212006"/>
          </a:xfrm>
          <a:noFill/>
        </p:spPr>
        <p:txBody>
          <a:bodyPr vert="horz" lIns="72000" tIns="36000" rIns="72000" bIns="36000" rtlCol="0" anchor="ctr">
            <a:noAutofit/>
          </a:bodyPr>
          <a:lstStyle>
            <a:lvl1pPr marL="0" marR="0" indent="0" algn="l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de-DE" sz="1000" b="1" baseline="0" dirty="0">
                <a:solidFill>
                  <a:schemeClr val="bg1"/>
                </a:solidFill>
              </a:defRPr>
            </a:lvl1pPr>
            <a:lvl2pPr>
              <a:defRPr lang="de-DE" dirty="0"/>
            </a:lvl2pPr>
            <a:lvl3pPr>
              <a:defRPr lang="en-GB" dirty="0"/>
            </a:lvl3pPr>
          </a:lstStyle>
          <a:p>
            <a:r>
              <a:rPr lang="en-GB" dirty="0"/>
              <a:t>Name of partner</a:t>
            </a:r>
          </a:p>
        </p:txBody>
      </p:sp>
      <p:sp>
        <p:nvSpPr>
          <p:cNvPr id="19" name="Titel 1">
            <a:extLst>
              <a:ext uri="{FF2B5EF4-FFF2-40B4-BE49-F238E27FC236}">
                <a16:creationId xmlns:a16="http://schemas.microsoft.com/office/drawing/2014/main" id="{E5EE29FF-B139-4CD9-A32C-25A2CCBFB41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4839635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Project text slide</a:t>
            </a:r>
          </a:p>
        </p:txBody>
      </p:sp>
      <p:sp>
        <p:nvSpPr>
          <p:cNvPr id="14" name="Textplatzhalter 8">
            <a:extLst>
              <a:ext uri="{FF2B5EF4-FFF2-40B4-BE49-F238E27FC236}">
                <a16:creationId xmlns:a16="http://schemas.microsoft.com/office/drawing/2014/main" id="{40AE37FF-8E79-4DC2-894F-409F5F142440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60374" y="2649415"/>
            <a:ext cx="2644776" cy="394453"/>
          </a:xfrm>
          <a:noFill/>
        </p:spPr>
        <p:txBody>
          <a:bodyPr lIns="72000" anchor="t"/>
          <a:lstStyle>
            <a:lvl1pPr>
              <a:lnSpc>
                <a:spcPct val="100000"/>
              </a:lnSpc>
              <a:spcBef>
                <a:spcPts val="0"/>
              </a:spcBef>
              <a:defRPr sz="800" b="0" baseline="0">
                <a:solidFill>
                  <a:schemeClr val="bg1"/>
                </a:solidFill>
              </a:defRPr>
            </a:lvl1pPr>
          </a:lstStyle>
          <a:p>
            <a:r>
              <a:rPr lang="en-GB" dirty="0"/>
              <a:t>MM/YYYY – MM/YYYY</a:t>
            </a:r>
            <a:br>
              <a:rPr lang="en-GB" dirty="0"/>
            </a:br>
            <a:r>
              <a:rPr lang="en-GB" dirty="0"/>
              <a:t>Volume: EUR 00 million</a:t>
            </a:r>
            <a:br>
              <a:rPr lang="en-GB" dirty="0"/>
            </a:br>
            <a:r>
              <a:rPr lang="en-GB" dirty="0"/>
              <a:t>Public contribution: EUR 000,000</a:t>
            </a:r>
          </a:p>
        </p:txBody>
      </p:sp>
      <p:sp>
        <p:nvSpPr>
          <p:cNvPr id="15" name="Textplatzhalter 8">
            <a:extLst>
              <a:ext uri="{FF2B5EF4-FFF2-40B4-BE49-F238E27FC236}">
                <a16:creationId xmlns:a16="http://schemas.microsoft.com/office/drawing/2014/main" id="{133FB7B2-F1B0-4BE4-A9A1-2AA5AD68EB76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 bwMode="gray">
          <a:xfrm>
            <a:off x="460374" y="971310"/>
            <a:ext cx="2644776" cy="271797"/>
          </a:xfrm>
          <a:noFill/>
        </p:spPr>
        <p:txBody>
          <a:bodyPr lIns="72000" tIns="36000" bIns="36000" anchor="ctr"/>
          <a:lstStyle>
            <a:lvl1pPr>
              <a:defRPr sz="1100" b="1" baseline="0">
                <a:solidFill>
                  <a:schemeClr val="tx1"/>
                </a:solidFill>
              </a:defRPr>
            </a:lvl1pPr>
          </a:lstStyle>
          <a:p>
            <a:r>
              <a:rPr lang="en-GB" dirty="0"/>
              <a:t>Name of country</a:t>
            </a:r>
          </a:p>
        </p:txBody>
      </p:sp>
      <p:sp>
        <p:nvSpPr>
          <p:cNvPr id="16" name="Textplatzhalter 8">
            <a:extLst>
              <a:ext uri="{FF2B5EF4-FFF2-40B4-BE49-F238E27FC236}">
                <a16:creationId xmlns:a16="http://schemas.microsoft.com/office/drawing/2014/main" id="{50874649-3395-4A9D-A057-03A867415BC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 bwMode="gray">
          <a:xfrm>
            <a:off x="460374" y="1243108"/>
            <a:ext cx="2644776" cy="1117616"/>
          </a:xfrm>
          <a:noFill/>
        </p:spPr>
        <p:txBody>
          <a:bodyPr lIns="72000" tIns="0" bIns="36000" anchor="t"/>
          <a:lstStyle>
            <a:lvl1pPr marL="0" indent="0" algn="l" defTabSz="6858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lang="de-DE" sz="1000" b="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GB" dirty="0"/>
              <a:t>Text containing the name of the country.</a:t>
            </a: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47B8F238-9E4D-4367-BF20-CAA4F4E82F2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 bwMode="gray">
          <a:xfrm>
            <a:off x="3310597" y="1020763"/>
            <a:ext cx="5717516" cy="3579812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A7C48950-E750-4312-A454-A82F556734D7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16784B76-6A40-447C-A5C8-AA9E24FA6125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BA7D98D1-5D4C-4CA4-ACFE-BE4E7462CAA8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0327194"/>
      </p:ext>
    </p:extLst>
  </p:cSld>
  <p:clrMapOvr>
    <a:masterClrMapping/>
  </p:clrMapOvr>
  <p:transition>
    <p:fade/>
  </p:transition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7" y="240212"/>
            <a:ext cx="8342492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2140284" y="2070719"/>
            <a:ext cx="3369561" cy="1025036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 dirty="0"/>
              <a:t>givenname.familyname@giz.de 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2140284" y="1392861"/>
            <a:ext cx="3369561" cy="176276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2140284" y="1635978"/>
            <a:ext cx="3369561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6" y="1392861"/>
            <a:ext cx="1468079" cy="1702892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37" name="TextBox 7">
            <a:extLst>
              <a:ext uri="{FF2B5EF4-FFF2-40B4-BE49-F238E27FC236}">
                <a16:creationId xmlns:a16="http://schemas.microsoft.com/office/drawing/2014/main" id="{A45E5920-77D2-4E1E-832E-8A215D8A1078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38" name="Grafik 37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95D3B85-8F61-41B8-939D-6F7806BB044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pic>
        <p:nvPicPr>
          <p:cNvPr id="39" name="Grafik 38">
            <a:extLst>
              <a:ext uri="{FF2B5EF4-FFF2-40B4-BE49-F238E27FC236}">
                <a16:creationId xmlns:a16="http://schemas.microsoft.com/office/drawing/2014/main" id="{E3F751BB-E4FA-4732-80BD-F94670E22B0F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4056187"/>
            <a:ext cx="234516" cy="234514"/>
          </a:xfrm>
          <a:prstGeom prst="rect">
            <a:avLst/>
          </a:prstGeom>
        </p:spPr>
      </p:pic>
      <p:grpSp>
        <p:nvGrpSpPr>
          <p:cNvPr id="40" name="Gruppieren 39">
            <a:extLst>
              <a:ext uri="{FF2B5EF4-FFF2-40B4-BE49-F238E27FC236}">
                <a16:creationId xmlns:a16="http://schemas.microsoft.com/office/drawing/2014/main" id="{58EDDA33-F3A1-4081-87DD-3B5C06FD4DD3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29CE574A-E366-49FD-9460-14AADB765FE9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38A2A830-AF34-4C5B-87EB-D628018EE322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3" name="Freeform 8">
              <a:extLst>
                <a:ext uri="{FF2B5EF4-FFF2-40B4-BE49-F238E27FC236}">
                  <a16:creationId xmlns:a16="http://schemas.microsoft.com/office/drawing/2014/main" id="{EF5B3A25-E6A5-43A3-AFD2-A4D64B803FEB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4" name="Freeform 9">
              <a:extLst>
                <a:ext uri="{FF2B5EF4-FFF2-40B4-BE49-F238E27FC236}">
                  <a16:creationId xmlns:a16="http://schemas.microsoft.com/office/drawing/2014/main" id="{456DF07A-687E-4C5E-A327-5581E21105CD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5" name="Freeform 10">
              <a:extLst>
                <a:ext uri="{FF2B5EF4-FFF2-40B4-BE49-F238E27FC236}">
                  <a16:creationId xmlns:a16="http://schemas.microsoft.com/office/drawing/2014/main" id="{A1EFA999-3BA8-4B1E-B6F4-0A44A111E24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46" name="TextBox 7">
            <a:extLst>
              <a:ext uri="{FF2B5EF4-FFF2-40B4-BE49-F238E27FC236}">
                <a16:creationId xmlns:a16="http://schemas.microsoft.com/office/drawing/2014/main" id="{AB1D21B3-5EA8-4583-8B39-5C5D45B4127F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47" name="TextBox 7">
            <a:extLst>
              <a:ext uri="{FF2B5EF4-FFF2-40B4-BE49-F238E27FC236}">
                <a16:creationId xmlns:a16="http://schemas.microsoft.com/office/drawing/2014/main" id="{143F2906-482C-48A6-8D87-67C6BCEBAF88}"/>
              </a:ext>
            </a:extLst>
          </p:cNvPr>
          <p:cNvSpPr txBox="1"/>
          <p:nvPr userDrawn="1"/>
        </p:nvSpPr>
        <p:spPr bwMode="gray">
          <a:xfrm>
            <a:off x="5253681" y="40526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91187D-9F65-4A30-8974-4A449DE89BF0}"/>
              </a:ext>
            </a:extLst>
          </p:cNvPr>
          <p:cNvSpPr>
            <a:spLocks noGrp="1"/>
          </p:cNvSpPr>
          <p:nvPr>
            <p:ph type="dt" sz="half" idx="24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6C4DFAD-A99C-4092-9FAE-D03CBD68A1FC}"/>
              </a:ext>
            </a:extLst>
          </p:cNvPr>
          <p:cNvSpPr>
            <a:spLocks noGrp="1"/>
          </p:cNvSpPr>
          <p:nvPr>
            <p:ph type="ftr" sz="quarter" idx="25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C8F52293-BD85-4DFE-A73D-98ECA1993658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24951063"/>
      </p:ext>
    </p:extLst>
  </p:cSld>
  <p:clrMapOvr>
    <a:masterClrMapping/>
  </p:clrMapOvr>
  <p:transition>
    <p:fade/>
  </p:transition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23135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4056187"/>
            <a:ext cx="234516" cy="234514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40526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31" name="Textplatzhalter 16">
            <a:extLst>
              <a:ext uri="{FF2B5EF4-FFF2-40B4-BE49-F238E27FC236}">
                <a16:creationId xmlns:a16="http://schemas.microsoft.com/office/drawing/2014/main" id="{99BAFDF9-B477-4EAA-888B-B283B996F14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1959062" y="2070719"/>
            <a:ext cx="2570185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32" name="Textplatzhalter 29">
            <a:extLst>
              <a:ext uri="{FF2B5EF4-FFF2-40B4-BE49-F238E27FC236}">
                <a16:creationId xmlns:a16="http://schemas.microsoft.com/office/drawing/2014/main" id="{45476593-F938-4100-B13C-38D8379BF2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1959062" y="1392861"/>
            <a:ext cx="2570185" cy="176276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33" name="Textplatzhalter 30">
            <a:extLst>
              <a:ext uri="{FF2B5EF4-FFF2-40B4-BE49-F238E27FC236}">
                <a16:creationId xmlns:a16="http://schemas.microsoft.com/office/drawing/2014/main" id="{01D00CFF-DFE3-4530-913B-A705839610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1959062" y="1635978"/>
            <a:ext cx="2570185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4" name="Bildplatzhalter 6">
            <a:extLst>
              <a:ext uri="{FF2B5EF4-FFF2-40B4-BE49-F238E27FC236}">
                <a16:creationId xmlns:a16="http://schemas.microsoft.com/office/drawing/2014/main" id="{E73BDD7E-D6A6-482B-9D61-5276F4F49979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53" name="Textplatzhalter 16">
            <a:extLst>
              <a:ext uri="{FF2B5EF4-FFF2-40B4-BE49-F238E27FC236}">
                <a16:creationId xmlns:a16="http://schemas.microsoft.com/office/drawing/2014/main" id="{D4C3F840-A666-4D4F-B080-E849549C179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6242653" y="2070719"/>
            <a:ext cx="2671574" cy="601268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200"/>
            </a:lvl1pPr>
          </a:lstStyle>
          <a:p>
            <a:r>
              <a:rPr lang="en-GB" dirty="0"/>
              <a:t>givenname.familyname@giz.de 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54" name="Textplatzhalter 29">
            <a:extLst>
              <a:ext uri="{FF2B5EF4-FFF2-40B4-BE49-F238E27FC236}">
                <a16:creationId xmlns:a16="http://schemas.microsoft.com/office/drawing/2014/main" id="{1183BB15-4C0C-49C5-B0B2-4418E3FD55EC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6242653" y="1392861"/>
            <a:ext cx="2671574" cy="176276"/>
          </a:xfrm>
        </p:spPr>
        <p:txBody>
          <a:bodyPr/>
          <a:lstStyle>
            <a:lvl1pPr>
              <a:defRPr sz="12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55" name="Textplatzhalter 30">
            <a:extLst>
              <a:ext uri="{FF2B5EF4-FFF2-40B4-BE49-F238E27FC236}">
                <a16:creationId xmlns:a16="http://schemas.microsoft.com/office/drawing/2014/main" id="{0C6CA511-61C0-47B0-A071-DE194172414D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6242653" y="1635978"/>
            <a:ext cx="2671574" cy="176276"/>
          </a:xfrm>
        </p:spPr>
        <p:txBody>
          <a:bodyPr/>
          <a:lstStyle>
            <a:lvl1pPr>
              <a:defRPr sz="12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56" name="Bildplatzhalter 6">
            <a:extLst>
              <a:ext uri="{FF2B5EF4-FFF2-40B4-BE49-F238E27FC236}">
                <a16:creationId xmlns:a16="http://schemas.microsoft.com/office/drawing/2014/main" id="{B0EA41BA-7C5A-4545-A1DA-71964B045D1C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4733408" y="1392861"/>
            <a:ext cx="1342015" cy="1556665"/>
          </a:xfrm>
          <a:solidFill>
            <a:schemeClr val="bg2"/>
          </a:solidFill>
        </p:spPr>
        <p:txBody>
          <a:bodyPr vert="horz" lIns="36000" tIns="1080000" rIns="36000" bIns="36000" rtlCol="0">
            <a:noAutofit/>
          </a:bodyPr>
          <a:lstStyle>
            <a:lvl1pPr algn="ctr">
              <a:defRPr lang="en-GB" sz="10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58" name="Titel 1">
            <a:extLst>
              <a:ext uri="{FF2B5EF4-FFF2-40B4-BE49-F238E27FC236}">
                <a16:creationId xmlns:a16="http://schemas.microsoft.com/office/drawing/2014/main" id="{2DD72F4F-E3F2-49DC-BBAE-681D615ED49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464411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0986030D-586C-4CC7-A485-8B94480B0077}"/>
              </a:ext>
            </a:extLst>
          </p:cNvPr>
          <p:cNvSpPr>
            <a:spLocks noGrp="1"/>
          </p:cNvSpPr>
          <p:nvPr>
            <p:ph type="dt" sz="half" idx="28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3EBD3BE4-6430-4C29-8496-67F818CF60BF}"/>
              </a:ext>
            </a:extLst>
          </p:cNvPr>
          <p:cNvSpPr>
            <a:spLocks noGrp="1"/>
          </p:cNvSpPr>
          <p:nvPr>
            <p:ph type="ftr" sz="quarter" idx="29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79D4F2A6-2371-4DC2-B09B-12DDA2F8FC28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67608500"/>
      </p:ext>
    </p:extLst>
  </p:cSld>
  <p:clrMapOvr>
    <a:masterClrMapping/>
  </p:clrMapOvr>
  <p:transition>
    <p:fade/>
  </p:transition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E3E3E95-0AFA-477F-B88E-9AEDC037418E}"/>
              </a:ext>
            </a:extLst>
          </p:cNvPr>
          <p:cNvSpPr>
            <a:spLocks/>
          </p:cNvSpPr>
          <p:nvPr userDrawn="1"/>
        </p:nvSpPr>
        <p:spPr bwMode="gray">
          <a:xfrm>
            <a:off x="133351" y="123825"/>
            <a:ext cx="8893865" cy="4476494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/>
          </a:p>
        </p:txBody>
      </p:sp>
      <p:sp>
        <p:nvSpPr>
          <p:cNvPr id="16" name="Titel 1">
            <a:extLst>
              <a:ext uri="{FF2B5EF4-FFF2-40B4-BE49-F238E27FC236}">
                <a16:creationId xmlns:a16="http://schemas.microsoft.com/office/drawing/2014/main" id="{3B6C23A5-1B72-42F2-B92F-DC68B632F6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083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Contact</a:t>
            </a:r>
          </a:p>
        </p:txBody>
      </p:sp>
      <p:sp>
        <p:nvSpPr>
          <p:cNvPr id="19" name="Textplatzhalter 16">
            <a:extLst>
              <a:ext uri="{FF2B5EF4-FFF2-40B4-BE49-F238E27FC236}">
                <a16:creationId xmlns:a16="http://schemas.microsoft.com/office/drawing/2014/main" id="{F0C65784-9410-409B-82EA-6584D4732CDD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49816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0" name="Textplatzhalter 29">
            <a:extLst>
              <a:ext uri="{FF2B5EF4-FFF2-40B4-BE49-F238E27FC236}">
                <a16:creationId xmlns:a16="http://schemas.microsoft.com/office/drawing/2014/main" id="{85761457-A63B-46F2-99C5-E217A1E0A70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 bwMode="gray">
          <a:xfrm>
            <a:off x="449816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1" name="Textplatzhalter 30">
            <a:extLst>
              <a:ext uri="{FF2B5EF4-FFF2-40B4-BE49-F238E27FC236}">
                <a16:creationId xmlns:a16="http://schemas.microsoft.com/office/drawing/2014/main" id="{CB52D947-0416-4964-B28D-129580E47725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 bwMode="gray">
          <a:xfrm>
            <a:off x="449816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5" name="Bildplatzhalter 6">
            <a:extLst>
              <a:ext uri="{FF2B5EF4-FFF2-40B4-BE49-F238E27FC236}">
                <a16:creationId xmlns:a16="http://schemas.microsoft.com/office/drawing/2014/main" id="{FC763A8F-9E6C-4EEB-90DC-0F65B80379CA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 bwMode="gray">
          <a:xfrm>
            <a:off x="449818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23" name="Textplatzhalter 16">
            <a:extLst>
              <a:ext uri="{FF2B5EF4-FFF2-40B4-BE49-F238E27FC236}">
                <a16:creationId xmlns:a16="http://schemas.microsoft.com/office/drawing/2014/main" id="{A3959264-4C48-474A-BB44-B8C103D1F20F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 bwMode="gray">
          <a:xfrm>
            <a:off x="3348457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24" name="Textplatzhalter 29">
            <a:extLst>
              <a:ext uri="{FF2B5EF4-FFF2-40B4-BE49-F238E27FC236}">
                <a16:creationId xmlns:a16="http://schemas.microsoft.com/office/drawing/2014/main" id="{37C5BE72-A50D-4E1F-A698-7239B19ED5F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 bwMode="gray">
          <a:xfrm>
            <a:off x="3348457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25" name="Textplatzhalter 30">
            <a:extLst>
              <a:ext uri="{FF2B5EF4-FFF2-40B4-BE49-F238E27FC236}">
                <a16:creationId xmlns:a16="http://schemas.microsoft.com/office/drawing/2014/main" id="{BBC5F177-59CC-4E2C-8920-EF6014FA21D0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 bwMode="gray">
          <a:xfrm>
            <a:off x="3348457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36" name="Bildplatzhalter 6">
            <a:extLst>
              <a:ext uri="{FF2B5EF4-FFF2-40B4-BE49-F238E27FC236}">
                <a16:creationId xmlns:a16="http://schemas.microsoft.com/office/drawing/2014/main" id="{BB2B85DB-7C09-47DD-8B78-3BE26DF17326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 bwMode="gray">
          <a:xfrm>
            <a:off x="3348459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lang="en-GB" sz="600" dirty="0">
                <a:solidFill>
                  <a:schemeClr val="tx2"/>
                </a:solidFill>
              </a:defRPr>
            </a:lvl1pPr>
          </a:lstStyle>
          <a:p>
            <a:pPr marL="0" marR="0" lvl="0" indent="0" algn="ctr" defTabSz="685800" rtl="0" eaLnBrk="1" fontAlgn="auto" latinLnBrk="0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 dirty="0"/>
              <a:t>Photo</a:t>
            </a:r>
          </a:p>
        </p:txBody>
      </p:sp>
      <p:sp>
        <p:nvSpPr>
          <p:cNvPr id="37" name="Textplatzhalter 16">
            <a:extLst>
              <a:ext uri="{FF2B5EF4-FFF2-40B4-BE49-F238E27FC236}">
                <a16:creationId xmlns:a16="http://schemas.microsoft.com/office/drawing/2014/main" id="{C376165A-CE76-4372-91C7-F6C54DEAFEF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 bwMode="gray">
          <a:xfrm>
            <a:off x="6247098" y="2974463"/>
            <a:ext cx="2608495" cy="540112"/>
          </a:xfrm>
        </p:spPr>
        <p:txBody>
          <a:bodyPr/>
          <a:lstStyle>
            <a:lvl1pPr>
              <a:lnSpc>
                <a:spcPct val="100000"/>
              </a:lnSpc>
              <a:spcBef>
                <a:spcPts val="0"/>
              </a:spcBef>
              <a:defRPr sz="1000"/>
            </a:lvl1pPr>
          </a:lstStyle>
          <a:p>
            <a:r>
              <a:rPr lang="en-GB" dirty="0"/>
              <a:t>givenname.familyname@giz.de</a:t>
            </a:r>
          </a:p>
          <a:p>
            <a:r>
              <a:rPr lang="en-GB" dirty="0"/>
              <a:t>T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r>
              <a:rPr lang="en-GB" dirty="0"/>
              <a:t> </a:t>
            </a:r>
          </a:p>
          <a:p>
            <a:r>
              <a:rPr lang="en-GB" dirty="0"/>
              <a:t>F +49 (0) x xx </a:t>
            </a:r>
            <a:r>
              <a:rPr lang="en-GB" dirty="0" err="1"/>
              <a:t>xx</a:t>
            </a:r>
            <a:r>
              <a:rPr lang="en-GB" dirty="0"/>
              <a:t> </a:t>
            </a:r>
            <a:r>
              <a:rPr lang="en-GB" dirty="0" err="1"/>
              <a:t>xx</a:t>
            </a:r>
            <a:endParaRPr lang="en-GB" dirty="0"/>
          </a:p>
        </p:txBody>
      </p:sp>
      <p:sp>
        <p:nvSpPr>
          <p:cNvPr id="38" name="Textplatzhalter 29">
            <a:extLst>
              <a:ext uri="{FF2B5EF4-FFF2-40B4-BE49-F238E27FC236}">
                <a16:creationId xmlns:a16="http://schemas.microsoft.com/office/drawing/2014/main" id="{12DC0B08-9C2F-4A20-8D25-AB673DE13DB5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 bwMode="gray">
          <a:xfrm>
            <a:off x="6247098" y="2508898"/>
            <a:ext cx="2608495" cy="176276"/>
          </a:xfrm>
        </p:spPr>
        <p:txBody>
          <a:bodyPr/>
          <a:lstStyle>
            <a:lvl1pPr>
              <a:defRPr sz="1000" b="1"/>
            </a:lvl1pPr>
          </a:lstStyle>
          <a:p>
            <a:r>
              <a:rPr lang="en-GB" dirty="0"/>
              <a:t>Given name Family name</a:t>
            </a:r>
          </a:p>
        </p:txBody>
      </p:sp>
      <p:sp>
        <p:nvSpPr>
          <p:cNvPr id="39" name="Textplatzhalter 30">
            <a:extLst>
              <a:ext uri="{FF2B5EF4-FFF2-40B4-BE49-F238E27FC236}">
                <a16:creationId xmlns:a16="http://schemas.microsoft.com/office/drawing/2014/main" id="{7DB1B252-5879-4206-BDF8-0A22178C0420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 bwMode="gray">
          <a:xfrm>
            <a:off x="6247098" y="2686369"/>
            <a:ext cx="2608495" cy="176276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Function, place</a:t>
            </a:r>
          </a:p>
        </p:txBody>
      </p:sp>
      <p:sp>
        <p:nvSpPr>
          <p:cNvPr id="40" name="Bildplatzhalter 6">
            <a:extLst>
              <a:ext uri="{FF2B5EF4-FFF2-40B4-BE49-F238E27FC236}">
                <a16:creationId xmlns:a16="http://schemas.microsoft.com/office/drawing/2014/main" id="{DD64FA03-A54F-412F-96FC-EE4E88E5DD5F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 bwMode="gray">
          <a:xfrm>
            <a:off x="6247100" y="1177157"/>
            <a:ext cx="1016580" cy="1179178"/>
          </a:xfrm>
          <a:solidFill>
            <a:schemeClr val="bg2"/>
          </a:solidFill>
        </p:spPr>
        <p:txBody>
          <a:bodyPr vert="horz" lIns="36000" tIns="864000" rIns="36000" bIns="36000" rtlCol="0">
            <a:noAutofit/>
          </a:bodyPr>
          <a:lstStyle>
            <a:lvl1pPr algn="ctr">
              <a:defRPr lang="en-GB" sz="600" dirty="0">
                <a:solidFill>
                  <a:schemeClr val="tx2"/>
                </a:solidFill>
              </a:defRPr>
            </a:lvl1pPr>
          </a:lstStyle>
          <a:p>
            <a:pPr lvl="0" algn="ctr"/>
            <a:r>
              <a:rPr lang="en-GB" dirty="0"/>
              <a:t>Photo</a:t>
            </a:r>
          </a:p>
        </p:txBody>
      </p:sp>
      <p:sp>
        <p:nvSpPr>
          <p:cNvPr id="42" name="TextBox 7">
            <a:extLst>
              <a:ext uri="{FF2B5EF4-FFF2-40B4-BE49-F238E27FC236}">
                <a16:creationId xmlns:a16="http://schemas.microsoft.com/office/drawing/2014/main" id="{0ACBC6BD-AF1C-4AC3-B989-7C0851FD4A36}"/>
              </a:ext>
            </a:extLst>
          </p:cNvPr>
          <p:cNvSpPr txBox="1"/>
          <p:nvPr userDrawn="1"/>
        </p:nvSpPr>
        <p:spPr bwMode="gray">
          <a:xfrm>
            <a:off x="784636" y="4052697"/>
            <a:ext cx="83869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www.giz.de</a:t>
            </a:r>
          </a:p>
        </p:txBody>
      </p:sp>
      <p:pic>
        <p:nvPicPr>
          <p:cNvPr id="43" name="Grafik 42" descr="Ein Bild, das Axt, Werkzeug enthält.&#10;&#10;Mit sehr hoher Zuverlässigkeit generierte Beschreibung">
            <a:extLst>
              <a:ext uri="{FF2B5EF4-FFF2-40B4-BE49-F238E27FC236}">
                <a16:creationId xmlns:a16="http://schemas.microsoft.com/office/drawing/2014/main" id="{1409F6AC-26EC-4924-85C7-7C52829EA0B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2273484" y="4081945"/>
            <a:ext cx="290728" cy="236458"/>
          </a:xfrm>
          <a:prstGeom prst="rect">
            <a:avLst/>
          </a:prstGeom>
        </p:spPr>
      </p:pic>
      <p:pic>
        <p:nvPicPr>
          <p:cNvPr id="44" name="Grafik 43">
            <a:extLst>
              <a:ext uri="{FF2B5EF4-FFF2-40B4-BE49-F238E27FC236}">
                <a16:creationId xmlns:a16="http://schemas.microsoft.com/office/drawing/2014/main" id="{95D9641D-18D8-4757-B59C-824BED8ECD98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 bwMode="gray">
          <a:xfrm>
            <a:off x="4961178" y="4056187"/>
            <a:ext cx="234516" cy="234514"/>
          </a:xfrm>
          <a:prstGeom prst="rect">
            <a:avLst/>
          </a:prstGeom>
        </p:spPr>
      </p:pic>
      <p:grpSp>
        <p:nvGrpSpPr>
          <p:cNvPr id="45" name="Gruppieren 44">
            <a:extLst>
              <a:ext uri="{FF2B5EF4-FFF2-40B4-BE49-F238E27FC236}">
                <a16:creationId xmlns:a16="http://schemas.microsoft.com/office/drawing/2014/main" id="{5C7EA8DE-E5C0-4542-A14B-2F893BDFC8D1}"/>
              </a:ext>
            </a:extLst>
          </p:cNvPr>
          <p:cNvGrpSpPr/>
          <p:nvPr userDrawn="1"/>
        </p:nvGrpSpPr>
        <p:grpSpPr bwMode="gray">
          <a:xfrm>
            <a:off x="444492" y="4029252"/>
            <a:ext cx="262622" cy="297258"/>
            <a:chOff x="4933951" y="-41275"/>
            <a:chExt cx="2130425" cy="2411413"/>
          </a:xfrm>
        </p:grpSpPr>
        <p:sp>
          <p:nvSpPr>
            <p:cNvPr id="46" name="Freeform 6">
              <a:extLst>
                <a:ext uri="{FF2B5EF4-FFF2-40B4-BE49-F238E27FC236}">
                  <a16:creationId xmlns:a16="http://schemas.microsoft.com/office/drawing/2014/main" id="{05EE60F5-13C7-4FF2-87FA-B42FCFE9CCF1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1435100"/>
              <a:ext cx="2114550" cy="935038"/>
            </a:xfrm>
            <a:custGeom>
              <a:avLst/>
              <a:gdLst>
                <a:gd name="T0" fmla="*/ 287 w 425"/>
                <a:gd name="T1" fmla="*/ 25 h 188"/>
                <a:gd name="T2" fmla="*/ 297 w 425"/>
                <a:gd name="T3" fmla="*/ 2 h 188"/>
                <a:gd name="T4" fmla="*/ 325 w 425"/>
                <a:gd name="T5" fmla="*/ 0 h 188"/>
                <a:gd name="T6" fmla="*/ 321 w 425"/>
                <a:gd name="T7" fmla="*/ 23 h 188"/>
                <a:gd name="T8" fmla="*/ 382 w 425"/>
                <a:gd name="T9" fmla="*/ 25 h 188"/>
                <a:gd name="T10" fmla="*/ 394 w 425"/>
                <a:gd name="T11" fmla="*/ 2 h 188"/>
                <a:gd name="T12" fmla="*/ 423 w 425"/>
                <a:gd name="T13" fmla="*/ 0 h 188"/>
                <a:gd name="T14" fmla="*/ 307 w 425"/>
                <a:gd name="T15" fmla="*/ 135 h 188"/>
                <a:gd name="T16" fmla="*/ 0 w 425"/>
                <a:gd name="T17" fmla="*/ 2 h 188"/>
                <a:gd name="T18" fmla="*/ 28 w 425"/>
                <a:gd name="T19" fmla="*/ 0 h 188"/>
                <a:gd name="T20" fmla="*/ 40 w 425"/>
                <a:gd name="T21" fmla="*/ 23 h 188"/>
                <a:gd name="T22" fmla="*/ 101 w 425"/>
                <a:gd name="T23" fmla="*/ 25 h 188"/>
                <a:gd name="T24" fmla="*/ 97 w 425"/>
                <a:gd name="T25" fmla="*/ 3 h 188"/>
                <a:gd name="T26" fmla="*/ 125 w 425"/>
                <a:gd name="T27" fmla="*/ 0 h 188"/>
                <a:gd name="T28" fmla="*/ 134 w 425"/>
                <a:gd name="T29" fmla="*/ 23 h 188"/>
                <a:gd name="T30" fmla="*/ 192 w 425"/>
                <a:gd name="T31" fmla="*/ 25 h 188"/>
                <a:gd name="T32" fmla="*/ 194 w 425"/>
                <a:gd name="T33" fmla="*/ 2 h 188"/>
                <a:gd name="T34" fmla="*/ 221 w 425"/>
                <a:gd name="T35" fmla="*/ 0 h 188"/>
                <a:gd name="T36" fmla="*/ 224 w 425"/>
                <a:gd name="T37" fmla="*/ 23 h 188"/>
                <a:gd name="T38" fmla="*/ 256 w 425"/>
                <a:gd name="T39" fmla="*/ 25 h 188"/>
                <a:gd name="T40" fmla="*/ 362 w 425"/>
                <a:gd name="T41" fmla="*/ 55 h 188"/>
                <a:gd name="T42" fmla="*/ 307 w 425"/>
                <a:gd name="T43" fmla="*/ 56 h 188"/>
                <a:gd name="T44" fmla="*/ 256 w 425"/>
                <a:gd name="T45" fmla="*/ 121 h 188"/>
                <a:gd name="T46" fmla="*/ 363 w 425"/>
                <a:gd name="T47" fmla="*/ 56 h 188"/>
                <a:gd name="T48" fmla="*/ 87 w 425"/>
                <a:gd name="T49" fmla="*/ 55 h 188"/>
                <a:gd name="T50" fmla="*/ 61 w 425"/>
                <a:gd name="T51" fmla="*/ 55 h 188"/>
                <a:gd name="T52" fmla="*/ 155 w 425"/>
                <a:gd name="T53" fmla="*/ 118 h 188"/>
                <a:gd name="T54" fmla="*/ 156 w 425"/>
                <a:gd name="T55" fmla="*/ 117 h 188"/>
                <a:gd name="T56" fmla="*/ 111 w 425"/>
                <a:gd name="T57" fmla="*/ 55 h 188"/>
                <a:gd name="T58" fmla="*/ 224 w 425"/>
                <a:gd name="T59" fmla="*/ 81 h 188"/>
                <a:gd name="T60" fmla="*/ 224 w 425"/>
                <a:gd name="T61" fmla="*/ 108 h 188"/>
                <a:gd name="T62" fmla="*/ 273 w 425"/>
                <a:gd name="T63" fmla="*/ 56 h 188"/>
                <a:gd name="T64" fmla="*/ 225 w 425"/>
                <a:gd name="T65" fmla="*/ 55 h 188"/>
                <a:gd name="T66" fmla="*/ 224 w 425"/>
                <a:gd name="T67" fmla="*/ 81 h 188"/>
                <a:gd name="T68" fmla="*/ 194 w 425"/>
                <a:gd name="T69" fmla="*/ 56 h 188"/>
                <a:gd name="T70" fmla="*/ 148 w 425"/>
                <a:gd name="T71" fmla="*/ 55 h 188"/>
                <a:gd name="T72" fmla="*/ 192 w 425"/>
                <a:gd name="T73" fmla="*/ 109 h 188"/>
                <a:gd name="T74" fmla="*/ 194 w 425"/>
                <a:gd name="T75" fmla="*/ 108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5" h="188">
                  <a:moveTo>
                    <a:pt x="256" y="25"/>
                  </a:moveTo>
                  <a:cubicBezTo>
                    <a:pt x="267" y="25"/>
                    <a:pt x="277" y="25"/>
                    <a:pt x="287" y="25"/>
                  </a:cubicBezTo>
                  <a:cubicBezTo>
                    <a:pt x="288" y="25"/>
                    <a:pt x="290" y="24"/>
                    <a:pt x="290" y="23"/>
                  </a:cubicBezTo>
                  <a:cubicBezTo>
                    <a:pt x="292" y="16"/>
                    <a:pt x="294" y="9"/>
                    <a:pt x="297" y="2"/>
                  </a:cubicBezTo>
                  <a:cubicBezTo>
                    <a:pt x="297" y="2"/>
                    <a:pt x="298" y="0"/>
                    <a:pt x="299" y="0"/>
                  </a:cubicBezTo>
                  <a:cubicBezTo>
                    <a:pt x="308" y="0"/>
                    <a:pt x="316" y="0"/>
                    <a:pt x="325" y="0"/>
                  </a:cubicBezTo>
                  <a:cubicBezTo>
                    <a:pt x="326" y="0"/>
                    <a:pt x="327" y="2"/>
                    <a:pt x="326" y="2"/>
                  </a:cubicBezTo>
                  <a:cubicBezTo>
                    <a:pt x="325" y="9"/>
                    <a:pt x="323" y="16"/>
                    <a:pt x="321" y="23"/>
                  </a:cubicBezTo>
                  <a:cubicBezTo>
                    <a:pt x="321" y="23"/>
                    <a:pt x="322" y="25"/>
                    <a:pt x="322" y="25"/>
                  </a:cubicBezTo>
                  <a:cubicBezTo>
                    <a:pt x="342" y="25"/>
                    <a:pt x="362" y="25"/>
                    <a:pt x="382" y="25"/>
                  </a:cubicBezTo>
                  <a:cubicBezTo>
                    <a:pt x="383" y="25"/>
                    <a:pt x="384" y="24"/>
                    <a:pt x="384" y="23"/>
                  </a:cubicBezTo>
                  <a:cubicBezTo>
                    <a:pt x="388" y="16"/>
                    <a:pt x="391" y="9"/>
                    <a:pt x="394" y="2"/>
                  </a:cubicBezTo>
                  <a:cubicBezTo>
                    <a:pt x="394" y="1"/>
                    <a:pt x="395" y="0"/>
                    <a:pt x="396" y="0"/>
                  </a:cubicBezTo>
                  <a:cubicBezTo>
                    <a:pt x="405" y="0"/>
                    <a:pt x="414" y="0"/>
                    <a:pt x="423" y="0"/>
                  </a:cubicBezTo>
                  <a:cubicBezTo>
                    <a:pt x="424" y="0"/>
                    <a:pt x="425" y="2"/>
                    <a:pt x="425" y="3"/>
                  </a:cubicBezTo>
                  <a:cubicBezTo>
                    <a:pt x="405" y="64"/>
                    <a:pt x="365" y="108"/>
                    <a:pt x="307" y="135"/>
                  </a:cubicBezTo>
                  <a:cubicBezTo>
                    <a:pt x="195" y="188"/>
                    <a:pt x="60" y="139"/>
                    <a:pt x="10" y="28"/>
                  </a:cubicBezTo>
                  <a:cubicBezTo>
                    <a:pt x="6" y="20"/>
                    <a:pt x="3" y="11"/>
                    <a:pt x="0" y="2"/>
                  </a:cubicBezTo>
                  <a:cubicBezTo>
                    <a:pt x="0" y="2"/>
                    <a:pt x="1" y="0"/>
                    <a:pt x="1" y="0"/>
                  </a:cubicBezTo>
                  <a:cubicBezTo>
                    <a:pt x="10" y="0"/>
                    <a:pt x="19" y="0"/>
                    <a:pt x="28" y="0"/>
                  </a:cubicBezTo>
                  <a:cubicBezTo>
                    <a:pt x="29" y="0"/>
                    <a:pt x="30" y="1"/>
                    <a:pt x="31" y="2"/>
                  </a:cubicBezTo>
                  <a:cubicBezTo>
                    <a:pt x="34" y="9"/>
                    <a:pt x="37" y="16"/>
                    <a:pt x="40" y="23"/>
                  </a:cubicBezTo>
                  <a:cubicBezTo>
                    <a:pt x="41" y="24"/>
                    <a:pt x="42" y="25"/>
                    <a:pt x="43" y="25"/>
                  </a:cubicBezTo>
                  <a:cubicBezTo>
                    <a:pt x="62" y="25"/>
                    <a:pt x="81" y="25"/>
                    <a:pt x="101" y="25"/>
                  </a:cubicBezTo>
                  <a:cubicBezTo>
                    <a:pt x="101" y="25"/>
                    <a:pt x="102" y="23"/>
                    <a:pt x="102" y="23"/>
                  </a:cubicBezTo>
                  <a:cubicBezTo>
                    <a:pt x="101" y="16"/>
                    <a:pt x="99" y="9"/>
                    <a:pt x="97" y="3"/>
                  </a:cubicBezTo>
                  <a:cubicBezTo>
                    <a:pt x="97" y="2"/>
                    <a:pt x="98" y="0"/>
                    <a:pt x="99" y="0"/>
                  </a:cubicBezTo>
                  <a:cubicBezTo>
                    <a:pt x="108" y="0"/>
                    <a:pt x="116" y="0"/>
                    <a:pt x="125" y="0"/>
                  </a:cubicBezTo>
                  <a:cubicBezTo>
                    <a:pt x="126" y="0"/>
                    <a:pt x="127" y="1"/>
                    <a:pt x="127" y="2"/>
                  </a:cubicBezTo>
                  <a:cubicBezTo>
                    <a:pt x="130" y="9"/>
                    <a:pt x="131" y="16"/>
                    <a:pt x="134" y="23"/>
                  </a:cubicBezTo>
                  <a:cubicBezTo>
                    <a:pt x="134" y="24"/>
                    <a:pt x="135" y="25"/>
                    <a:pt x="136" y="25"/>
                  </a:cubicBezTo>
                  <a:cubicBezTo>
                    <a:pt x="155" y="25"/>
                    <a:pt x="173" y="25"/>
                    <a:pt x="192" y="25"/>
                  </a:cubicBezTo>
                  <a:cubicBezTo>
                    <a:pt x="193" y="25"/>
                    <a:pt x="194" y="24"/>
                    <a:pt x="194" y="23"/>
                  </a:cubicBezTo>
                  <a:cubicBezTo>
                    <a:pt x="194" y="16"/>
                    <a:pt x="194" y="9"/>
                    <a:pt x="194" y="2"/>
                  </a:cubicBezTo>
                  <a:cubicBezTo>
                    <a:pt x="194" y="2"/>
                    <a:pt x="195" y="0"/>
                    <a:pt x="196" y="0"/>
                  </a:cubicBezTo>
                  <a:cubicBezTo>
                    <a:pt x="205" y="0"/>
                    <a:pt x="213" y="0"/>
                    <a:pt x="221" y="0"/>
                  </a:cubicBezTo>
                  <a:cubicBezTo>
                    <a:pt x="222" y="0"/>
                    <a:pt x="223" y="2"/>
                    <a:pt x="223" y="3"/>
                  </a:cubicBezTo>
                  <a:cubicBezTo>
                    <a:pt x="224" y="9"/>
                    <a:pt x="223" y="16"/>
                    <a:pt x="224" y="23"/>
                  </a:cubicBezTo>
                  <a:cubicBezTo>
                    <a:pt x="224" y="23"/>
                    <a:pt x="225" y="25"/>
                    <a:pt x="226" y="25"/>
                  </a:cubicBezTo>
                  <a:cubicBezTo>
                    <a:pt x="236" y="25"/>
                    <a:pt x="246" y="25"/>
                    <a:pt x="256" y="25"/>
                  </a:cubicBezTo>
                  <a:close/>
                  <a:moveTo>
                    <a:pt x="364" y="55"/>
                  </a:moveTo>
                  <a:cubicBezTo>
                    <a:pt x="363" y="55"/>
                    <a:pt x="363" y="55"/>
                    <a:pt x="362" y="55"/>
                  </a:cubicBezTo>
                  <a:cubicBezTo>
                    <a:pt x="345" y="55"/>
                    <a:pt x="328" y="54"/>
                    <a:pt x="311" y="55"/>
                  </a:cubicBezTo>
                  <a:cubicBezTo>
                    <a:pt x="310" y="55"/>
                    <a:pt x="308" y="56"/>
                    <a:pt x="307" y="56"/>
                  </a:cubicBezTo>
                  <a:cubicBezTo>
                    <a:pt x="295" y="81"/>
                    <a:pt x="279" y="103"/>
                    <a:pt x="257" y="120"/>
                  </a:cubicBezTo>
                  <a:cubicBezTo>
                    <a:pt x="257" y="121"/>
                    <a:pt x="257" y="121"/>
                    <a:pt x="256" y="121"/>
                  </a:cubicBezTo>
                  <a:cubicBezTo>
                    <a:pt x="257" y="122"/>
                    <a:pt x="257" y="122"/>
                    <a:pt x="258" y="122"/>
                  </a:cubicBezTo>
                  <a:cubicBezTo>
                    <a:pt x="300" y="111"/>
                    <a:pt x="335" y="90"/>
                    <a:pt x="363" y="56"/>
                  </a:cubicBezTo>
                  <a:cubicBezTo>
                    <a:pt x="363" y="56"/>
                    <a:pt x="364" y="55"/>
                    <a:pt x="364" y="55"/>
                  </a:cubicBezTo>
                  <a:close/>
                  <a:moveTo>
                    <a:pt x="87" y="55"/>
                  </a:moveTo>
                  <a:cubicBezTo>
                    <a:pt x="79" y="55"/>
                    <a:pt x="71" y="54"/>
                    <a:pt x="62" y="55"/>
                  </a:cubicBezTo>
                  <a:cubicBezTo>
                    <a:pt x="62" y="55"/>
                    <a:pt x="61" y="55"/>
                    <a:pt x="61" y="55"/>
                  </a:cubicBezTo>
                  <a:cubicBezTo>
                    <a:pt x="61" y="55"/>
                    <a:pt x="61" y="56"/>
                    <a:pt x="62" y="56"/>
                  </a:cubicBezTo>
                  <a:cubicBezTo>
                    <a:pt x="86" y="86"/>
                    <a:pt x="118" y="107"/>
                    <a:pt x="155" y="118"/>
                  </a:cubicBezTo>
                  <a:cubicBezTo>
                    <a:pt x="156" y="118"/>
                    <a:pt x="156" y="118"/>
                    <a:pt x="156" y="118"/>
                  </a:cubicBezTo>
                  <a:cubicBezTo>
                    <a:pt x="156" y="118"/>
                    <a:pt x="156" y="118"/>
                    <a:pt x="156" y="117"/>
                  </a:cubicBezTo>
                  <a:cubicBezTo>
                    <a:pt x="137" y="100"/>
                    <a:pt x="124" y="79"/>
                    <a:pt x="114" y="56"/>
                  </a:cubicBezTo>
                  <a:cubicBezTo>
                    <a:pt x="114" y="55"/>
                    <a:pt x="112" y="55"/>
                    <a:pt x="111" y="55"/>
                  </a:cubicBezTo>
                  <a:cubicBezTo>
                    <a:pt x="103" y="54"/>
                    <a:pt x="95" y="55"/>
                    <a:pt x="87" y="55"/>
                  </a:cubicBezTo>
                  <a:close/>
                  <a:moveTo>
                    <a:pt x="224" y="81"/>
                  </a:moveTo>
                  <a:cubicBezTo>
                    <a:pt x="224" y="89"/>
                    <a:pt x="224" y="98"/>
                    <a:pt x="224" y="106"/>
                  </a:cubicBezTo>
                  <a:cubicBezTo>
                    <a:pt x="224" y="107"/>
                    <a:pt x="224" y="107"/>
                    <a:pt x="224" y="108"/>
                  </a:cubicBezTo>
                  <a:cubicBezTo>
                    <a:pt x="224" y="108"/>
                    <a:pt x="225" y="107"/>
                    <a:pt x="226" y="107"/>
                  </a:cubicBezTo>
                  <a:cubicBezTo>
                    <a:pt x="246" y="94"/>
                    <a:pt x="261" y="76"/>
                    <a:pt x="273" y="56"/>
                  </a:cubicBezTo>
                  <a:cubicBezTo>
                    <a:pt x="274" y="56"/>
                    <a:pt x="273" y="55"/>
                    <a:pt x="272" y="55"/>
                  </a:cubicBezTo>
                  <a:cubicBezTo>
                    <a:pt x="257" y="54"/>
                    <a:pt x="241" y="54"/>
                    <a:pt x="225" y="55"/>
                  </a:cubicBezTo>
                  <a:cubicBezTo>
                    <a:pt x="225" y="55"/>
                    <a:pt x="224" y="56"/>
                    <a:pt x="224" y="56"/>
                  </a:cubicBezTo>
                  <a:cubicBezTo>
                    <a:pt x="224" y="65"/>
                    <a:pt x="224" y="73"/>
                    <a:pt x="224" y="81"/>
                  </a:cubicBezTo>
                  <a:close/>
                  <a:moveTo>
                    <a:pt x="194" y="82"/>
                  </a:moveTo>
                  <a:cubicBezTo>
                    <a:pt x="194" y="73"/>
                    <a:pt x="194" y="65"/>
                    <a:pt x="194" y="56"/>
                  </a:cubicBezTo>
                  <a:cubicBezTo>
                    <a:pt x="194" y="56"/>
                    <a:pt x="193" y="55"/>
                    <a:pt x="192" y="55"/>
                  </a:cubicBezTo>
                  <a:cubicBezTo>
                    <a:pt x="178" y="54"/>
                    <a:pt x="163" y="54"/>
                    <a:pt x="148" y="55"/>
                  </a:cubicBezTo>
                  <a:cubicBezTo>
                    <a:pt x="148" y="55"/>
                    <a:pt x="147" y="56"/>
                    <a:pt x="147" y="56"/>
                  </a:cubicBezTo>
                  <a:cubicBezTo>
                    <a:pt x="158" y="77"/>
                    <a:pt x="172" y="95"/>
                    <a:pt x="192" y="109"/>
                  </a:cubicBezTo>
                  <a:cubicBezTo>
                    <a:pt x="193" y="109"/>
                    <a:pt x="193" y="109"/>
                    <a:pt x="194" y="109"/>
                  </a:cubicBezTo>
                  <a:cubicBezTo>
                    <a:pt x="194" y="109"/>
                    <a:pt x="194" y="108"/>
                    <a:pt x="194" y="108"/>
                  </a:cubicBezTo>
                  <a:cubicBezTo>
                    <a:pt x="194" y="99"/>
                    <a:pt x="194" y="91"/>
                    <a:pt x="194" y="8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7" name="Freeform 7">
              <a:extLst>
                <a:ext uri="{FF2B5EF4-FFF2-40B4-BE49-F238E27FC236}">
                  <a16:creationId xmlns:a16="http://schemas.microsoft.com/office/drawing/2014/main" id="{BAA2DC66-D523-4725-9384-AA70E4C61DD3}"/>
                </a:ext>
              </a:extLst>
            </p:cNvPr>
            <p:cNvSpPr>
              <a:spLocks noEditPoints="1"/>
            </p:cNvSpPr>
            <p:nvPr/>
          </p:nvSpPr>
          <p:spPr bwMode="gray">
            <a:xfrm>
              <a:off x="4945063" y="-41275"/>
              <a:ext cx="2108200" cy="860425"/>
            </a:xfrm>
            <a:custGeom>
              <a:avLst/>
              <a:gdLst>
                <a:gd name="T0" fmla="*/ 45 w 424"/>
                <a:gd name="T1" fmla="*/ 148 h 173"/>
                <a:gd name="T2" fmla="*/ 32 w 424"/>
                <a:gd name="T3" fmla="*/ 170 h 173"/>
                <a:gd name="T4" fmla="*/ 3 w 424"/>
                <a:gd name="T5" fmla="*/ 173 h 173"/>
                <a:gd name="T6" fmla="*/ 155 w 424"/>
                <a:gd name="T7" fmla="*/ 28 h 173"/>
                <a:gd name="T8" fmla="*/ 424 w 424"/>
                <a:gd name="T9" fmla="*/ 171 h 173"/>
                <a:gd name="T10" fmla="*/ 395 w 424"/>
                <a:gd name="T11" fmla="*/ 173 h 173"/>
                <a:gd name="T12" fmla="*/ 382 w 424"/>
                <a:gd name="T13" fmla="*/ 149 h 173"/>
                <a:gd name="T14" fmla="*/ 321 w 424"/>
                <a:gd name="T15" fmla="*/ 148 h 173"/>
                <a:gd name="T16" fmla="*/ 325 w 424"/>
                <a:gd name="T17" fmla="*/ 171 h 173"/>
                <a:gd name="T18" fmla="*/ 297 w 424"/>
                <a:gd name="T19" fmla="*/ 173 h 173"/>
                <a:gd name="T20" fmla="*/ 287 w 424"/>
                <a:gd name="T21" fmla="*/ 149 h 173"/>
                <a:gd name="T22" fmla="*/ 225 w 424"/>
                <a:gd name="T23" fmla="*/ 148 h 173"/>
                <a:gd name="T24" fmla="*/ 223 w 424"/>
                <a:gd name="T25" fmla="*/ 170 h 173"/>
                <a:gd name="T26" fmla="*/ 196 w 424"/>
                <a:gd name="T27" fmla="*/ 173 h 173"/>
                <a:gd name="T28" fmla="*/ 194 w 424"/>
                <a:gd name="T29" fmla="*/ 150 h 173"/>
                <a:gd name="T30" fmla="*/ 137 w 424"/>
                <a:gd name="T31" fmla="*/ 148 h 173"/>
                <a:gd name="T32" fmla="*/ 128 w 424"/>
                <a:gd name="T33" fmla="*/ 171 h 173"/>
                <a:gd name="T34" fmla="*/ 99 w 424"/>
                <a:gd name="T35" fmla="*/ 173 h 173"/>
                <a:gd name="T36" fmla="*/ 103 w 424"/>
                <a:gd name="T37" fmla="*/ 150 h 173"/>
                <a:gd name="T38" fmla="*/ 73 w 424"/>
                <a:gd name="T39" fmla="*/ 148 h 173"/>
                <a:gd name="T40" fmla="*/ 359 w 424"/>
                <a:gd name="T41" fmla="*/ 118 h 173"/>
                <a:gd name="T42" fmla="*/ 360 w 424"/>
                <a:gd name="T43" fmla="*/ 116 h 173"/>
                <a:gd name="T44" fmla="*/ 258 w 424"/>
                <a:gd name="T45" fmla="*/ 56 h 173"/>
                <a:gd name="T46" fmla="*/ 305 w 424"/>
                <a:gd name="T47" fmla="*/ 116 h 173"/>
                <a:gd name="T48" fmla="*/ 333 w 424"/>
                <a:gd name="T49" fmla="*/ 118 h 173"/>
                <a:gd name="T50" fmla="*/ 113 w 424"/>
                <a:gd name="T51" fmla="*/ 118 h 173"/>
                <a:gd name="T52" fmla="*/ 157 w 424"/>
                <a:gd name="T53" fmla="*/ 59 h 173"/>
                <a:gd name="T54" fmla="*/ 157 w 424"/>
                <a:gd name="T55" fmla="*/ 58 h 173"/>
                <a:gd name="T56" fmla="*/ 64 w 424"/>
                <a:gd name="T57" fmla="*/ 118 h 173"/>
                <a:gd name="T58" fmla="*/ 90 w 424"/>
                <a:gd name="T59" fmla="*/ 118 h 173"/>
                <a:gd name="T60" fmla="*/ 269 w 424"/>
                <a:gd name="T61" fmla="*/ 118 h 173"/>
                <a:gd name="T62" fmla="*/ 225 w 424"/>
                <a:gd name="T63" fmla="*/ 68 h 173"/>
                <a:gd name="T64" fmla="*/ 224 w 424"/>
                <a:gd name="T65" fmla="*/ 69 h 173"/>
                <a:gd name="T66" fmla="*/ 225 w 424"/>
                <a:gd name="T67" fmla="*/ 118 h 173"/>
                <a:gd name="T68" fmla="*/ 194 w 424"/>
                <a:gd name="T69" fmla="*/ 93 h 173"/>
                <a:gd name="T70" fmla="*/ 194 w 424"/>
                <a:gd name="T71" fmla="*/ 68 h 173"/>
                <a:gd name="T72" fmla="*/ 150 w 424"/>
                <a:gd name="T73" fmla="*/ 116 h 173"/>
                <a:gd name="T74" fmla="*/ 192 w 424"/>
                <a:gd name="T75" fmla="*/ 118 h 173"/>
                <a:gd name="T76" fmla="*/ 194 w 424"/>
                <a:gd name="T77" fmla="*/ 93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4" h="173">
                  <a:moveTo>
                    <a:pt x="73" y="148"/>
                  </a:moveTo>
                  <a:cubicBezTo>
                    <a:pt x="64" y="148"/>
                    <a:pt x="55" y="148"/>
                    <a:pt x="45" y="148"/>
                  </a:cubicBezTo>
                  <a:cubicBezTo>
                    <a:pt x="44" y="148"/>
                    <a:pt x="43" y="149"/>
                    <a:pt x="42" y="149"/>
                  </a:cubicBezTo>
                  <a:cubicBezTo>
                    <a:pt x="39" y="156"/>
                    <a:pt x="36" y="164"/>
                    <a:pt x="32" y="170"/>
                  </a:cubicBezTo>
                  <a:cubicBezTo>
                    <a:pt x="32" y="171"/>
                    <a:pt x="30" y="173"/>
                    <a:pt x="29" y="173"/>
                  </a:cubicBezTo>
                  <a:cubicBezTo>
                    <a:pt x="21" y="173"/>
                    <a:pt x="12" y="173"/>
                    <a:pt x="3" y="173"/>
                  </a:cubicBezTo>
                  <a:cubicBezTo>
                    <a:pt x="1" y="173"/>
                    <a:pt x="0" y="172"/>
                    <a:pt x="1" y="170"/>
                  </a:cubicBezTo>
                  <a:cubicBezTo>
                    <a:pt x="28" y="96"/>
                    <a:pt x="80" y="48"/>
                    <a:pt x="155" y="28"/>
                  </a:cubicBezTo>
                  <a:cubicBezTo>
                    <a:pt x="258" y="0"/>
                    <a:pt x="366" y="50"/>
                    <a:pt x="413" y="144"/>
                  </a:cubicBezTo>
                  <a:cubicBezTo>
                    <a:pt x="417" y="153"/>
                    <a:pt x="420" y="162"/>
                    <a:pt x="424" y="171"/>
                  </a:cubicBezTo>
                  <a:cubicBezTo>
                    <a:pt x="424" y="171"/>
                    <a:pt x="423" y="173"/>
                    <a:pt x="422" y="173"/>
                  </a:cubicBezTo>
                  <a:cubicBezTo>
                    <a:pt x="413" y="173"/>
                    <a:pt x="404" y="173"/>
                    <a:pt x="395" y="173"/>
                  </a:cubicBezTo>
                  <a:cubicBezTo>
                    <a:pt x="394" y="173"/>
                    <a:pt x="393" y="172"/>
                    <a:pt x="392" y="171"/>
                  </a:cubicBezTo>
                  <a:cubicBezTo>
                    <a:pt x="389" y="164"/>
                    <a:pt x="386" y="156"/>
                    <a:pt x="382" y="149"/>
                  </a:cubicBezTo>
                  <a:cubicBezTo>
                    <a:pt x="382" y="148"/>
                    <a:pt x="381" y="148"/>
                    <a:pt x="380" y="148"/>
                  </a:cubicBezTo>
                  <a:cubicBezTo>
                    <a:pt x="360" y="148"/>
                    <a:pt x="340" y="148"/>
                    <a:pt x="321" y="148"/>
                  </a:cubicBezTo>
                  <a:cubicBezTo>
                    <a:pt x="320" y="148"/>
                    <a:pt x="319" y="149"/>
                    <a:pt x="319" y="150"/>
                  </a:cubicBezTo>
                  <a:cubicBezTo>
                    <a:pt x="321" y="157"/>
                    <a:pt x="323" y="164"/>
                    <a:pt x="325" y="171"/>
                  </a:cubicBezTo>
                  <a:cubicBezTo>
                    <a:pt x="325" y="171"/>
                    <a:pt x="325" y="173"/>
                    <a:pt x="324" y="173"/>
                  </a:cubicBezTo>
                  <a:cubicBezTo>
                    <a:pt x="315" y="173"/>
                    <a:pt x="306" y="173"/>
                    <a:pt x="297" y="173"/>
                  </a:cubicBezTo>
                  <a:cubicBezTo>
                    <a:pt x="296" y="173"/>
                    <a:pt x="295" y="172"/>
                    <a:pt x="295" y="171"/>
                  </a:cubicBezTo>
                  <a:cubicBezTo>
                    <a:pt x="292" y="164"/>
                    <a:pt x="290" y="156"/>
                    <a:pt x="287" y="149"/>
                  </a:cubicBezTo>
                  <a:cubicBezTo>
                    <a:pt x="287" y="148"/>
                    <a:pt x="286" y="148"/>
                    <a:pt x="285" y="148"/>
                  </a:cubicBezTo>
                  <a:cubicBezTo>
                    <a:pt x="265" y="148"/>
                    <a:pt x="245" y="148"/>
                    <a:pt x="225" y="148"/>
                  </a:cubicBezTo>
                  <a:cubicBezTo>
                    <a:pt x="225" y="148"/>
                    <a:pt x="224" y="149"/>
                    <a:pt x="224" y="150"/>
                  </a:cubicBezTo>
                  <a:cubicBezTo>
                    <a:pt x="223" y="156"/>
                    <a:pt x="224" y="163"/>
                    <a:pt x="223" y="170"/>
                  </a:cubicBezTo>
                  <a:cubicBezTo>
                    <a:pt x="223" y="171"/>
                    <a:pt x="222" y="173"/>
                    <a:pt x="221" y="173"/>
                  </a:cubicBezTo>
                  <a:cubicBezTo>
                    <a:pt x="213" y="173"/>
                    <a:pt x="205" y="173"/>
                    <a:pt x="196" y="173"/>
                  </a:cubicBezTo>
                  <a:cubicBezTo>
                    <a:pt x="195" y="173"/>
                    <a:pt x="194" y="171"/>
                    <a:pt x="194" y="170"/>
                  </a:cubicBezTo>
                  <a:cubicBezTo>
                    <a:pt x="194" y="164"/>
                    <a:pt x="194" y="157"/>
                    <a:pt x="194" y="150"/>
                  </a:cubicBezTo>
                  <a:cubicBezTo>
                    <a:pt x="194" y="149"/>
                    <a:pt x="193" y="148"/>
                    <a:pt x="192" y="148"/>
                  </a:cubicBezTo>
                  <a:cubicBezTo>
                    <a:pt x="174" y="148"/>
                    <a:pt x="156" y="148"/>
                    <a:pt x="137" y="148"/>
                  </a:cubicBezTo>
                  <a:cubicBezTo>
                    <a:pt x="137" y="148"/>
                    <a:pt x="135" y="149"/>
                    <a:pt x="135" y="149"/>
                  </a:cubicBezTo>
                  <a:cubicBezTo>
                    <a:pt x="133" y="156"/>
                    <a:pt x="131" y="164"/>
                    <a:pt x="128" y="171"/>
                  </a:cubicBezTo>
                  <a:cubicBezTo>
                    <a:pt x="128" y="172"/>
                    <a:pt x="127" y="173"/>
                    <a:pt x="126" y="173"/>
                  </a:cubicBezTo>
                  <a:cubicBezTo>
                    <a:pt x="117" y="173"/>
                    <a:pt x="108" y="173"/>
                    <a:pt x="99" y="173"/>
                  </a:cubicBezTo>
                  <a:cubicBezTo>
                    <a:pt x="99" y="173"/>
                    <a:pt x="98" y="171"/>
                    <a:pt x="98" y="171"/>
                  </a:cubicBezTo>
                  <a:cubicBezTo>
                    <a:pt x="100" y="164"/>
                    <a:pt x="101" y="157"/>
                    <a:pt x="103" y="150"/>
                  </a:cubicBezTo>
                  <a:cubicBezTo>
                    <a:pt x="103" y="149"/>
                    <a:pt x="102" y="148"/>
                    <a:pt x="102" y="148"/>
                  </a:cubicBezTo>
                  <a:cubicBezTo>
                    <a:pt x="92" y="148"/>
                    <a:pt x="83" y="148"/>
                    <a:pt x="73" y="148"/>
                  </a:cubicBezTo>
                  <a:close/>
                  <a:moveTo>
                    <a:pt x="333" y="118"/>
                  </a:moveTo>
                  <a:cubicBezTo>
                    <a:pt x="342" y="118"/>
                    <a:pt x="350" y="118"/>
                    <a:pt x="359" y="118"/>
                  </a:cubicBezTo>
                  <a:cubicBezTo>
                    <a:pt x="359" y="118"/>
                    <a:pt x="360" y="118"/>
                    <a:pt x="360" y="118"/>
                  </a:cubicBezTo>
                  <a:cubicBezTo>
                    <a:pt x="360" y="117"/>
                    <a:pt x="360" y="117"/>
                    <a:pt x="360" y="116"/>
                  </a:cubicBezTo>
                  <a:cubicBezTo>
                    <a:pt x="332" y="86"/>
                    <a:pt x="299" y="66"/>
                    <a:pt x="259" y="56"/>
                  </a:cubicBezTo>
                  <a:cubicBezTo>
                    <a:pt x="259" y="56"/>
                    <a:pt x="258" y="56"/>
                    <a:pt x="258" y="56"/>
                  </a:cubicBezTo>
                  <a:cubicBezTo>
                    <a:pt x="258" y="56"/>
                    <a:pt x="258" y="57"/>
                    <a:pt x="259" y="57"/>
                  </a:cubicBezTo>
                  <a:cubicBezTo>
                    <a:pt x="278" y="74"/>
                    <a:pt x="293" y="94"/>
                    <a:pt x="305" y="116"/>
                  </a:cubicBezTo>
                  <a:cubicBezTo>
                    <a:pt x="305" y="117"/>
                    <a:pt x="307" y="118"/>
                    <a:pt x="308" y="118"/>
                  </a:cubicBezTo>
                  <a:cubicBezTo>
                    <a:pt x="316" y="118"/>
                    <a:pt x="325" y="118"/>
                    <a:pt x="333" y="118"/>
                  </a:cubicBezTo>
                  <a:close/>
                  <a:moveTo>
                    <a:pt x="90" y="118"/>
                  </a:moveTo>
                  <a:cubicBezTo>
                    <a:pt x="98" y="118"/>
                    <a:pt x="106" y="118"/>
                    <a:pt x="113" y="118"/>
                  </a:cubicBezTo>
                  <a:cubicBezTo>
                    <a:pt x="114" y="118"/>
                    <a:pt x="116" y="117"/>
                    <a:pt x="116" y="116"/>
                  </a:cubicBezTo>
                  <a:cubicBezTo>
                    <a:pt x="127" y="95"/>
                    <a:pt x="140" y="76"/>
                    <a:pt x="157" y="59"/>
                  </a:cubicBezTo>
                  <a:cubicBezTo>
                    <a:pt x="158" y="59"/>
                    <a:pt x="158" y="58"/>
                    <a:pt x="158" y="58"/>
                  </a:cubicBezTo>
                  <a:cubicBezTo>
                    <a:pt x="158" y="58"/>
                    <a:pt x="157" y="58"/>
                    <a:pt x="157" y="58"/>
                  </a:cubicBezTo>
                  <a:cubicBezTo>
                    <a:pt x="121" y="69"/>
                    <a:pt x="90" y="88"/>
                    <a:pt x="65" y="116"/>
                  </a:cubicBezTo>
                  <a:cubicBezTo>
                    <a:pt x="65" y="117"/>
                    <a:pt x="65" y="117"/>
                    <a:pt x="64" y="118"/>
                  </a:cubicBezTo>
                  <a:cubicBezTo>
                    <a:pt x="65" y="118"/>
                    <a:pt x="65" y="118"/>
                    <a:pt x="66" y="118"/>
                  </a:cubicBezTo>
                  <a:cubicBezTo>
                    <a:pt x="74" y="118"/>
                    <a:pt x="82" y="118"/>
                    <a:pt x="90" y="118"/>
                  </a:cubicBezTo>
                  <a:close/>
                  <a:moveTo>
                    <a:pt x="247" y="118"/>
                  </a:moveTo>
                  <a:cubicBezTo>
                    <a:pt x="255" y="118"/>
                    <a:pt x="262" y="118"/>
                    <a:pt x="269" y="118"/>
                  </a:cubicBezTo>
                  <a:cubicBezTo>
                    <a:pt x="270" y="118"/>
                    <a:pt x="270" y="117"/>
                    <a:pt x="270" y="116"/>
                  </a:cubicBezTo>
                  <a:cubicBezTo>
                    <a:pt x="258" y="98"/>
                    <a:pt x="244" y="81"/>
                    <a:pt x="225" y="68"/>
                  </a:cubicBezTo>
                  <a:cubicBezTo>
                    <a:pt x="225" y="68"/>
                    <a:pt x="224" y="68"/>
                    <a:pt x="224" y="67"/>
                  </a:cubicBezTo>
                  <a:cubicBezTo>
                    <a:pt x="224" y="68"/>
                    <a:pt x="224" y="69"/>
                    <a:pt x="224" y="69"/>
                  </a:cubicBezTo>
                  <a:cubicBezTo>
                    <a:pt x="224" y="85"/>
                    <a:pt x="224" y="100"/>
                    <a:pt x="224" y="116"/>
                  </a:cubicBezTo>
                  <a:cubicBezTo>
                    <a:pt x="224" y="117"/>
                    <a:pt x="225" y="118"/>
                    <a:pt x="225" y="118"/>
                  </a:cubicBezTo>
                  <a:cubicBezTo>
                    <a:pt x="233" y="118"/>
                    <a:pt x="240" y="118"/>
                    <a:pt x="247" y="118"/>
                  </a:cubicBezTo>
                  <a:close/>
                  <a:moveTo>
                    <a:pt x="194" y="93"/>
                  </a:moveTo>
                  <a:cubicBezTo>
                    <a:pt x="194" y="85"/>
                    <a:pt x="194" y="78"/>
                    <a:pt x="194" y="70"/>
                  </a:cubicBezTo>
                  <a:cubicBezTo>
                    <a:pt x="194" y="69"/>
                    <a:pt x="194" y="68"/>
                    <a:pt x="194" y="68"/>
                  </a:cubicBezTo>
                  <a:cubicBezTo>
                    <a:pt x="193" y="68"/>
                    <a:pt x="192" y="68"/>
                    <a:pt x="192" y="69"/>
                  </a:cubicBezTo>
                  <a:cubicBezTo>
                    <a:pt x="175" y="82"/>
                    <a:pt x="161" y="98"/>
                    <a:pt x="150" y="116"/>
                  </a:cubicBezTo>
                  <a:cubicBezTo>
                    <a:pt x="150" y="117"/>
                    <a:pt x="151" y="118"/>
                    <a:pt x="151" y="118"/>
                  </a:cubicBezTo>
                  <a:cubicBezTo>
                    <a:pt x="165" y="118"/>
                    <a:pt x="179" y="118"/>
                    <a:pt x="192" y="118"/>
                  </a:cubicBezTo>
                  <a:cubicBezTo>
                    <a:pt x="193" y="118"/>
                    <a:pt x="194" y="117"/>
                    <a:pt x="194" y="116"/>
                  </a:cubicBezTo>
                  <a:cubicBezTo>
                    <a:pt x="194" y="108"/>
                    <a:pt x="194" y="101"/>
                    <a:pt x="194" y="93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8" name="Freeform 8">
              <a:extLst>
                <a:ext uri="{FF2B5EF4-FFF2-40B4-BE49-F238E27FC236}">
                  <a16:creationId xmlns:a16="http://schemas.microsoft.com/office/drawing/2014/main" id="{575115B3-4C7D-4A6F-93E9-3A63D5591B69}"/>
                </a:ext>
              </a:extLst>
            </p:cNvPr>
            <p:cNvSpPr>
              <a:spLocks/>
            </p:cNvSpPr>
            <p:nvPr/>
          </p:nvSpPr>
          <p:spPr bwMode="gray">
            <a:xfrm>
              <a:off x="4933951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4 h 73"/>
                <a:gd name="T12" fmla="*/ 32 w 124"/>
                <a:gd name="T13" fmla="*/ 73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1 h 73"/>
                <a:gd name="T24" fmla="*/ 34 w 124"/>
                <a:gd name="T25" fmla="*/ 49 h 73"/>
                <a:gd name="T26" fmla="*/ 37 w 124"/>
                <a:gd name="T27" fmla="*/ 42 h 73"/>
                <a:gd name="T28" fmla="*/ 47 w 124"/>
                <a:gd name="T29" fmla="*/ 11 h 73"/>
                <a:gd name="T30" fmla="*/ 62 w 124"/>
                <a:gd name="T31" fmla="*/ 1 h 73"/>
                <a:gd name="T32" fmla="*/ 76 w 124"/>
                <a:gd name="T33" fmla="*/ 11 h 73"/>
                <a:gd name="T34" fmla="*/ 89 w 124"/>
                <a:gd name="T35" fmla="*/ 47 h 73"/>
                <a:gd name="T36" fmla="*/ 90 w 124"/>
                <a:gd name="T37" fmla="*/ 49 h 73"/>
                <a:gd name="T38" fmla="*/ 90 w 124"/>
                <a:gd name="T39" fmla="*/ 47 h 73"/>
                <a:gd name="T40" fmla="*/ 101 w 124"/>
                <a:gd name="T41" fmla="*/ 10 h 73"/>
                <a:gd name="T42" fmla="*/ 113 w 124"/>
                <a:gd name="T43" fmla="*/ 1 h 73"/>
                <a:gd name="T44" fmla="*/ 121 w 124"/>
                <a:gd name="T45" fmla="*/ 13 h 73"/>
                <a:gd name="T46" fmla="*/ 104 w 124"/>
                <a:gd name="T47" fmla="*/ 63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7" y="37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7"/>
                    <a:pt x="51" y="50"/>
                    <a:pt x="46" y="64"/>
                  </a:cubicBezTo>
                  <a:cubicBezTo>
                    <a:pt x="44" y="70"/>
                    <a:pt x="40" y="73"/>
                    <a:pt x="32" y="73"/>
                  </a:cubicBezTo>
                  <a:cubicBezTo>
                    <a:pt x="25" y="72"/>
                    <a:pt x="21" y="69"/>
                    <a:pt x="19" y="63"/>
                  </a:cubicBezTo>
                  <a:cubicBezTo>
                    <a:pt x="13" y="47"/>
                    <a:pt x="8" y="30"/>
                    <a:pt x="2" y="14"/>
                  </a:cubicBezTo>
                  <a:cubicBezTo>
                    <a:pt x="0" y="8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8"/>
                    <a:pt x="28" y="30"/>
                    <a:pt x="31" y="41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7" y="11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69" y="1"/>
                    <a:pt x="73" y="4"/>
                    <a:pt x="76" y="11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9"/>
                    <a:pt x="90" y="49"/>
                  </a:cubicBezTo>
                  <a:cubicBezTo>
                    <a:pt x="90" y="48"/>
                    <a:pt x="90" y="48"/>
                    <a:pt x="90" y="47"/>
                  </a:cubicBezTo>
                  <a:cubicBezTo>
                    <a:pt x="94" y="35"/>
                    <a:pt x="97" y="23"/>
                    <a:pt x="101" y="10"/>
                  </a:cubicBezTo>
                  <a:cubicBezTo>
                    <a:pt x="103" y="3"/>
                    <a:pt x="106" y="1"/>
                    <a:pt x="113" y="1"/>
                  </a:cubicBezTo>
                  <a:cubicBezTo>
                    <a:pt x="121" y="2"/>
                    <a:pt x="124" y="6"/>
                    <a:pt x="121" y="13"/>
                  </a:cubicBezTo>
                  <a:cubicBezTo>
                    <a:pt x="116" y="30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49" name="Freeform 9">
              <a:extLst>
                <a:ext uri="{FF2B5EF4-FFF2-40B4-BE49-F238E27FC236}">
                  <a16:creationId xmlns:a16="http://schemas.microsoft.com/office/drawing/2014/main" id="{CFB7063B-0DFA-4BB9-957F-7F068926E556}"/>
                </a:ext>
              </a:extLst>
            </p:cNvPr>
            <p:cNvSpPr>
              <a:spLocks/>
            </p:cNvSpPr>
            <p:nvPr/>
          </p:nvSpPr>
          <p:spPr bwMode="gray">
            <a:xfrm>
              <a:off x="6446838" y="952500"/>
              <a:ext cx="617538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3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7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6 h 73"/>
                <a:gd name="T22" fmla="*/ 31 w 124"/>
                <a:gd name="T23" fmla="*/ 40 h 73"/>
                <a:gd name="T24" fmla="*/ 33 w 124"/>
                <a:gd name="T25" fmla="*/ 48 h 73"/>
                <a:gd name="T26" fmla="*/ 34 w 124"/>
                <a:gd name="T27" fmla="*/ 49 h 73"/>
                <a:gd name="T28" fmla="*/ 35 w 124"/>
                <a:gd name="T29" fmla="*/ 48 h 73"/>
                <a:gd name="T30" fmla="*/ 47 w 124"/>
                <a:gd name="T31" fmla="*/ 12 h 73"/>
                <a:gd name="T32" fmla="*/ 62 w 124"/>
                <a:gd name="T33" fmla="*/ 1 h 73"/>
                <a:gd name="T34" fmla="*/ 76 w 124"/>
                <a:gd name="T35" fmla="*/ 12 h 73"/>
                <a:gd name="T36" fmla="*/ 89 w 124"/>
                <a:gd name="T37" fmla="*/ 48 h 73"/>
                <a:gd name="T38" fmla="*/ 90 w 124"/>
                <a:gd name="T39" fmla="*/ 49 h 73"/>
                <a:gd name="T40" fmla="*/ 90 w 124"/>
                <a:gd name="T41" fmla="*/ 48 h 73"/>
                <a:gd name="T42" fmla="*/ 101 w 124"/>
                <a:gd name="T43" fmla="*/ 10 h 73"/>
                <a:gd name="T44" fmla="*/ 112 w 124"/>
                <a:gd name="T45" fmla="*/ 1 h 73"/>
                <a:gd name="T46" fmla="*/ 121 w 124"/>
                <a:gd name="T47" fmla="*/ 14 h 73"/>
                <a:gd name="T48" fmla="*/ 104 w 124"/>
                <a:gd name="T49" fmla="*/ 63 h 73"/>
                <a:gd name="T50" fmla="*/ 90 w 124"/>
                <a:gd name="T51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3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3" y="22"/>
                    <a:pt x="62" y="22"/>
                    <a:pt x="62" y="21"/>
                  </a:cubicBezTo>
                  <a:cubicBezTo>
                    <a:pt x="62" y="22"/>
                    <a:pt x="61" y="22"/>
                    <a:pt x="61" y="23"/>
                  </a:cubicBezTo>
                  <a:cubicBezTo>
                    <a:pt x="56" y="36"/>
                    <a:pt x="52" y="50"/>
                    <a:pt x="47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9"/>
                    <a:pt x="0" y="5"/>
                    <a:pt x="6" y="2"/>
                  </a:cubicBezTo>
                  <a:cubicBezTo>
                    <a:pt x="12" y="0"/>
                    <a:pt x="19" y="1"/>
                    <a:pt x="21" y="6"/>
                  </a:cubicBezTo>
                  <a:cubicBezTo>
                    <a:pt x="25" y="17"/>
                    <a:pt x="28" y="29"/>
                    <a:pt x="31" y="40"/>
                  </a:cubicBezTo>
                  <a:cubicBezTo>
                    <a:pt x="32" y="42"/>
                    <a:pt x="33" y="45"/>
                    <a:pt x="33" y="48"/>
                  </a:cubicBezTo>
                  <a:cubicBezTo>
                    <a:pt x="33" y="48"/>
                    <a:pt x="34" y="49"/>
                    <a:pt x="34" y="49"/>
                  </a:cubicBezTo>
                  <a:cubicBezTo>
                    <a:pt x="34" y="49"/>
                    <a:pt x="34" y="48"/>
                    <a:pt x="35" y="48"/>
                  </a:cubicBezTo>
                  <a:cubicBezTo>
                    <a:pt x="39" y="36"/>
                    <a:pt x="43" y="24"/>
                    <a:pt x="47" y="12"/>
                  </a:cubicBezTo>
                  <a:cubicBezTo>
                    <a:pt x="50" y="4"/>
                    <a:pt x="54" y="1"/>
                    <a:pt x="62" y="1"/>
                  </a:cubicBezTo>
                  <a:cubicBezTo>
                    <a:pt x="70" y="1"/>
                    <a:pt x="73" y="4"/>
                    <a:pt x="76" y="12"/>
                  </a:cubicBezTo>
                  <a:cubicBezTo>
                    <a:pt x="81" y="23"/>
                    <a:pt x="85" y="36"/>
                    <a:pt x="89" y="48"/>
                  </a:cubicBezTo>
                  <a:cubicBezTo>
                    <a:pt x="89" y="48"/>
                    <a:pt x="90" y="49"/>
                    <a:pt x="90" y="49"/>
                  </a:cubicBezTo>
                  <a:cubicBezTo>
                    <a:pt x="90" y="49"/>
                    <a:pt x="90" y="48"/>
                    <a:pt x="90" y="48"/>
                  </a:cubicBezTo>
                  <a:cubicBezTo>
                    <a:pt x="94" y="35"/>
                    <a:pt x="98" y="23"/>
                    <a:pt x="101" y="10"/>
                  </a:cubicBezTo>
                  <a:cubicBezTo>
                    <a:pt x="103" y="5"/>
                    <a:pt x="106" y="2"/>
                    <a:pt x="112" y="1"/>
                  </a:cubicBezTo>
                  <a:cubicBezTo>
                    <a:pt x="121" y="1"/>
                    <a:pt x="124" y="6"/>
                    <a:pt x="121" y="14"/>
                  </a:cubicBezTo>
                  <a:cubicBezTo>
                    <a:pt x="116" y="31"/>
                    <a:pt x="110" y="47"/>
                    <a:pt x="104" y="63"/>
                  </a:cubicBezTo>
                  <a:cubicBezTo>
                    <a:pt x="102" y="70"/>
                    <a:pt x="98" y="72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  <p:sp>
          <p:nvSpPr>
            <p:cNvPr id="50" name="Freeform 10">
              <a:extLst>
                <a:ext uri="{FF2B5EF4-FFF2-40B4-BE49-F238E27FC236}">
                  <a16:creationId xmlns:a16="http://schemas.microsoft.com/office/drawing/2014/main" id="{131A025F-51C1-46B8-8513-E958EFF8699E}"/>
                </a:ext>
              </a:extLst>
            </p:cNvPr>
            <p:cNvSpPr>
              <a:spLocks/>
            </p:cNvSpPr>
            <p:nvPr/>
          </p:nvSpPr>
          <p:spPr bwMode="gray">
            <a:xfrm>
              <a:off x="5691188" y="952500"/>
              <a:ext cx="615950" cy="363538"/>
            </a:xfrm>
            <a:custGeom>
              <a:avLst/>
              <a:gdLst>
                <a:gd name="T0" fmla="*/ 90 w 124"/>
                <a:gd name="T1" fmla="*/ 72 h 73"/>
                <a:gd name="T2" fmla="*/ 77 w 124"/>
                <a:gd name="T3" fmla="*/ 64 h 73"/>
                <a:gd name="T4" fmla="*/ 63 w 124"/>
                <a:gd name="T5" fmla="*/ 23 h 73"/>
                <a:gd name="T6" fmla="*/ 62 w 124"/>
                <a:gd name="T7" fmla="*/ 21 h 73"/>
                <a:gd name="T8" fmla="*/ 61 w 124"/>
                <a:gd name="T9" fmla="*/ 23 h 73"/>
                <a:gd name="T10" fmla="*/ 46 w 124"/>
                <a:gd name="T11" fmla="*/ 63 h 73"/>
                <a:gd name="T12" fmla="*/ 32 w 124"/>
                <a:gd name="T13" fmla="*/ 72 h 73"/>
                <a:gd name="T14" fmla="*/ 19 w 124"/>
                <a:gd name="T15" fmla="*/ 63 h 73"/>
                <a:gd name="T16" fmla="*/ 2 w 124"/>
                <a:gd name="T17" fmla="*/ 14 h 73"/>
                <a:gd name="T18" fmla="*/ 6 w 124"/>
                <a:gd name="T19" fmla="*/ 2 h 73"/>
                <a:gd name="T20" fmla="*/ 21 w 124"/>
                <a:gd name="T21" fmla="*/ 7 h 73"/>
                <a:gd name="T22" fmla="*/ 31 w 124"/>
                <a:gd name="T23" fmla="*/ 42 h 73"/>
                <a:gd name="T24" fmla="*/ 34 w 124"/>
                <a:gd name="T25" fmla="*/ 49 h 73"/>
                <a:gd name="T26" fmla="*/ 37 w 124"/>
                <a:gd name="T27" fmla="*/ 42 h 73"/>
                <a:gd name="T28" fmla="*/ 48 w 124"/>
                <a:gd name="T29" fmla="*/ 10 h 73"/>
                <a:gd name="T30" fmla="*/ 62 w 124"/>
                <a:gd name="T31" fmla="*/ 1 h 73"/>
                <a:gd name="T32" fmla="*/ 76 w 124"/>
                <a:gd name="T33" fmla="*/ 10 h 73"/>
                <a:gd name="T34" fmla="*/ 89 w 124"/>
                <a:gd name="T35" fmla="*/ 47 h 73"/>
                <a:gd name="T36" fmla="*/ 90 w 124"/>
                <a:gd name="T37" fmla="*/ 49 h 73"/>
                <a:gd name="T38" fmla="*/ 91 w 124"/>
                <a:gd name="T39" fmla="*/ 47 h 73"/>
                <a:gd name="T40" fmla="*/ 101 w 124"/>
                <a:gd name="T41" fmla="*/ 10 h 73"/>
                <a:gd name="T42" fmla="*/ 116 w 124"/>
                <a:gd name="T43" fmla="*/ 2 h 73"/>
                <a:gd name="T44" fmla="*/ 122 w 124"/>
                <a:gd name="T45" fmla="*/ 12 h 73"/>
                <a:gd name="T46" fmla="*/ 104 w 124"/>
                <a:gd name="T47" fmla="*/ 65 h 73"/>
                <a:gd name="T48" fmla="*/ 90 w 124"/>
                <a:gd name="T49" fmla="*/ 7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4" h="73">
                  <a:moveTo>
                    <a:pt x="90" y="72"/>
                  </a:moveTo>
                  <a:cubicBezTo>
                    <a:pt x="84" y="73"/>
                    <a:pt x="79" y="70"/>
                    <a:pt x="77" y="64"/>
                  </a:cubicBezTo>
                  <a:cubicBezTo>
                    <a:pt x="72" y="50"/>
                    <a:pt x="68" y="36"/>
                    <a:pt x="63" y="23"/>
                  </a:cubicBezTo>
                  <a:cubicBezTo>
                    <a:pt x="62" y="22"/>
                    <a:pt x="62" y="22"/>
                    <a:pt x="62" y="21"/>
                  </a:cubicBezTo>
                  <a:cubicBezTo>
                    <a:pt x="61" y="22"/>
                    <a:pt x="61" y="22"/>
                    <a:pt x="61" y="23"/>
                  </a:cubicBezTo>
                  <a:cubicBezTo>
                    <a:pt x="56" y="36"/>
                    <a:pt x="51" y="50"/>
                    <a:pt x="46" y="63"/>
                  </a:cubicBezTo>
                  <a:cubicBezTo>
                    <a:pt x="44" y="70"/>
                    <a:pt x="40" y="73"/>
                    <a:pt x="32" y="72"/>
                  </a:cubicBezTo>
                  <a:cubicBezTo>
                    <a:pt x="25" y="72"/>
                    <a:pt x="22" y="70"/>
                    <a:pt x="19" y="63"/>
                  </a:cubicBezTo>
                  <a:cubicBezTo>
                    <a:pt x="13" y="46"/>
                    <a:pt x="8" y="30"/>
                    <a:pt x="2" y="14"/>
                  </a:cubicBezTo>
                  <a:cubicBezTo>
                    <a:pt x="0" y="7"/>
                    <a:pt x="1" y="4"/>
                    <a:pt x="6" y="2"/>
                  </a:cubicBezTo>
                  <a:cubicBezTo>
                    <a:pt x="12" y="0"/>
                    <a:pt x="19" y="2"/>
                    <a:pt x="21" y="7"/>
                  </a:cubicBezTo>
                  <a:cubicBezTo>
                    <a:pt x="25" y="19"/>
                    <a:pt x="28" y="30"/>
                    <a:pt x="31" y="42"/>
                  </a:cubicBezTo>
                  <a:cubicBezTo>
                    <a:pt x="32" y="44"/>
                    <a:pt x="33" y="47"/>
                    <a:pt x="34" y="49"/>
                  </a:cubicBezTo>
                  <a:cubicBezTo>
                    <a:pt x="35" y="47"/>
                    <a:pt x="36" y="44"/>
                    <a:pt x="37" y="42"/>
                  </a:cubicBezTo>
                  <a:cubicBezTo>
                    <a:pt x="40" y="31"/>
                    <a:pt x="44" y="21"/>
                    <a:pt x="48" y="10"/>
                  </a:cubicBezTo>
                  <a:cubicBezTo>
                    <a:pt x="50" y="3"/>
                    <a:pt x="55" y="1"/>
                    <a:pt x="62" y="1"/>
                  </a:cubicBezTo>
                  <a:cubicBezTo>
                    <a:pt x="69" y="1"/>
                    <a:pt x="73" y="4"/>
                    <a:pt x="76" y="10"/>
                  </a:cubicBezTo>
                  <a:cubicBezTo>
                    <a:pt x="80" y="23"/>
                    <a:pt x="84" y="35"/>
                    <a:pt x="89" y="47"/>
                  </a:cubicBezTo>
                  <a:cubicBezTo>
                    <a:pt x="89" y="48"/>
                    <a:pt x="89" y="48"/>
                    <a:pt x="90" y="49"/>
                  </a:cubicBezTo>
                  <a:cubicBezTo>
                    <a:pt x="90" y="48"/>
                    <a:pt x="90" y="48"/>
                    <a:pt x="91" y="47"/>
                  </a:cubicBezTo>
                  <a:cubicBezTo>
                    <a:pt x="94" y="35"/>
                    <a:pt x="98" y="22"/>
                    <a:pt x="101" y="10"/>
                  </a:cubicBezTo>
                  <a:cubicBezTo>
                    <a:pt x="103" y="3"/>
                    <a:pt x="108" y="0"/>
                    <a:pt x="116" y="2"/>
                  </a:cubicBezTo>
                  <a:cubicBezTo>
                    <a:pt x="121" y="3"/>
                    <a:pt x="124" y="7"/>
                    <a:pt x="122" y="12"/>
                  </a:cubicBezTo>
                  <a:cubicBezTo>
                    <a:pt x="116" y="30"/>
                    <a:pt x="110" y="47"/>
                    <a:pt x="104" y="65"/>
                  </a:cubicBezTo>
                  <a:cubicBezTo>
                    <a:pt x="101" y="71"/>
                    <a:pt x="97" y="73"/>
                    <a:pt x="90" y="72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/>
            </a:p>
          </p:txBody>
        </p:sp>
      </p:grpSp>
      <p:sp>
        <p:nvSpPr>
          <p:cNvPr id="51" name="TextBox 7">
            <a:extLst>
              <a:ext uri="{FF2B5EF4-FFF2-40B4-BE49-F238E27FC236}">
                <a16:creationId xmlns:a16="http://schemas.microsoft.com/office/drawing/2014/main" id="{D24B1108-EDD6-417B-A36D-F3867011F0AB}"/>
              </a:ext>
            </a:extLst>
          </p:cNvPr>
          <p:cNvSpPr txBox="1"/>
          <p:nvPr userDrawn="1"/>
        </p:nvSpPr>
        <p:spPr bwMode="gray">
          <a:xfrm>
            <a:off x="2622199" y="4052697"/>
            <a:ext cx="17732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https://twitter.com/giz_gmbh</a:t>
            </a:r>
          </a:p>
        </p:txBody>
      </p:sp>
      <p:sp>
        <p:nvSpPr>
          <p:cNvPr id="52" name="TextBox 7">
            <a:extLst>
              <a:ext uri="{FF2B5EF4-FFF2-40B4-BE49-F238E27FC236}">
                <a16:creationId xmlns:a16="http://schemas.microsoft.com/office/drawing/2014/main" id="{D1A27A20-93C4-43EC-9799-1798AF93C848}"/>
              </a:ext>
            </a:extLst>
          </p:cNvPr>
          <p:cNvSpPr txBox="1"/>
          <p:nvPr userDrawn="1"/>
        </p:nvSpPr>
        <p:spPr bwMode="gray">
          <a:xfrm>
            <a:off x="5253681" y="4052697"/>
            <a:ext cx="225574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2400"/>
              </a:spcBef>
              <a:buClr>
                <a:srgbClr val="C00000"/>
              </a:buClr>
            </a:pPr>
            <a:r>
              <a:rPr lang="en-GB" sz="10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https://www.facebook.com/gizprofile/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21D138DF-0689-42A1-BBDF-4599B8C4F19A}"/>
              </a:ext>
            </a:extLst>
          </p:cNvPr>
          <p:cNvSpPr>
            <a:spLocks noGrp="1"/>
          </p:cNvSpPr>
          <p:nvPr>
            <p:ph type="dt" sz="half" idx="32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B48531D5-774B-43B2-BF9F-942049A2E308}"/>
              </a:ext>
            </a:extLst>
          </p:cNvPr>
          <p:cNvSpPr>
            <a:spLocks noGrp="1"/>
          </p:cNvSpPr>
          <p:nvPr>
            <p:ph type="ftr" sz="quarter" idx="33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567733F-77B6-4DB6-99E1-00F2DD5496BA}"/>
              </a:ext>
            </a:extLst>
          </p:cNvPr>
          <p:cNvSpPr>
            <a:spLocks noGrp="1"/>
          </p:cNvSpPr>
          <p:nvPr>
            <p:ph type="sldNum" sz="quarter" idx="34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6345130"/>
      </p:ext>
    </p:extLst>
  </p:cSld>
  <p:clrMapOvr>
    <a:masterClrMapping/>
  </p:clrMapOvr>
  <p:transition>
    <p:fade/>
  </p:transition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add headline</a:t>
            </a:r>
          </a:p>
        </p:txBody>
      </p:sp>
      <p:sp>
        <p:nvSpPr>
          <p:cNvPr id="6" name="Datumsplatzhalter 5">
            <a:extLst>
              <a:ext uri="{FF2B5EF4-FFF2-40B4-BE49-F238E27FC236}">
                <a16:creationId xmlns:a16="http://schemas.microsoft.com/office/drawing/2014/main" id="{AE92EAB6-E800-4824-9AA6-CF3265D22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7" name="Fußzeilenplatzhalter 6">
            <a:extLst>
              <a:ext uri="{FF2B5EF4-FFF2-40B4-BE49-F238E27FC236}">
                <a16:creationId xmlns:a16="http://schemas.microsoft.com/office/drawing/2014/main" id="{8C747616-D15A-4B76-A750-E3C2CAEDF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E01D67F9-3FD2-4133-A359-8B5B098782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47873551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ly headline, altern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add headline</a:t>
            </a:r>
            <a:endParaRPr lang="en-GB" dirty="0"/>
          </a:p>
        </p:txBody>
      </p:sp>
      <p:grpSp>
        <p:nvGrpSpPr>
          <p:cNvPr id="6" name="Key Visual">
            <a:extLst>
              <a:ext uri="{FF2B5EF4-FFF2-40B4-BE49-F238E27FC236}">
                <a16:creationId xmlns:a16="http://schemas.microsoft.com/office/drawing/2014/main" id="{77156747-85E7-4ED4-B2ED-42ABA70FA613}"/>
              </a:ext>
            </a:extLst>
          </p:cNvPr>
          <p:cNvGrpSpPr/>
          <p:nvPr userDrawn="1"/>
        </p:nvGrpSpPr>
        <p:grpSpPr bwMode="gray">
          <a:xfrm flipV="1">
            <a:off x="123135" y="3983338"/>
            <a:ext cx="2320828" cy="616979"/>
            <a:chOff x="4846637" y="119557"/>
            <a:chExt cx="3783013" cy="1005693"/>
          </a:xfrm>
        </p:grpSpPr>
        <p:sp>
          <p:nvSpPr>
            <p:cNvPr id="7" name="Freihandform: Form 6">
              <a:extLst>
                <a:ext uri="{FF2B5EF4-FFF2-40B4-BE49-F238E27FC236}">
                  <a16:creationId xmlns:a16="http://schemas.microsoft.com/office/drawing/2014/main" id="{2E6C23C4-9083-4866-858D-0C04644D965B}"/>
                </a:ext>
              </a:extLst>
            </p:cNvPr>
            <p:cNvSpPr/>
            <p:nvPr userDrawn="1"/>
          </p:nvSpPr>
          <p:spPr bwMode="gray">
            <a:xfrm>
              <a:off x="4846637" y="119557"/>
              <a:ext cx="3783013" cy="1003198"/>
            </a:xfrm>
            <a:custGeom>
              <a:avLst/>
              <a:gdLst>
                <a:gd name="connsiteX0" fmla="*/ 0 w 6644156"/>
                <a:gd name="connsiteY0" fmla="*/ 0 h 1761930"/>
                <a:gd name="connsiteX1" fmla="*/ 6644156 w 6644156"/>
                <a:gd name="connsiteY1" fmla="*/ 0 h 1761930"/>
                <a:gd name="connsiteX2" fmla="*/ 5593080 w 6644156"/>
                <a:gd name="connsiteY2" fmla="*/ 838200 h 1761930"/>
                <a:gd name="connsiteX3" fmla="*/ 4465320 w 6644156"/>
                <a:gd name="connsiteY3" fmla="*/ 426720 h 1761930"/>
                <a:gd name="connsiteX4" fmla="*/ 934433 w 6644156"/>
                <a:gd name="connsiteY4" fmla="*/ 1761930 h 1761930"/>
                <a:gd name="connsiteX5" fmla="*/ 0 w 6644156"/>
                <a:gd name="connsiteY5" fmla="*/ 1052662 h 17619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44156" h="1761930">
                  <a:moveTo>
                    <a:pt x="0" y="0"/>
                  </a:moveTo>
                  <a:lnTo>
                    <a:pt x="6644156" y="0"/>
                  </a:lnTo>
                  <a:lnTo>
                    <a:pt x="5593080" y="838200"/>
                  </a:lnTo>
                  <a:lnTo>
                    <a:pt x="4465320" y="426720"/>
                  </a:lnTo>
                  <a:lnTo>
                    <a:pt x="934433" y="1761930"/>
                  </a:lnTo>
                  <a:lnTo>
                    <a:pt x="0" y="1052662"/>
                  </a:lnTo>
                  <a:close/>
                </a:path>
              </a:pathLst>
            </a:custGeom>
            <a:blipFill>
              <a:blip r:embed="rId2"/>
              <a:srcRect/>
              <a:stretch>
                <a:fillRect l="-225" r="-225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ihandform: Form 7">
              <a:extLst>
                <a:ext uri="{FF2B5EF4-FFF2-40B4-BE49-F238E27FC236}">
                  <a16:creationId xmlns:a16="http://schemas.microsoft.com/office/drawing/2014/main" id="{FB0BB156-07F2-4B83-B5A7-E91DE0017F5B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1036212" cy="1005693"/>
            </a:xfrm>
            <a:custGeom>
              <a:avLst/>
              <a:gdLst>
                <a:gd name="connsiteX0" fmla="*/ 0 w 1978500"/>
                <a:gd name="connsiteY0" fmla="*/ 0 h 1920227"/>
                <a:gd name="connsiteX1" fmla="*/ 1978500 w 1978500"/>
                <a:gd name="connsiteY1" fmla="*/ 0 h 1920227"/>
                <a:gd name="connsiteX2" fmla="*/ 876998 w 1978500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78500" h="1920227">
                  <a:moveTo>
                    <a:pt x="0" y="0"/>
                  </a:moveTo>
                  <a:lnTo>
                    <a:pt x="1978500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9" name="Freihandform: Form 8">
              <a:extLst>
                <a:ext uri="{FF2B5EF4-FFF2-40B4-BE49-F238E27FC236}">
                  <a16:creationId xmlns:a16="http://schemas.microsoft.com/office/drawing/2014/main" id="{86502DB2-D1D5-44BB-955E-FA20933B0C5A}"/>
                </a:ext>
              </a:extLst>
            </p:cNvPr>
            <p:cNvSpPr/>
            <p:nvPr userDrawn="1"/>
          </p:nvSpPr>
          <p:spPr bwMode="gray">
            <a:xfrm>
              <a:off x="7610197" y="119557"/>
              <a:ext cx="508146" cy="477657"/>
            </a:xfrm>
            <a:custGeom>
              <a:avLst/>
              <a:gdLst>
                <a:gd name="connsiteX0" fmla="*/ 0 w 970232"/>
                <a:gd name="connsiteY0" fmla="*/ 0 h 912018"/>
                <a:gd name="connsiteX1" fmla="*/ 970232 w 970232"/>
                <a:gd name="connsiteY1" fmla="*/ 0 h 912018"/>
                <a:gd name="connsiteX2" fmla="*/ 804720 w 970232"/>
                <a:gd name="connsiteY2" fmla="*/ 912018 h 912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0232" h="912018">
                  <a:moveTo>
                    <a:pt x="0" y="0"/>
                  </a:moveTo>
                  <a:lnTo>
                    <a:pt x="970232" y="0"/>
                  </a:lnTo>
                  <a:lnTo>
                    <a:pt x="804720" y="912018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0" name="Freihandform: Form 9">
              <a:extLst>
                <a:ext uri="{FF2B5EF4-FFF2-40B4-BE49-F238E27FC236}">
                  <a16:creationId xmlns:a16="http://schemas.microsoft.com/office/drawing/2014/main" id="{A25DFF6E-FE1D-49A8-A873-770951547FF1}"/>
                </a:ext>
              </a:extLst>
            </p:cNvPr>
            <p:cNvSpPr/>
            <p:nvPr userDrawn="1"/>
          </p:nvSpPr>
          <p:spPr bwMode="gray">
            <a:xfrm flipH="1">
              <a:off x="7164646" y="119557"/>
              <a:ext cx="951008" cy="481890"/>
            </a:xfrm>
            <a:custGeom>
              <a:avLst/>
              <a:gdLst>
                <a:gd name="connsiteX0" fmla="*/ 1815814 w 1815814"/>
                <a:gd name="connsiteY0" fmla="*/ 0 h 920101"/>
                <a:gd name="connsiteX1" fmla="*/ 0 w 1815814"/>
                <a:gd name="connsiteY1" fmla="*/ 0 h 920101"/>
                <a:gd name="connsiteX2" fmla="*/ 161054 w 1815814"/>
                <a:gd name="connsiteY2" fmla="*/ 920101 h 920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15814" h="920101">
                  <a:moveTo>
                    <a:pt x="1815814" y="0"/>
                  </a:moveTo>
                  <a:lnTo>
                    <a:pt x="0" y="0"/>
                  </a:lnTo>
                  <a:lnTo>
                    <a:pt x="161054" y="920101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8E38456C-C414-4CEB-A953-0F72775B0C83}"/>
                </a:ext>
              </a:extLst>
            </p:cNvPr>
            <p:cNvSpPr/>
            <p:nvPr userDrawn="1"/>
          </p:nvSpPr>
          <p:spPr bwMode="gray">
            <a:xfrm>
              <a:off x="4920060" y="119557"/>
              <a:ext cx="2146640" cy="1005693"/>
            </a:xfrm>
            <a:custGeom>
              <a:avLst/>
              <a:gdLst>
                <a:gd name="connsiteX0" fmla="*/ 0 w 4098704"/>
                <a:gd name="connsiteY0" fmla="*/ 0 h 1920227"/>
                <a:gd name="connsiteX1" fmla="*/ 4098704 w 4098704"/>
                <a:gd name="connsiteY1" fmla="*/ 0 h 1920227"/>
                <a:gd name="connsiteX2" fmla="*/ 876998 w 4098704"/>
                <a:gd name="connsiteY2" fmla="*/ 1920227 h 192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098704" h="1920227">
                  <a:moveTo>
                    <a:pt x="0" y="0"/>
                  </a:moveTo>
                  <a:lnTo>
                    <a:pt x="4098704" y="0"/>
                  </a:lnTo>
                  <a:lnTo>
                    <a:pt x="876998" y="1920227"/>
                  </a:lnTo>
                  <a:close/>
                </a:path>
              </a:pathLst>
            </a:custGeom>
            <a:solidFill>
              <a:schemeClr val="bg1">
                <a:alpha val="4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 dirty="0"/>
            </a:p>
          </p:txBody>
        </p:sp>
      </p:grpSp>
      <p:sp>
        <p:nvSpPr>
          <p:cNvPr id="12" name="Datumsplatzhalter 11">
            <a:extLst>
              <a:ext uri="{FF2B5EF4-FFF2-40B4-BE49-F238E27FC236}">
                <a16:creationId xmlns:a16="http://schemas.microsoft.com/office/drawing/2014/main" id="{947CAD9D-1855-4034-B38A-24703C6CD8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13" name="Fußzeilenplatzhalter 12">
            <a:extLst>
              <a:ext uri="{FF2B5EF4-FFF2-40B4-BE49-F238E27FC236}">
                <a16:creationId xmlns:a16="http://schemas.microsoft.com/office/drawing/2014/main" id="{5310A70C-D8B8-42A6-B5C9-447FBE8EE8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14" name="Foliennummernplatzhalter 13">
            <a:extLst>
              <a:ext uri="{FF2B5EF4-FFF2-40B4-BE49-F238E27FC236}">
                <a16:creationId xmlns:a16="http://schemas.microsoft.com/office/drawing/2014/main" id="{66669E51-E04F-47E9-8734-AABE57CED6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586449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ublication detai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platzhalter 14">
            <a:extLst>
              <a:ext uri="{FF2B5EF4-FFF2-40B4-BE49-F238E27FC236}">
                <a16:creationId xmlns:a16="http://schemas.microsoft.com/office/drawing/2014/main" id="{790F769E-F4C9-44EF-9773-070A28E48EFF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 bwMode="gray">
          <a:xfrm>
            <a:off x="449817" y="323505"/>
            <a:ext cx="4324497" cy="430887"/>
          </a:xfrm>
        </p:spPr>
        <p:txBody>
          <a:bodyPr wrap="square">
            <a:spAutoFit/>
          </a:bodyPr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700" b="1">
                <a:solidFill>
                  <a:schemeClr val="accent1"/>
                </a:solidFill>
              </a:defRPr>
            </a:lvl1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 for publication details: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Please adapt/delete placeholder texts (project/programme name, address, email, etc.) as required.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Delete the placeholder for the cooperation partner if it is not appropriate.</a:t>
            </a:r>
            <a:b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700" b="0" i="0" u="none" strike="noStrike" kern="1200" cap="none" spc="0" normalizeH="0" baseline="0" noProof="0" dirty="0">
                <a:ln>
                  <a:noFill/>
                </a:ln>
                <a:solidFill>
                  <a:srgbClr val="C80F0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(This note is not visible in presentation mode and will also not be printed.)</a:t>
            </a:r>
          </a:p>
        </p:txBody>
      </p:sp>
      <p:sp>
        <p:nvSpPr>
          <p:cNvPr id="10" name="Rechteck 9">
            <a:extLst>
              <a:ext uri="{FF2B5EF4-FFF2-40B4-BE49-F238E27FC236}">
                <a16:creationId xmlns:a16="http://schemas.microsoft.com/office/drawing/2014/main" id="{8EF3C373-F3E5-423E-B3C3-C5E1BD203F77}"/>
              </a:ext>
            </a:extLst>
          </p:cNvPr>
          <p:cNvSpPr/>
          <p:nvPr userDrawn="1"/>
        </p:nvSpPr>
        <p:spPr bwMode="gray">
          <a:xfrm>
            <a:off x="450495" y="1106921"/>
            <a:ext cx="3214511" cy="1277273"/>
          </a:xfrm>
          <a:prstGeom prst="rect">
            <a:avLst/>
          </a:prstGeom>
        </p:spPr>
        <p:txBody>
          <a:bodyPr wrap="square" lIns="0" tIns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As a federally owned enterprise, GIZ supports the German Government in achieving its objectives in the field of international cooperation for sustainable development.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b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Published</a:t>
            </a:r>
            <a:r>
              <a:rPr kumimoji="0" lang="de-DE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de-DE" sz="8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by</a:t>
            </a:r>
            <a:r>
              <a:rPr kumimoji="0" lang="de-DE" sz="8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: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</a:t>
            </a:r>
            <a:r>
              <a:rPr kumimoji="0" lang="de-DE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für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Zusammenarbeit (GIZ) GmbH</a:t>
            </a:r>
            <a:b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b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Registered </a:t>
            </a:r>
            <a:r>
              <a:rPr kumimoji="0" lang="de-DE" sz="8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offices</a:t>
            </a:r>
            <a:endParaRPr kumimoji="0" lang="de-DE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and Eschborn</a:t>
            </a:r>
            <a:endParaRPr kumimoji="0" lang="en-US" sz="8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2547859"/>
            <a:ext cx="3464422" cy="1762643"/>
          </a:xfrm>
        </p:spPr>
        <p:txBody>
          <a:bodyPr/>
          <a:lstStyle>
            <a:lvl1pPr>
              <a:lnSpc>
                <a:spcPct val="100000"/>
              </a:lnSpc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Click to add text</a:t>
            </a:r>
            <a:endParaRPr lang="en-GB" dirty="0"/>
          </a:p>
        </p:txBody>
      </p:sp>
      <p:sp>
        <p:nvSpPr>
          <p:cNvPr id="13" name="Textplatzhalter 6">
            <a:extLst>
              <a:ext uri="{FF2B5EF4-FFF2-40B4-BE49-F238E27FC236}">
                <a16:creationId xmlns:a16="http://schemas.microsoft.com/office/drawing/2014/main" id="{CF011E25-18E3-408D-87A2-25C927E6CD3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 bwMode="gray">
          <a:xfrm>
            <a:off x="4386538" y="1106921"/>
            <a:ext cx="3428177" cy="1762643"/>
          </a:xfrm>
        </p:spPr>
        <p:txBody>
          <a:bodyPr/>
          <a:lstStyle>
            <a:lvl1pPr>
              <a:lnSpc>
                <a:spcPct val="100000"/>
              </a:lnSpc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lnSpc>
                <a:spcPct val="100000"/>
              </a:lnSpc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Click to add text</a:t>
            </a:r>
            <a:endParaRPr lang="en-GB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710B78A-21F5-4CD5-A798-9F28BEF0EA21}"/>
              </a:ext>
            </a:extLst>
          </p:cNvPr>
          <p:cNvSpPr>
            <a:spLocks noGrp="1"/>
          </p:cNvSpPr>
          <p:nvPr>
            <p:ph type="dt" sz="half" idx="18"/>
          </p:nvPr>
        </p:nvSpPr>
        <p:spPr/>
        <p:txBody>
          <a:bodyPr/>
          <a:lstStyle/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89B8326-D6A7-4E0B-A320-27E8F32582F1}"/>
              </a:ext>
            </a:extLst>
          </p:cNvPr>
          <p:cNvSpPr>
            <a:spLocks noGrp="1"/>
          </p:cNvSpPr>
          <p:nvPr>
            <p:ph type="ftr" sz="quarter" idx="19"/>
          </p:nvPr>
        </p:nvSpPr>
        <p:spPr/>
        <p:txBody>
          <a:bodyPr/>
          <a:lstStyle/>
          <a:p>
            <a:r>
              <a:rPr lang="en-GB" dirty="0"/>
              <a:t>Titel of the presentation</a:t>
            </a:r>
          </a:p>
        </p:txBody>
      </p:sp>
      <p:sp>
        <p:nvSpPr>
          <p:cNvPr id="8" name="Foliennummernplatzhalter 7">
            <a:extLst>
              <a:ext uri="{FF2B5EF4-FFF2-40B4-BE49-F238E27FC236}">
                <a16:creationId xmlns:a16="http://schemas.microsoft.com/office/drawing/2014/main" id="{B829CD0F-D162-4EFA-8033-3557250F4410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/>
        <p:txBody>
          <a:bodyPr/>
          <a:lstStyle/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12896FF-98FC-4945-B272-264E311FE7AC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86263" y="3207008"/>
            <a:ext cx="806878" cy="110800"/>
          </a:xfrm>
        </p:spPr>
        <p:txBody>
          <a:bodyPr wrap="none" lIns="0">
            <a:spAutoFit/>
          </a:bodyPr>
          <a:lstStyle>
            <a:lvl1pPr>
              <a:defRPr lang="de-DE" sz="800" smtClean="0">
                <a:solidFill>
                  <a:prstClr val="black"/>
                </a:solidFill>
              </a:defRPr>
            </a:lvl1pPr>
            <a:lvl2pPr>
              <a:defRPr lang="de-DE" sz="1350" smtClean="0"/>
            </a:lvl2pPr>
            <a:lvl3pPr>
              <a:defRPr lang="de-DE" sz="1350" smtClean="0"/>
            </a:lvl3pPr>
            <a:lvl4pPr>
              <a:defRPr lang="de-DE" smtClean="0"/>
            </a:lvl4pPr>
            <a:lvl5pPr>
              <a:defRPr lang="fr-FR"/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add</a:t>
            </a:r>
            <a:r>
              <a:rPr lang="de-DE" dirty="0"/>
              <a:t> </a:t>
            </a:r>
            <a:r>
              <a:rPr lang="de-DE" dirty="0" err="1"/>
              <a:t>text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215820088"/>
      </p:ext>
    </p:extLst>
  </p:cSld>
  <p:clrMapOvr>
    <a:masterClrMapping/>
  </p:clrMapOvr>
  <p:transition>
    <p:fade/>
  </p:transition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credits and sour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24969EDD-4A06-4BE9-93A1-41E56B04119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 bwMode="gray">
          <a:xfrm>
            <a:off x="450495" y="1106921"/>
            <a:ext cx="7172684" cy="3470031"/>
          </a:xfrm>
        </p:spPr>
        <p:txBody>
          <a:bodyPr numCol="2"/>
          <a:lstStyle>
            <a:lvl1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kumimoji="0" lang="de-DE" sz="8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1pPr>
            <a:lvl2pPr marL="0" indent="0">
              <a:buNone/>
              <a:defRPr kumimoji="0" lang="de-DE" sz="8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2pPr>
            <a:lvl3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3pPr>
            <a:lvl4pPr>
              <a:defRPr kumimoji="0" lang="de-DE" sz="1000" b="0" i="0" u="none" strike="noStrike" kern="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4pPr>
            <a:lvl5pPr>
              <a:defRPr kumimoji="0" lang="de-DE" sz="1000" b="0" i="0" u="none" strike="noStrike" kern="0" cap="none" spc="0" normalizeH="0" baseline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defRPr>
            </a:lvl5pPr>
          </a:lstStyle>
          <a:p>
            <a:pPr marL="0" marR="0" lvl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GB"/>
              <a:t>Click to add text</a:t>
            </a:r>
          </a:p>
          <a:p>
            <a:pPr lvl="0"/>
            <a:endParaRPr lang="en-GB" dirty="0"/>
          </a:p>
        </p:txBody>
      </p:sp>
      <p:sp>
        <p:nvSpPr>
          <p:cNvPr id="11" name="Rechteck 10">
            <a:extLst>
              <a:ext uri="{FF2B5EF4-FFF2-40B4-BE49-F238E27FC236}">
                <a16:creationId xmlns:a16="http://schemas.microsoft.com/office/drawing/2014/main" id="{1BCACD76-7CB8-457E-9434-C57DB9E23AA9}"/>
              </a:ext>
            </a:extLst>
          </p:cNvPr>
          <p:cNvSpPr/>
          <p:nvPr userDrawn="1"/>
        </p:nvSpPr>
        <p:spPr bwMode="gray">
          <a:xfrm>
            <a:off x="777711" y="4901938"/>
            <a:ext cx="1084083" cy="1602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 err="1"/>
          </a:p>
        </p:txBody>
      </p:sp>
      <p:sp>
        <p:nvSpPr>
          <p:cNvPr id="12" name="Titel 4">
            <a:extLst>
              <a:ext uri="{FF2B5EF4-FFF2-40B4-BE49-F238E27FC236}">
                <a16:creationId xmlns:a16="http://schemas.microsoft.com/office/drawing/2014/main" id="{7C271A97-CC1D-481E-9972-CE4AD69C28AD}"/>
              </a:ext>
            </a:extLst>
          </p:cNvPr>
          <p:cNvSpPr txBox="1">
            <a:spLocks/>
          </p:cNvSpPr>
          <p:nvPr userDrawn="1"/>
        </p:nvSpPr>
        <p:spPr bwMode="gray">
          <a:xfrm>
            <a:off x="449817" y="240212"/>
            <a:ext cx="6765371" cy="540544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Photo credits/sources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3816941"/>
      </p:ext>
    </p:extLst>
  </p:cSld>
  <p:clrMapOvr>
    <a:masterClrMapping/>
  </p:clrMapOvr>
  <p:transition>
    <p:fade/>
  </p:transition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rafik 16" descr="Ein Bild, das Kette enthält.&#10;&#10;Automatisch generierte Beschreibung">
            <a:extLst>
              <a:ext uri="{FF2B5EF4-FFF2-40B4-BE49-F238E27FC236}">
                <a16:creationId xmlns:a16="http://schemas.microsoft.com/office/drawing/2014/main" id="{D27820A7-D571-4E28-A8CF-ADB17402AE97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3" b="15579"/>
          <a:stretch/>
        </p:blipFill>
        <p:spPr bwMode="gray">
          <a:xfrm>
            <a:off x="123135" y="123825"/>
            <a:ext cx="8893865" cy="4083035"/>
          </a:xfrm>
          <a:prstGeom prst="rect">
            <a:avLst/>
          </a:prstGeom>
        </p:spPr>
      </p:pic>
      <p:pic>
        <p:nvPicPr>
          <p:cNvPr id="12" name="Grafik 11" descr="Ein Bild, das Säge enthält.&#10;&#10;Automatisch generierte Beschreibung">
            <a:extLst>
              <a:ext uri="{FF2B5EF4-FFF2-40B4-BE49-F238E27FC236}">
                <a16:creationId xmlns:a16="http://schemas.microsoft.com/office/drawing/2014/main" id="{D33A00EE-9ACF-4636-BD82-6CF5E7FCB98C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1399" y="616296"/>
            <a:ext cx="8895600" cy="3910908"/>
          </a:xfrm>
          <a:prstGeom prst="rect">
            <a:avLst/>
          </a:prstGeom>
        </p:spPr>
      </p:pic>
      <p:sp>
        <p:nvSpPr>
          <p:cNvPr id="14" name="Bar">
            <a:extLst>
              <a:ext uri="{FF2B5EF4-FFF2-40B4-BE49-F238E27FC236}">
                <a16:creationId xmlns:a16="http://schemas.microsoft.com/office/drawing/2014/main" id="{CAE61038-067C-47CF-8DDC-5ED6CDAC4AEE}"/>
              </a:ext>
            </a:extLst>
          </p:cNvPr>
          <p:cNvSpPr/>
          <p:nvPr userDrawn="1"/>
        </p:nvSpPr>
        <p:spPr bwMode="gray">
          <a:xfrm>
            <a:off x="6611814" y="4206860"/>
            <a:ext cx="2405185" cy="146927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4950B203-064F-443F-94A9-C002DAAE8F83}"/>
              </a:ext>
            </a:extLst>
          </p:cNvPr>
          <p:cNvSpPr/>
          <p:nvPr userDrawn="1"/>
        </p:nvSpPr>
        <p:spPr bwMode="gray">
          <a:xfrm>
            <a:off x="1215591" y="1557990"/>
            <a:ext cx="352929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Deutsche Gesellschaft 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für</a:t>
            </a:r>
            <a:b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Internationale </a:t>
            </a: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Zusammenarbeit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(GIZ) GmbH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Registered offices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Bonn and </a:t>
            </a:r>
            <a:r>
              <a:rPr kumimoji="0" lang="en-US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Eschborn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Friedrich-Ebert-Allee 36 + 40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53113 Bonn, Germany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T  +49  228  44 60 - 0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F  +49  228  44 60 - 17 66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E  info@giz.de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I   </a:t>
            </a:r>
            <a:r>
              <a:rPr kumimoji="0" lang="en-GB" sz="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www.giz.de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37982854-A844-4D46-9BB7-0890F958ED69}"/>
              </a:ext>
            </a:extLst>
          </p:cNvPr>
          <p:cNvSpPr/>
          <p:nvPr userDrawn="1"/>
        </p:nvSpPr>
        <p:spPr bwMode="gray">
          <a:xfrm>
            <a:off x="3525439" y="2560364"/>
            <a:ext cx="32210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Dag-Hammarskjöld-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Weg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1 - 5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65760 </a:t>
            </a:r>
            <a:r>
              <a:rPr kumimoji="0" lang="en-GB" sz="1100" b="0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Eschborn</a:t>
            </a: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Germany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  +49  61 96  79 - 0</a:t>
            </a:r>
            <a:b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  +49  61 96  79 - 11 15</a:t>
            </a:r>
          </a:p>
        </p:txBody>
      </p:sp>
      <p:pic>
        <p:nvPicPr>
          <p:cNvPr id="8" name="logo">
            <a:extLst>
              <a:ext uri="{FF2B5EF4-FFF2-40B4-BE49-F238E27FC236}">
                <a16:creationId xmlns:a16="http://schemas.microsoft.com/office/drawing/2014/main" id="{89CFF6E4-F492-44F6-997D-92E15F612E25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gray">
          <a:xfrm>
            <a:off x="1276665" y="4447384"/>
            <a:ext cx="1650218" cy="455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679178"/>
      </p:ext>
    </p:extLst>
  </p:cSld>
  <p:clrMapOvr>
    <a:masterClrMapping/>
  </p:clrMapOvr>
  <p:transition>
    <p:fade/>
  </p:transition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foli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platzhalter 7">
            <a:extLst>
              <a:ext uri="{FF2B5EF4-FFF2-40B4-BE49-F238E27FC236}">
                <a16:creationId xmlns:a16="http://schemas.microsoft.com/office/drawing/2014/main" id="{5AF0F476-FCB1-4FAD-A333-9C951E2B5D1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 bwMode="gray">
          <a:xfrm>
            <a:off x="449818" y="1020969"/>
            <a:ext cx="7172684" cy="3495469"/>
          </a:xfrm>
        </p:spPr>
        <p:txBody>
          <a:bodyPr/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  <a:endParaRPr lang="en-GB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F3037597-8BB0-4750-8FAD-252867721047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6" y="240212"/>
            <a:ext cx="8567183" cy="540544"/>
          </a:xfrm>
        </p:spPr>
        <p:txBody>
          <a:bodyPr/>
          <a:lstStyle>
            <a:lvl1pPr>
              <a:defRPr/>
            </a:lvl1pPr>
          </a:lstStyle>
          <a:p>
            <a:r>
              <a:rPr lang="de-DE" dirty="0"/>
              <a:t>Mastertitelformat bearbeiten</a:t>
            </a:r>
            <a:endParaRPr lang="en-GB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EF497FE-F899-473C-86D1-3A47B30E7D5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de-DE"/>
              <a:t>Titel der Präsentation</a:t>
            </a:r>
            <a:endParaRPr lang="en-US" dirty="0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2E21C64-2F48-45FF-A940-2E7AC5533CE5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/>
        <p:txBody>
          <a:bodyPr/>
          <a:lstStyle/>
          <a:p>
            <a:r>
              <a:rPr lang="de-DE"/>
              <a:t>22.01.2019</a:t>
            </a:r>
            <a:endParaRPr lang="de-DE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970A760-2D10-4D79-B1A9-41D0DCCF1E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76198843"/>
      </p:ext>
    </p:extLst>
  </p:cSld>
  <p:clrMapOvr>
    <a:masterClrMapping/>
  </p:clrMapOvr>
  <p:transition>
    <p:fade/>
  </p:transition>
  <p:extLst>
    <p:ext uri="{DCECCB84-F9BA-43D5-87BE-67443E8EF086}">
      <p15:sldGuideLst xmlns:p15="http://schemas.microsoft.com/office/powerpoint/2012/main">
        <p15:guide id="1" orient="horz" pos="2845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s/w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DF58C217-C4E2-448E-B6B5-E56CEFB6D358}"/>
              </a:ext>
            </a:extLst>
          </p:cNvPr>
          <p:cNvPicPr>
            <a:picLocks/>
          </p:cNvPicPr>
          <p:nvPr userDrawn="1"/>
        </p:nvPicPr>
        <p:blipFill rotWithShape="1">
          <a:blip r:embed="rId2"/>
          <a:srcRect t="234" b="7466"/>
          <a:stretch/>
        </p:blipFill>
        <p:spPr bwMode="gray">
          <a:xfrm>
            <a:off x="123135" y="123825"/>
            <a:ext cx="8893865" cy="4476494"/>
          </a:xfrm>
          <a:prstGeom prst="rect">
            <a:avLst/>
          </a:prstGeom>
        </p:spPr>
      </p:pic>
      <p:pic>
        <p:nvPicPr>
          <p:cNvPr id="20" name="Grafik 19" descr="Ein Bild, das Säge enthält.&#10;&#10;Automatisch generierte Beschreibung">
            <a:extLst>
              <a:ext uri="{FF2B5EF4-FFF2-40B4-BE49-F238E27FC236}">
                <a16:creationId xmlns:a16="http://schemas.microsoft.com/office/drawing/2014/main" id="{BCF144E3-F322-4496-87EE-8035011D1AB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 bwMode="gray">
          <a:xfrm>
            <a:off x="123135" y="1570255"/>
            <a:ext cx="8895600" cy="3030064"/>
          </a:xfrm>
          <a:prstGeom prst="rect">
            <a:avLst/>
          </a:prstGeom>
        </p:spPr>
      </p:pic>
      <p:sp>
        <p:nvSpPr>
          <p:cNvPr id="19" name="Subline">
            <a:extLst>
              <a:ext uri="{FF2B5EF4-FFF2-40B4-BE49-F238E27FC236}">
                <a16:creationId xmlns:a16="http://schemas.microsoft.com/office/drawing/2014/main" id="{31A5E120-96AF-40F6-98D7-8A2FD24C3270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3704147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120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Dies ist die </a:t>
            </a:r>
            <a:r>
              <a:rPr lang="de-DE" err="1"/>
              <a:t>Subline</a:t>
            </a:r>
            <a:endParaRPr lang="de-DE"/>
          </a:p>
        </p:txBody>
      </p:sp>
      <p:sp>
        <p:nvSpPr>
          <p:cNvPr id="5" name="Headline">
            <a:extLst>
              <a:ext uri="{FF2B5EF4-FFF2-40B4-BE49-F238E27FC236}">
                <a16:creationId xmlns:a16="http://schemas.microsoft.com/office/drawing/2014/main" id="{4ECCE95F-3D45-442B-95A6-78CBB31D3D1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99848" y="2844862"/>
            <a:ext cx="7971711" cy="720197"/>
          </a:xfrm>
          <a:prstGeom prst="rect">
            <a:avLst/>
          </a:prstGeom>
        </p:spPr>
        <p:txBody>
          <a:bodyPr wrap="square">
            <a:sp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 noProof="0"/>
              <a:t>mit s/w GIZ Key Visual</a:t>
            </a:r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455B516-5F12-4FE2-A6E7-8A95B57A8ABB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93775239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apitelstartfolie F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">
            <a:extLst>
              <a:ext uri="{FF2B5EF4-FFF2-40B4-BE49-F238E27FC236}">
                <a16:creationId xmlns:a16="http://schemas.microsoft.com/office/drawing/2014/main" id="{670A352A-9075-4383-BC37-7EF209BB4A7F}"/>
              </a:ext>
            </a:extLst>
          </p:cNvPr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123135" y="123825"/>
            <a:ext cx="8893865" cy="4476494"/>
          </a:xfrm>
          <a:noFill/>
        </p:spPr>
        <p:txBody>
          <a:bodyPr tIns="720000" rIns="0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500">
                <a:solidFill>
                  <a:schemeClr val="accent1"/>
                </a:solidFill>
              </a:defRPr>
            </a:lvl1pPr>
          </a:lstStyle>
          <a:p>
            <a:r>
              <a:rPr lang="de-DE"/>
              <a:t>.</a:t>
            </a:r>
          </a:p>
        </p:txBody>
      </p:sp>
      <p:sp>
        <p:nvSpPr>
          <p:cNvPr id="15" name="Headline">
            <a:extLst>
              <a:ext uri="{FF2B5EF4-FFF2-40B4-BE49-F238E27FC236}">
                <a16:creationId xmlns:a16="http://schemas.microsoft.com/office/drawing/2014/main" id="{F8646EF2-FE73-41DC-B654-C5012A3720D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123135" y="2571750"/>
            <a:ext cx="8893865" cy="2028568"/>
          </a:xfrm>
          <a:prstGeom prst="rect">
            <a:avLst/>
          </a:prstGeom>
          <a:blipFill dpi="0" rotWithShape="1">
            <a:blip r:embed="rId2">
              <a:alphaModFix amt="80000"/>
            </a:blip>
            <a:srcRect/>
            <a:stretch>
              <a:fillRect l="-10" r="-10"/>
            </a:stretch>
          </a:blipFill>
        </p:spPr>
        <p:txBody>
          <a:bodyPr wrap="square" lIns="576000" bIns="432000" anchor="b">
            <a:noAutofit/>
          </a:bodyPr>
          <a:lstStyle>
            <a:lvl1pPr>
              <a:defRPr sz="2600" b="1">
                <a:solidFill>
                  <a:schemeClr val="tx1"/>
                </a:solidFill>
              </a:defRPr>
            </a:lvl1pPr>
          </a:lstStyle>
          <a:p>
            <a:r>
              <a:rPr lang="de-DE"/>
              <a:t>Kapitel- Startfolie</a:t>
            </a:r>
            <a:br>
              <a:rPr lang="de-DE"/>
            </a:br>
            <a:r>
              <a:rPr lang="de-DE"/>
              <a:t>mit Hintergrundfoto (austauschbar)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D7E061E-EDDF-4769-84B3-644BEC3FD70D}"/>
              </a:ext>
            </a:extLst>
          </p:cNvPr>
          <p:cNvSpPr>
            <a:spLocks noGrp="1"/>
          </p:cNvSpPr>
          <p:nvPr>
            <p:ph type="sldNum" sz="quarter" idx="14"/>
          </p:nvPr>
        </p:nvSpPr>
        <p:spPr bwMode="gray"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sp>
        <p:nvSpPr>
          <p:cNvPr id="28" name="Subline">
            <a:extLst>
              <a:ext uri="{FF2B5EF4-FFF2-40B4-BE49-F238E27FC236}">
                <a16:creationId xmlns:a16="http://schemas.microsoft.com/office/drawing/2014/main" id="{6699B1E5-C447-4674-92BB-C2A1F3ADCF9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 bwMode="gray">
          <a:xfrm>
            <a:off x="699848" y="4266855"/>
            <a:ext cx="7970837" cy="219291"/>
          </a:xfrm>
        </p:spPr>
        <p:txBody>
          <a:bodyPr>
            <a:sp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buNone/>
              <a:defRPr sz="1500">
                <a:solidFill>
                  <a:schemeClr val="tx1"/>
                </a:solidFill>
              </a:defRPr>
            </a:lvl1pPr>
          </a:lstStyle>
          <a:p>
            <a:pPr lvl="0"/>
            <a:r>
              <a:rPr lang="de-DE"/>
              <a:t>Das ist die Subline</a:t>
            </a:r>
          </a:p>
        </p:txBody>
      </p:sp>
      <p:sp>
        <p:nvSpPr>
          <p:cNvPr id="10" name="Textplatzhalter 15">
            <a:extLst>
              <a:ext uri="{FF2B5EF4-FFF2-40B4-BE49-F238E27FC236}">
                <a16:creationId xmlns:a16="http://schemas.microsoft.com/office/drawing/2014/main" id="{CE19ECA7-A03B-4667-B840-31407F7D1DDE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 rot="21047493">
            <a:off x="2434746" y="1028863"/>
            <a:ext cx="4501041" cy="637849"/>
          </a:xfrm>
          <a:solidFill>
            <a:schemeClr val="accent4">
              <a:lumMod val="20000"/>
              <a:lumOff val="80000"/>
            </a:schemeClr>
          </a:solidFill>
        </p:spPr>
        <p:txBody>
          <a:bodyPr wrap="square" lIns="72000" tIns="72000" bIns="72000">
            <a:spAutoFit/>
          </a:bodyPr>
          <a:lstStyle>
            <a:lvl1pPr>
              <a:lnSpc>
                <a:spcPct val="100000"/>
              </a:lnSpc>
              <a:spcBef>
                <a:spcPts val="0"/>
              </a:spcBef>
              <a:defRPr sz="800"/>
            </a:lvl1pPr>
            <a:lvl2pPr marL="0" indent="0">
              <a:buNone/>
              <a:defRPr sz="600" b="1"/>
            </a:lvl2pPr>
            <a:lvl5pPr>
              <a:defRPr sz="600"/>
            </a:lvl5pPr>
          </a:lstStyle>
          <a:p>
            <a:pPr marL="85725" lvl="1"/>
            <a:r>
              <a:rPr lang="de-DE" sz="800"/>
              <a:t>1. Auf kleines Symbol in der Mitte der Seite klicken.</a:t>
            </a:r>
            <a:br>
              <a:rPr lang="de-DE" sz="800"/>
            </a:br>
            <a:r>
              <a:rPr lang="de-DE" sz="800"/>
              <a:t>2. Foto auswählen.</a:t>
            </a:r>
            <a:br>
              <a:rPr lang="de-DE" sz="800"/>
            </a:br>
            <a:r>
              <a:rPr lang="de-DE" sz="800"/>
              <a:t>3. Bei Bedarf unter „Format/Schneidewerkzeug“ Ausschnitt bearbeiten.</a:t>
            </a:r>
            <a:br>
              <a:rPr lang="de-DE" sz="800"/>
            </a:br>
            <a:r>
              <a:rPr lang="de-DE" sz="800"/>
              <a:t>4. Diese Notiz löschen!</a:t>
            </a:r>
          </a:p>
        </p:txBody>
      </p:sp>
    </p:spTree>
    <p:extLst>
      <p:ext uri="{BB962C8B-B14F-4D97-AF65-F5344CB8AC3E}">
        <p14:creationId xmlns:p14="http://schemas.microsoft.com/office/powerpoint/2010/main" val="262818847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47" Type="http://schemas.microsoft.com/office/2007/relationships/hdphoto" Target="../media/hdphoto1.wdp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slideLayout" Target="../slideLayouts/slideLayout43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slideLayout" Target="../slideLayouts/slideLayout57.xml"/><Relationship Id="rId18" Type="http://schemas.openxmlformats.org/officeDocument/2006/relationships/slideLayout" Target="../slideLayouts/slideLayout62.xml"/><Relationship Id="rId26" Type="http://schemas.openxmlformats.org/officeDocument/2006/relationships/slideLayout" Target="../slideLayouts/slideLayout70.xml"/><Relationship Id="rId3" Type="http://schemas.openxmlformats.org/officeDocument/2006/relationships/slideLayout" Target="../slideLayouts/slideLayout47.xml"/><Relationship Id="rId21" Type="http://schemas.openxmlformats.org/officeDocument/2006/relationships/slideLayout" Target="../slideLayouts/slideLayout65.xml"/><Relationship Id="rId34" Type="http://schemas.openxmlformats.org/officeDocument/2006/relationships/slideLayout" Target="../slideLayouts/slideLayout78.xml"/><Relationship Id="rId7" Type="http://schemas.openxmlformats.org/officeDocument/2006/relationships/slideLayout" Target="../slideLayouts/slideLayout51.xml"/><Relationship Id="rId12" Type="http://schemas.openxmlformats.org/officeDocument/2006/relationships/slideLayout" Target="../slideLayouts/slideLayout56.xml"/><Relationship Id="rId17" Type="http://schemas.openxmlformats.org/officeDocument/2006/relationships/slideLayout" Target="../slideLayouts/slideLayout61.xml"/><Relationship Id="rId25" Type="http://schemas.openxmlformats.org/officeDocument/2006/relationships/slideLayout" Target="../slideLayouts/slideLayout69.xml"/><Relationship Id="rId33" Type="http://schemas.openxmlformats.org/officeDocument/2006/relationships/slideLayout" Target="../slideLayouts/slideLayout77.xml"/><Relationship Id="rId38" Type="http://schemas.microsoft.com/office/2007/relationships/hdphoto" Target="../media/hdphoto1.wdp"/><Relationship Id="rId2" Type="http://schemas.openxmlformats.org/officeDocument/2006/relationships/slideLayout" Target="../slideLayouts/slideLayout46.xml"/><Relationship Id="rId16" Type="http://schemas.openxmlformats.org/officeDocument/2006/relationships/slideLayout" Target="../slideLayouts/slideLayout60.xml"/><Relationship Id="rId20" Type="http://schemas.openxmlformats.org/officeDocument/2006/relationships/slideLayout" Target="../slideLayouts/slideLayout64.xml"/><Relationship Id="rId29" Type="http://schemas.openxmlformats.org/officeDocument/2006/relationships/slideLayout" Target="../slideLayouts/slideLayout73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24" Type="http://schemas.openxmlformats.org/officeDocument/2006/relationships/slideLayout" Target="../slideLayouts/slideLayout68.xml"/><Relationship Id="rId32" Type="http://schemas.openxmlformats.org/officeDocument/2006/relationships/slideLayout" Target="../slideLayouts/slideLayout76.xml"/><Relationship Id="rId37" Type="http://schemas.openxmlformats.org/officeDocument/2006/relationships/image" Target="../media/image1.png"/><Relationship Id="rId5" Type="http://schemas.openxmlformats.org/officeDocument/2006/relationships/slideLayout" Target="../slideLayouts/slideLayout49.xml"/><Relationship Id="rId15" Type="http://schemas.openxmlformats.org/officeDocument/2006/relationships/slideLayout" Target="../slideLayouts/slideLayout59.xml"/><Relationship Id="rId23" Type="http://schemas.openxmlformats.org/officeDocument/2006/relationships/slideLayout" Target="../slideLayouts/slideLayout67.xml"/><Relationship Id="rId28" Type="http://schemas.openxmlformats.org/officeDocument/2006/relationships/slideLayout" Target="../slideLayouts/slideLayout72.xml"/><Relationship Id="rId36" Type="http://schemas.openxmlformats.org/officeDocument/2006/relationships/theme" Target="../theme/theme2.xml"/><Relationship Id="rId10" Type="http://schemas.openxmlformats.org/officeDocument/2006/relationships/slideLayout" Target="../slideLayouts/slideLayout54.xml"/><Relationship Id="rId19" Type="http://schemas.openxmlformats.org/officeDocument/2006/relationships/slideLayout" Target="../slideLayouts/slideLayout63.xml"/><Relationship Id="rId31" Type="http://schemas.openxmlformats.org/officeDocument/2006/relationships/slideLayout" Target="../slideLayouts/slideLayout75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Relationship Id="rId14" Type="http://schemas.openxmlformats.org/officeDocument/2006/relationships/slideLayout" Target="../slideLayouts/slideLayout58.xml"/><Relationship Id="rId22" Type="http://schemas.openxmlformats.org/officeDocument/2006/relationships/slideLayout" Target="../slideLayouts/slideLayout66.xml"/><Relationship Id="rId27" Type="http://schemas.openxmlformats.org/officeDocument/2006/relationships/slideLayout" Target="../slideLayouts/slideLayout71.xml"/><Relationship Id="rId30" Type="http://schemas.openxmlformats.org/officeDocument/2006/relationships/slideLayout" Target="../slideLayouts/slideLayout74.xml"/><Relationship Id="rId35" Type="http://schemas.openxmlformats.org/officeDocument/2006/relationships/slideLayout" Target="../slideLayouts/slideLayout7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6">
            <a:extLst>
              <a:ext uri="{BEBA8EAE-BF5A-486C-A8C5-ECC9F3942E4B}">
                <a14:imgProps xmlns:a14="http://schemas.microsoft.com/office/drawing/2010/main">
                  <a14:imgLayer r:embed="rId47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8692041" y="4778859"/>
            <a:ext cx="309835" cy="237625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8167688" y="4600319"/>
            <a:ext cx="849312" cy="518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49817" y="4914836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‹Nr.›</a:t>
            </a:fld>
            <a:endParaRPr/>
          </a:p>
        </p:txBody>
      </p: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872096" y="4931714"/>
            <a:ext cx="0" cy="777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020969"/>
            <a:ext cx="7172684" cy="3495470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>
              <a:buClr>
                <a:schemeClr val="accent1"/>
              </a:buClr>
            </a:pPr>
            <a:r>
              <a:rPr lang="de-DE"/>
              <a:t>Zweite Ebene</a:t>
            </a:r>
          </a:p>
          <a:p>
            <a:pPr lvl="2">
              <a:buClr>
                <a:schemeClr val="accent1"/>
              </a:buClr>
            </a:pPr>
            <a:r>
              <a:rPr lang="de-DE"/>
              <a:t>Dritte Ebene</a:t>
            </a:r>
          </a:p>
          <a:p>
            <a:pPr lvl="3">
              <a:buClr>
                <a:schemeClr val="accent1"/>
              </a:buClr>
            </a:pPr>
            <a:r>
              <a:rPr lang="de-DE"/>
              <a:t>Vierte Ebene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7172684" cy="540544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39776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814" r:id="rId2"/>
    <p:sldLayoutId id="2147483815" r:id="rId3"/>
    <p:sldLayoutId id="2147483818" r:id="rId4"/>
    <p:sldLayoutId id="2147483819" r:id="rId5"/>
    <p:sldLayoutId id="2147483858" r:id="rId6"/>
    <p:sldLayoutId id="2147483859" r:id="rId7"/>
    <p:sldLayoutId id="2147483824" r:id="rId8"/>
    <p:sldLayoutId id="2147483822" r:id="rId9"/>
    <p:sldLayoutId id="2147483823" r:id="rId10"/>
    <p:sldLayoutId id="2147483821" r:id="rId11"/>
    <p:sldLayoutId id="2147483826" r:id="rId12"/>
    <p:sldLayoutId id="2147483827" r:id="rId13"/>
    <p:sldLayoutId id="2147483825" r:id="rId14"/>
    <p:sldLayoutId id="2147483829" r:id="rId15"/>
    <p:sldLayoutId id="2147483838" r:id="rId16"/>
    <p:sldLayoutId id="2147483832" r:id="rId17"/>
    <p:sldLayoutId id="2147483828" r:id="rId18"/>
    <p:sldLayoutId id="2147483830" r:id="rId19"/>
    <p:sldLayoutId id="2147483831" r:id="rId20"/>
    <p:sldLayoutId id="2147483834" r:id="rId21"/>
    <p:sldLayoutId id="2147483862" r:id="rId22"/>
    <p:sldLayoutId id="2147483863" r:id="rId23"/>
    <p:sldLayoutId id="2147483835" r:id="rId24"/>
    <p:sldLayoutId id="2147483836" r:id="rId25"/>
    <p:sldLayoutId id="2147483837" r:id="rId26"/>
    <p:sldLayoutId id="2147483839" r:id="rId27"/>
    <p:sldLayoutId id="2147483852" r:id="rId28"/>
    <p:sldLayoutId id="2147483860" r:id="rId29"/>
    <p:sldLayoutId id="2147483843" r:id="rId30"/>
    <p:sldLayoutId id="2147483847" r:id="rId31"/>
    <p:sldLayoutId id="2147483846" r:id="rId32"/>
    <p:sldLayoutId id="2147483864" r:id="rId33"/>
    <p:sldLayoutId id="2147483865" r:id="rId34"/>
    <p:sldLayoutId id="2147483866" r:id="rId35"/>
    <p:sldLayoutId id="2147483867" r:id="rId36"/>
    <p:sldLayoutId id="2147483841" r:id="rId37"/>
    <p:sldLayoutId id="2147483842" r:id="rId38"/>
    <p:sldLayoutId id="2147483857" r:id="rId39"/>
    <p:sldLayoutId id="2147483856" r:id="rId40"/>
    <p:sldLayoutId id="2147483840" r:id="rId41"/>
    <p:sldLayoutId id="2147483861" r:id="rId42"/>
    <p:sldLayoutId id="2147483868" r:id="rId43"/>
    <p:sldLayoutId id="2147483870" r:id="rId44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100000"/>
        </a:lnSpc>
        <a:spcBef>
          <a:spcPts val="600"/>
        </a:spcBef>
        <a:buFont typeface="Arial" panose="020B0604020202020204" pitchFamily="34" charset="0"/>
        <a:buNone/>
        <a:defRPr lang="de-DE" sz="16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4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200" kern="1200" dirty="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538163" indent="-171450" algn="l" defTabSz="685800" rtl="0" eaLnBrk="1" latinLnBrk="0" hangingPunct="1">
        <a:lnSpc>
          <a:spcPct val="100000"/>
        </a:lnSpc>
        <a:spcBef>
          <a:spcPts val="375"/>
        </a:spcBef>
        <a:buFont typeface="Symbol" panose="05050102010706020507" pitchFamily="18" charset="2"/>
        <a:buChar char=""/>
        <a:defRPr sz="12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8" userDrawn="1">
          <p15:clr>
            <a:srgbClr val="F26B43"/>
          </p15:clr>
        </p15:guide>
        <p15:guide id="5" orient="horz" pos="3162" userDrawn="1">
          <p15:clr>
            <a:srgbClr val="F26B43"/>
          </p15:clr>
        </p15:guide>
        <p15:guide id="7" pos="5680" userDrawn="1">
          <p15:clr>
            <a:srgbClr val="F26B43"/>
          </p15:clr>
        </p15:guide>
        <p15:guide id="8" pos="77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Logo">
            <a:extLst>
              <a:ext uri="{FF2B5EF4-FFF2-40B4-BE49-F238E27FC236}">
                <a16:creationId xmlns:a16="http://schemas.microsoft.com/office/drawing/2014/main" id="{9F0F5CEA-886E-4B05-93BC-F96F6B5DF08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7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rightnessContrast bright="-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64013"/>
          <a:stretch/>
        </p:blipFill>
        <p:spPr bwMode="gray">
          <a:xfrm>
            <a:off x="8692041" y="4778859"/>
            <a:ext cx="309835" cy="237625"/>
          </a:xfrm>
          <a:prstGeom prst="rect">
            <a:avLst/>
          </a:prstGeom>
        </p:spPr>
      </p:pic>
      <p:sp>
        <p:nvSpPr>
          <p:cNvPr id="15" name="bar">
            <a:extLst>
              <a:ext uri="{FF2B5EF4-FFF2-40B4-BE49-F238E27FC236}">
                <a16:creationId xmlns:a16="http://schemas.microsoft.com/office/drawing/2014/main" id="{49D9F131-2158-4CE8-878F-18E76BB55EA7}"/>
              </a:ext>
            </a:extLst>
          </p:cNvPr>
          <p:cNvSpPr/>
          <p:nvPr userDrawn="1"/>
        </p:nvSpPr>
        <p:spPr bwMode="gray">
          <a:xfrm>
            <a:off x="8167688" y="4600319"/>
            <a:ext cx="849312" cy="518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de-DE" dirty="0" err="1">
              <a:solidFill>
                <a:schemeClr val="tx2"/>
              </a:solidFill>
              <a:latin typeface="Arial" charset="0"/>
            </a:endParaRPr>
          </a:p>
        </p:txBody>
      </p:sp>
      <p:sp>
        <p:nvSpPr>
          <p:cNvPr id="9" name="Fußzeile">
            <a:extLst>
              <a:ext uri="{FF2B5EF4-FFF2-40B4-BE49-F238E27FC236}">
                <a16:creationId xmlns:a16="http://schemas.microsoft.com/office/drawing/2014/main" id="{19B70EF4-7BC8-4A19-AF2F-96476732805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1846523" y="4926383"/>
            <a:ext cx="5775978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sz="600" spc="38" baseline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Titel of the presentation</a:t>
            </a:r>
          </a:p>
        </p:txBody>
      </p:sp>
      <p:sp>
        <p:nvSpPr>
          <p:cNvPr id="10" name="Datum">
            <a:extLst>
              <a:ext uri="{FF2B5EF4-FFF2-40B4-BE49-F238E27FC236}">
                <a16:creationId xmlns:a16="http://schemas.microsoft.com/office/drawing/2014/main" id="{6ED51528-C082-4A1A-9A13-B0D2B18590A6}"/>
              </a:ext>
            </a:extLst>
          </p:cNvPr>
          <p:cNvSpPr>
            <a:spLocks noGrp="1"/>
          </p:cNvSpPr>
          <p:nvPr>
            <p:ph type="dt" sz="half" idx="2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>
              <a:defRPr lang="de-DE" sz="6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22 Jan. 2019</a:t>
            </a:r>
            <a:endParaRPr lang="en-GB" dirty="0"/>
          </a:p>
        </p:txBody>
      </p:sp>
      <p:sp>
        <p:nvSpPr>
          <p:cNvPr id="5" name="Foliennummernplatzhalter">
            <a:extLst>
              <a:ext uri="{FF2B5EF4-FFF2-40B4-BE49-F238E27FC236}">
                <a16:creationId xmlns:a16="http://schemas.microsoft.com/office/drawing/2014/main" id="{4CDA9225-2A86-4401-A66D-D1B6B89C60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449817" y="4926383"/>
            <a:ext cx="450850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lvl1pPr algn="l">
              <a:defRPr lang="de-DE" sz="600" spc="38" baseline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Page </a:t>
            </a:r>
            <a:fld id="{3A8B5DB7-81A8-4ED4-916B-6B23CD603687}" type="slidenum">
              <a:rPr lang="en-GB" smtClean="0"/>
              <a:pPr/>
              <a:t>‹Nr.›</a:t>
            </a:fld>
            <a:endParaRPr lang="en-GB" dirty="0"/>
          </a:p>
        </p:txBody>
      </p:sp>
      <p:cxnSp>
        <p:nvCxnSpPr>
          <p:cNvPr id="14" name="Trennlinie 2">
            <a:extLst>
              <a:ext uri="{FF2B5EF4-FFF2-40B4-BE49-F238E27FC236}">
                <a16:creationId xmlns:a16="http://schemas.microsoft.com/office/drawing/2014/main" id="{BA7763BA-D29F-4859-88A9-E457D7D05001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1708149" y="4931713"/>
            <a:ext cx="0" cy="777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Trennline 1">
            <a:extLst>
              <a:ext uri="{FF2B5EF4-FFF2-40B4-BE49-F238E27FC236}">
                <a16:creationId xmlns:a16="http://schemas.microsoft.com/office/drawing/2014/main" id="{D7B3BF4D-6640-4657-BD72-5F4E0852873A}"/>
              </a:ext>
            </a:extLst>
          </p:cNvPr>
          <p:cNvCxnSpPr>
            <a:cxnSpLocks/>
          </p:cNvCxnSpPr>
          <p:nvPr userDrawn="1"/>
        </p:nvCxnSpPr>
        <p:spPr bwMode="gray">
          <a:xfrm>
            <a:off x="917820" y="4931714"/>
            <a:ext cx="0" cy="77787"/>
          </a:xfrm>
          <a:prstGeom prst="line">
            <a:avLst/>
          </a:prstGeom>
          <a:ln w="9525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"/>
          <p:cNvSpPr>
            <a:spLocks noGrp="1"/>
          </p:cNvSpPr>
          <p:nvPr>
            <p:ph type="body" idx="1"/>
          </p:nvPr>
        </p:nvSpPr>
        <p:spPr bwMode="gray">
          <a:xfrm>
            <a:off x="449818" y="1020969"/>
            <a:ext cx="7172684" cy="3495470"/>
          </a:xfrm>
          <a:prstGeom prst="rect">
            <a:avLst/>
          </a:prstGeom>
        </p:spPr>
        <p:txBody>
          <a:bodyPr vert="horz" lIns="0" tIns="0" rIns="72000" bIns="0" rtlCol="0">
            <a:noAutofit/>
          </a:bodyPr>
          <a:lstStyle/>
          <a:p>
            <a:pPr lvl="0"/>
            <a:r>
              <a:rPr lang="en-GB" noProof="0" dirty="0"/>
              <a:t>Click to add text</a:t>
            </a:r>
          </a:p>
          <a:p>
            <a:pPr lvl="1">
              <a:buClr>
                <a:schemeClr val="accent1"/>
              </a:buClr>
            </a:pPr>
            <a:r>
              <a:rPr lang="en-GB" noProof="0" dirty="0"/>
              <a:t>Second level</a:t>
            </a:r>
          </a:p>
          <a:p>
            <a:pPr lvl="2">
              <a:buClr>
                <a:schemeClr val="accent1"/>
              </a:buClr>
            </a:pPr>
            <a:r>
              <a:rPr lang="en-GB" noProof="0" dirty="0"/>
              <a:t>Third level</a:t>
            </a:r>
          </a:p>
        </p:txBody>
      </p:sp>
      <p:sp>
        <p:nvSpPr>
          <p:cNvPr id="22" name="Headline">
            <a:extLst>
              <a:ext uri="{FF2B5EF4-FFF2-40B4-BE49-F238E27FC236}">
                <a16:creationId xmlns:a16="http://schemas.microsoft.com/office/drawing/2014/main" id="{288DB87F-225C-44F9-8B2F-85DB9A3E0803}"/>
              </a:ext>
            </a:extLst>
          </p:cNvPr>
          <p:cNvSpPr>
            <a:spLocks noGrp="1"/>
          </p:cNvSpPr>
          <p:nvPr>
            <p:ph type="title"/>
          </p:nvPr>
        </p:nvSpPr>
        <p:spPr bwMode="gray">
          <a:xfrm>
            <a:off x="449817" y="240212"/>
            <a:ext cx="7172684" cy="540544"/>
          </a:xfrm>
          <a:prstGeom prst="rect">
            <a:avLst/>
          </a:prstGeom>
        </p:spPr>
        <p:txBody>
          <a:bodyPr vert="horz" lIns="0" tIns="0" rIns="72000" bIns="0" rtlCol="0" anchor="b">
            <a:noAutofit/>
          </a:bodyPr>
          <a:lstStyle/>
          <a:p>
            <a:r>
              <a:rPr lang="en-GB"/>
              <a:t>Click to edit headline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2518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2" r:id="rId1"/>
    <p:sldLayoutId id="2147483873" r:id="rId2"/>
    <p:sldLayoutId id="2147483874" r:id="rId3"/>
    <p:sldLayoutId id="2147483875" r:id="rId4"/>
    <p:sldLayoutId id="2147483876" r:id="rId5"/>
    <p:sldLayoutId id="2147483877" r:id="rId6"/>
    <p:sldLayoutId id="2147483878" r:id="rId7"/>
    <p:sldLayoutId id="2147483879" r:id="rId8"/>
    <p:sldLayoutId id="2147483880" r:id="rId9"/>
    <p:sldLayoutId id="2147483881" r:id="rId10"/>
    <p:sldLayoutId id="2147483882" r:id="rId11"/>
    <p:sldLayoutId id="2147483883" r:id="rId12"/>
    <p:sldLayoutId id="2147483884" r:id="rId13"/>
    <p:sldLayoutId id="2147483885" r:id="rId14"/>
    <p:sldLayoutId id="2147483886" r:id="rId15"/>
    <p:sldLayoutId id="2147483887" r:id="rId16"/>
    <p:sldLayoutId id="2147483888" r:id="rId17"/>
    <p:sldLayoutId id="2147483889" r:id="rId18"/>
    <p:sldLayoutId id="2147483890" r:id="rId19"/>
    <p:sldLayoutId id="2147483891" r:id="rId20"/>
    <p:sldLayoutId id="2147483892" r:id="rId21"/>
    <p:sldLayoutId id="2147483893" r:id="rId22"/>
    <p:sldLayoutId id="2147483894" r:id="rId23"/>
    <p:sldLayoutId id="2147483895" r:id="rId24"/>
    <p:sldLayoutId id="2147483896" r:id="rId25"/>
    <p:sldLayoutId id="2147483897" r:id="rId26"/>
    <p:sldLayoutId id="2147483898" r:id="rId27"/>
    <p:sldLayoutId id="2147483899" r:id="rId28"/>
    <p:sldLayoutId id="2147483900" r:id="rId29"/>
    <p:sldLayoutId id="2147483901" r:id="rId30"/>
    <p:sldLayoutId id="2147483902" r:id="rId31"/>
    <p:sldLayoutId id="2147483903" r:id="rId32"/>
    <p:sldLayoutId id="2147483904" r:id="rId33"/>
    <p:sldLayoutId id="2147483905" r:id="rId34"/>
    <p:sldLayoutId id="2147483906" r:id="rId35"/>
  </p:sldLayoutIdLst>
  <p:transition>
    <p:fade/>
  </p:transition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 cap="none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None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1pPr>
      <a:lvl2pPr marL="180975" indent="-180975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Wingdings" panose="05000000000000000000" pitchFamily="2" charset="2"/>
        <a:buChar char="§"/>
        <a:defRPr lang="de-DE" sz="1200" kern="1200" dirty="0" smtClean="0">
          <a:solidFill>
            <a:schemeClr val="tx1"/>
          </a:solidFill>
          <a:latin typeface="+mn-lt"/>
          <a:ea typeface="+mn-ea"/>
          <a:cs typeface="+mn-cs"/>
        </a:defRPr>
      </a:lvl2pPr>
      <a:lvl3pPr marL="357188" indent="-176213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Symbol" panose="05050102010706020507" pitchFamily="18" charset="2"/>
        <a:buChar char="-"/>
        <a:defRPr lang="de-DE" sz="1100" kern="1200" dirty="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78">
          <p15:clr>
            <a:srgbClr val="F26B43"/>
          </p15:clr>
        </p15:guide>
        <p15:guide id="5" orient="horz" pos="3162">
          <p15:clr>
            <a:srgbClr val="F26B43"/>
          </p15:clr>
        </p15:guide>
        <p15:guide id="7" pos="5680">
          <p15:clr>
            <a:srgbClr val="F26B43"/>
          </p15:clr>
        </p15:guide>
        <p15:guide id="8" pos="7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5.sv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Ein Bild, das Gras, draußen, Himmel, Feld enthält.&#10;&#10;Automatisch generierte Beschreibung">
            <a:extLst>
              <a:ext uri="{FF2B5EF4-FFF2-40B4-BE49-F238E27FC236}">
                <a16:creationId xmlns:a16="http://schemas.microsoft.com/office/drawing/2014/main" id="{1C67C455-1E46-4F21-BED1-12DC096D578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10" r="2" b="2"/>
          <a:stretch/>
        </p:blipFill>
        <p:spPr bwMode="auto">
          <a:xfrm>
            <a:off x="123135" y="112177"/>
            <a:ext cx="8893865" cy="3541395"/>
          </a:xfrm>
          <a:prstGeom prst="rect">
            <a:avLst/>
          </a:prstGeom>
          <a:solidFill>
            <a:srgbClr val="FFFFFF"/>
          </a:solidFill>
          <a:effectLst>
            <a:softEdge rad="63500"/>
          </a:effectLst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CD522F71-387D-4A51-8776-EF88BE9B1A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135" y="2069846"/>
            <a:ext cx="8893865" cy="1659438"/>
          </a:xfrm>
        </p:spPr>
        <p:txBody>
          <a:bodyPr wrap="square" anchor="b">
            <a:normAutofit/>
          </a:bodyPr>
          <a:lstStyle/>
          <a:p>
            <a:r>
              <a:rPr lang="de-DE" dirty="0"/>
              <a:t>Programme for </a:t>
            </a:r>
            <a:r>
              <a:rPr lang="de-DE" dirty="0" err="1"/>
              <a:t>climate</a:t>
            </a:r>
            <a:r>
              <a:rPr lang="de-DE" dirty="0"/>
              <a:t>-smart livestock </a:t>
            </a:r>
            <a:r>
              <a:rPr lang="de-DE" dirty="0" err="1"/>
              <a:t>systems</a:t>
            </a:r>
            <a:endParaRPr lang="de-DE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36C29B-0FD8-4561-8E82-89578DF8BDA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99848" y="3173454"/>
            <a:ext cx="7970837" cy="461665"/>
          </a:xfrm>
        </p:spPr>
        <p:txBody>
          <a:bodyPr>
            <a:normAutofit fontScale="92500" lnSpcReduction="10000"/>
          </a:bodyPr>
          <a:lstStyle/>
          <a:p>
            <a:pPr>
              <a:spcAft>
                <a:spcPts val="600"/>
              </a:spcAft>
            </a:pPr>
            <a:r>
              <a:rPr lang="de-DE" dirty="0"/>
              <a:t>Charlotte Haeusler Vargas, GIZ</a:t>
            </a:r>
          </a:p>
          <a:p>
            <a:pPr>
              <a:spcAft>
                <a:spcPts val="600"/>
              </a:spcAft>
            </a:pPr>
            <a:r>
              <a:rPr lang="de-DE" sz="1300" dirty="0"/>
              <a:t>13.09.2022</a:t>
            </a:r>
          </a:p>
        </p:txBody>
      </p:sp>
    </p:spTree>
    <p:extLst>
      <p:ext uri="{BB962C8B-B14F-4D97-AF65-F5344CB8AC3E}">
        <p14:creationId xmlns:p14="http://schemas.microsoft.com/office/powerpoint/2010/main" val="4212537046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>
            <a:extLst>
              <a:ext uri="{FF2B5EF4-FFF2-40B4-BE49-F238E27FC236}">
                <a16:creationId xmlns:a16="http://schemas.microsoft.com/office/drawing/2014/main" id="{9076E8BC-2990-4647-8300-4EDE1F8293C5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76544" y="1011530"/>
            <a:ext cx="4549702" cy="2073936"/>
          </a:xfrm>
          <a:ln>
            <a:solidFill>
              <a:srgbClr val="92D050"/>
            </a:solidFill>
          </a:ln>
        </p:spPr>
        <p:txBody>
          <a:bodyPr vert="horz" wrap="square" lIns="0" tIns="0" rIns="7200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95605" indent="-285115">
              <a:buFont typeface="Wingdings" panose="05000000000000000000" pitchFamily="2" charset="2"/>
              <a:buChar char="§"/>
            </a:pPr>
            <a:endParaRPr lang="de-DE" sz="1400" b="1" dirty="0"/>
          </a:p>
          <a:p>
            <a:pPr marL="395605" indent="-285115">
              <a:buFont typeface="Wingdings" panose="05000000000000000000" pitchFamily="2" charset="2"/>
              <a:buChar char="§"/>
            </a:pPr>
            <a:r>
              <a:rPr lang="de-DE" sz="1400" b="1"/>
              <a:t>Duration:  </a:t>
            </a:r>
            <a:r>
              <a:rPr lang="de-DE" sz="1400"/>
              <a:t>01/2018 -12/2022 </a:t>
            </a:r>
            <a:endParaRPr lang="de-DE" sz="1400">
              <a:cs typeface="Arial"/>
            </a:endParaRPr>
          </a:p>
          <a:p>
            <a:pPr marL="395605" indent="-285115">
              <a:buFont typeface="Wingdings" panose="05000000000000000000" pitchFamily="2" charset="2"/>
              <a:buChar char="§"/>
            </a:pPr>
            <a:r>
              <a:rPr lang="de-DE" sz="1400" b="1" dirty="0" err="1"/>
              <a:t>Implemented</a:t>
            </a:r>
            <a:r>
              <a:rPr lang="de-DE" sz="1400" b="1" dirty="0"/>
              <a:t> </a:t>
            </a:r>
            <a:r>
              <a:rPr lang="de-DE" sz="1400" b="1" dirty="0" err="1"/>
              <a:t>by</a:t>
            </a:r>
            <a:r>
              <a:rPr lang="de-DE" sz="1400" dirty="0"/>
              <a:t>: GIZ, International Livestock Research Institute (ILRI) and </a:t>
            </a:r>
            <a:r>
              <a:rPr lang="de-DE" sz="1400" dirty="0" err="1"/>
              <a:t>Worldbank</a:t>
            </a:r>
            <a:endParaRPr lang="de-DE" sz="1400" dirty="0">
              <a:cs typeface="Arial"/>
            </a:endParaRPr>
          </a:p>
          <a:p>
            <a:pPr marL="395605" indent="-285115">
              <a:buFont typeface="Wingdings" panose="05000000000000000000" pitchFamily="2" charset="2"/>
              <a:buChar char="§"/>
            </a:pPr>
            <a:r>
              <a:rPr lang="de-DE" sz="1400" b="1" err="1"/>
              <a:t>Funded</a:t>
            </a:r>
            <a:r>
              <a:rPr lang="de-DE" sz="1400" b="1"/>
              <a:t> </a:t>
            </a:r>
            <a:r>
              <a:rPr lang="de-DE" sz="1400" b="1" err="1"/>
              <a:t>by</a:t>
            </a:r>
            <a:r>
              <a:rPr lang="de-DE" sz="1400" b="1"/>
              <a:t>:</a:t>
            </a:r>
            <a:r>
              <a:rPr lang="de-DE" sz="1400"/>
              <a:t> German Federal Ministry </a:t>
            </a:r>
            <a:r>
              <a:rPr lang="de-DE" sz="1400" err="1"/>
              <a:t>for</a:t>
            </a:r>
            <a:r>
              <a:rPr lang="de-DE" sz="1400"/>
              <a:t> </a:t>
            </a:r>
            <a:r>
              <a:rPr lang="de-DE" sz="1400" err="1"/>
              <a:t>Economic</a:t>
            </a:r>
            <a:r>
              <a:rPr lang="de-DE" sz="1400"/>
              <a:t> </a:t>
            </a:r>
            <a:r>
              <a:rPr lang="de-DE" sz="1400" err="1"/>
              <a:t>Cooperation</a:t>
            </a:r>
            <a:r>
              <a:rPr lang="de-DE" sz="1400"/>
              <a:t> and Development (BMZ), </a:t>
            </a:r>
          </a:p>
          <a:p>
            <a:pPr marL="395605" indent="-285115">
              <a:buFont typeface="Wingdings" panose="05000000000000000000" pitchFamily="2" charset="2"/>
              <a:buChar char="§"/>
            </a:pPr>
            <a:r>
              <a:rPr lang="de-DE" sz="1400"/>
              <a:t>Part </a:t>
            </a:r>
            <a:r>
              <a:rPr lang="de-DE" sz="1400" err="1"/>
              <a:t>of</a:t>
            </a:r>
            <a:r>
              <a:rPr lang="de-DE" sz="1400"/>
              <a:t> </a:t>
            </a:r>
            <a:r>
              <a:rPr lang="de-DE" sz="1400" err="1"/>
              <a:t>the</a:t>
            </a:r>
            <a:r>
              <a:rPr lang="de-DE" sz="1400"/>
              <a:t> </a:t>
            </a:r>
            <a:r>
              <a:rPr lang="de-DE" sz="1400" err="1"/>
              <a:t>special</a:t>
            </a:r>
            <a:r>
              <a:rPr lang="de-DE" sz="1400"/>
              <a:t> initiative „</a:t>
            </a:r>
            <a:r>
              <a:rPr lang="de-DE" sz="1400" err="1"/>
              <a:t>One</a:t>
            </a:r>
            <a:r>
              <a:rPr lang="de-DE" sz="1400"/>
              <a:t> World- </a:t>
            </a:r>
            <a:r>
              <a:rPr lang="de-DE" sz="1400" err="1"/>
              <a:t>No</a:t>
            </a:r>
            <a:r>
              <a:rPr lang="de-DE" sz="1400"/>
              <a:t> Hunger" (</a:t>
            </a:r>
            <a:r>
              <a:rPr lang="de-DE" sz="1400" err="1"/>
              <a:t>SEWoH</a:t>
            </a:r>
            <a:r>
              <a:rPr lang="de-DE" sz="1400" dirty="0"/>
              <a:t>)</a:t>
            </a:r>
            <a:endParaRPr lang="de-DE" sz="1400">
              <a:cs typeface="Arial"/>
            </a:endParaRPr>
          </a:p>
        </p:txBody>
      </p:sp>
      <p:sp>
        <p:nvSpPr>
          <p:cNvPr id="3" name="Titel 2">
            <a:extLst>
              <a:ext uri="{FF2B5EF4-FFF2-40B4-BE49-F238E27FC236}">
                <a16:creationId xmlns:a16="http://schemas.microsoft.com/office/drawing/2014/main" id="{7884E114-9520-435A-8CE1-E84E3F9CB8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86621" y="105065"/>
            <a:ext cx="10292307" cy="540544"/>
          </a:xfrm>
        </p:spPr>
        <p:txBody>
          <a:bodyPr/>
          <a:lstStyle/>
          <a:p>
            <a:pPr algn="ctr"/>
            <a:r>
              <a:rPr lang="de-DE" sz="2400" dirty="0"/>
              <a:t>Programme for Climate-Smart Livestock </a:t>
            </a:r>
            <a:r>
              <a:rPr lang="de-DE" sz="2400" dirty="0" err="1"/>
              <a:t>systems</a:t>
            </a:r>
            <a:r>
              <a:rPr lang="de-DE" sz="2400" dirty="0"/>
              <a:t> (PCSL)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3A025913-A1A7-4E54-A426-3DB13C502600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905540" y="6581002"/>
            <a:ext cx="17272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000" b="0" kern="1200">
                <a:solidFill>
                  <a:schemeClr val="tx2"/>
                </a:solidFill>
                <a:latin typeface="Arial Narrow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200" b="1" kern="1200">
                <a:solidFill>
                  <a:srgbClr val="999999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79B0CF8C-0209-43CD-88D8-9FA21A723AAC}" type="datetime1">
              <a:rPr lang="de-DE" smtClean="0"/>
              <a:pPr/>
              <a:t>13.09.2022</a:t>
            </a:fld>
            <a:endParaRPr lang="de-DE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E680241D-6FF0-4BE6-B7A4-4472EE05FF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3110" y="3218944"/>
            <a:ext cx="4556569" cy="1336643"/>
          </a:xfrm>
          <a:prstGeom prst="rect">
            <a:avLst/>
          </a:prstGeom>
        </p:spPr>
      </p:pic>
      <p:grpSp>
        <p:nvGrpSpPr>
          <p:cNvPr id="296" name="Gruppieren 295">
            <a:extLst>
              <a:ext uri="{FF2B5EF4-FFF2-40B4-BE49-F238E27FC236}">
                <a16:creationId xmlns:a16="http://schemas.microsoft.com/office/drawing/2014/main" id="{EB1E0290-C76D-4624-981A-8DFCC2BA27F0}"/>
              </a:ext>
            </a:extLst>
          </p:cNvPr>
          <p:cNvGrpSpPr/>
          <p:nvPr/>
        </p:nvGrpSpPr>
        <p:grpSpPr>
          <a:xfrm>
            <a:off x="5275382" y="967740"/>
            <a:ext cx="3522838" cy="3848942"/>
            <a:chOff x="2301478" y="869156"/>
            <a:chExt cx="4264819" cy="4081463"/>
          </a:xfrm>
        </p:grpSpPr>
        <p:grpSp>
          <p:nvGrpSpPr>
            <p:cNvPr id="297" name="Group 4">
              <a:extLst>
                <a:ext uri="{FF2B5EF4-FFF2-40B4-BE49-F238E27FC236}">
                  <a16:creationId xmlns:a16="http://schemas.microsoft.com/office/drawing/2014/main" id="{FDCC4FB2-C8EF-48EE-8973-D171515AAB1D}"/>
                </a:ext>
              </a:extLst>
            </p:cNvPr>
            <p:cNvGrpSpPr>
              <a:grpSpLocks noChangeAspect="1"/>
            </p:cNvGrpSpPr>
            <p:nvPr/>
          </p:nvGrpSpPr>
          <p:grpSpPr bwMode="auto">
            <a:xfrm>
              <a:off x="2301478" y="869156"/>
              <a:ext cx="4264819" cy="4081463"/>
              <a:chOff x="973" y="730"/>
              <a:chExt cx="3582" cy="3428"/>
            </a:xfrm>
          </p:grpSpPr>
          <p:sp>
            <p:nvSpPr>
              <p:cNvPr id="322" name="AutoShape 3">
                <a:extLst>
                  <a:ext uri="{FF2B5EF4-FFF2-40B4-BE49-F238E27FC236}">
                    <a16:creationId xmlns:a16="http://schemas.microsoft.com/office/drawing/2014/main" id="{13F7B054-520B-4D2F-9C4C-06EC776A42CF}"/>
                  </a:ext>
                </a:extLst>
              </p:cNvPr>
              <p:cNvSpPr>
                <a:spLocks noChangeAspect="1" noChangeArrowheads="1" noTextEdit="1"/>
              </p:cNvSpPr>
              <p:nvPr/>
            </p:nvSpPr>
            <p:spPr bwMode="auto">
              <a:xfrm>
                <a:off x="987" y="730"/>
                <a:ext cx="3330" cy="3428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 dirty="0"/>
              </a:p>
            </p:txBody>
          </p:sp>
          <p:sp>
            <p:nvSpPr>
              <p:cNvPr id="323" name="Freeform 5">
                <a:extLst>
                  <a:ext uri="{FF2B5EF4-FFF2-40B4-BE49-F238E27FC236}">
                    <a16:creationId xmlns:a16="http://schemas.microsoft.com/office/drawing/2014/main" id="{20C249AB-4C65-4BD2-88E4-2EE2C25B64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6" y="1055"/>
                <a:ext cx="482" cy="477"/>
              </a:xfrm>
              <a:custGeom>
                <a:avLst/>
                <a:gdLst>
                  <a:gd name="T0" fmla="*/ 20 w 482"/>
                  <a:gd name="T1" fmla="*/ 129 h 477"/>
                  <a:gd name="T2" fmla="*/ 9 w 482"/>
                  <a:gd name="T3" fmla="*/ 105 h 477"/>
                  <a:gd name="T4" fmla="*/ 0 w 482"/>
                  <a:gd name="T5" fmla="*/ 79 h 477"/>
                  <a:gd name="T6" fmla="*/ 4 w 482"/>
                  <a:gd name="T7" fmla="*/ 71 h 477"/>
                  <a:gd name="T8" fmla="*/ 11 w 482"/>
                  <a:gd name="T9" fmla="*/ 66 h 477"/>
                  <a:gd name="T10" fmla="*/ 6 w 482"/>
                  <a:gd name="T11" fmla="*/ 18 h 477"/>
                  <a:gd name="T12" fmla="*/ 13 w 482"/>
                  <a:gd name="T13" fmla="*/ 7 h 477"/>
                  <a:gd name="T14" fmla="*/ 20 w 482"/>
                  <a:gd name="T15" fmla="*/ 0 h 477"/>
                  <a:gd name="T16" fmla="*/ 29 w 482"/>
                  <a:gd name="T17" fmla="*/ 5 h 477"/>
                  <a:gd name="T18" fmla="*/ 97 w 482"/>
                  <a:gd name="T19" fmla="*/ 9 h 477"/>
                  <a:gd name="T20" fmla="*/ 140 w 482"/>
                  <a:gd name="T21" fmla="*/ 25 h 477"/>
                  <a:gd name="T22" fmla="*/ 168 w 482"/>
                  <a:gd name="T23" fmla="*/ 30 h 477"/>
                  <a:gd name="T24" fmla="*/ 245 w 482"/>
                  <a:gd name="T25" fmla="*/ 11 h 477"/>
                  <a:gd name="T26" fmla="*/ 265 w 482"/>
                  <a:gd name="T27" fmla="*/ 9 h 477"/>
                  <a:gd name="T28" fmla="*/ 254 w 482"/>
                  <a:gd name="T29" fmla="*/ 16 h 477"/>
                  <a:gd name="T30" fmla="*/ 272 w 482"/>
                  <a:gd name="T31" fmla="*/ 13 h 477"/>
                  <a:gd name="T32" fmla="*/ 279 w 482"/>
                  <a:gd name="T33" fmla="*/ 5 h 477"/>
                  <a:gd name="T34" fmla="*/ 308 w 482"/>
                  <a:gd name="T35" fmla="*/ 9 h 477"/>
                  <a:gd name="T36" fmla="*/ 318 w 482"/>
                  <a:gd name="T37" fmla="*/ 5 h 477"/>
                  <a:gd name="T38" fmla="*/ 322 w 482"/>
                  <a:gd name="T39" fmla="*/ 13 h 477"/>
                  <a:gd name="T40" fmla="*/ 329 w 482"/>
                  <a:gd name="T41" fmla="*/ 20 h 477"/>
                  <a:gd name="T42" fmla="*/ 343 w 482"/>
                  <a:gd name="T43" fmla="*/ 30 h 477"/>
                  <a:gd name="T44" fmla="*/ 363 w 482"/>
                  <a:gd name="T45" fmla="*/ 27 h 477"/>
                  <a:gd name="T46" fmla="*/ 370 w 482"/>
                  <a:gd name="T47" fmla="*/ 32 h 477"/>
                  <a:gd name="T48" fmla="*/ 411 w 482"/>
                  <a:gd name="T49" fmla="*/ 16 h 477"/>
                  <a:gd name="T50" fmla="*/ 425 w 482"/>
                  <a:gd name="T51" fmla="*/ 173 h 477"/>
                  <a:gd name="T52" fmla="*/ 424 w 482"/>
                  <a:gd name="T53" fmla="*/ 184 h 477"/>
                  <a:gd name="T54" fmla="*/ 415 w 482"/>
                  <a:gd name="T55" fmla="*/ 191 h 477"/>
                  <a:gd name="T56" fmla="*/ 375 w 482"/>
                  <a:gd name="T57" fmla="*/ 148 h 477"/>
                  <a:gd name="T58" fmla="*/ 352 w 482"/>
                  <a:gd name="T59" fmla="*/ 105 h 477"/>
                  <a:gd name="T60" fmla="*/ 347 w 482"/>
                  <a:gd name="T61" fmla="*/ 86 h 477"/>
                  <a:gd name="T62" fmla="*/ 345 w 482"/>
                  <a:gd name="T63" fmla="*/ 82 h 477"/>
                  <a:gd name="T64" fmla="*/ 341 w 482"/>
                  <a:gd name="T65" fmla="*/ 89 h 477"/>
                  <a:gd name="T66" fmla="*/ 338 w 482"/>
                  <a:gd name="T67" fmla="*/ 102 h 477"/>
                  <a:gd name="T68" fmla="*/ 345 w 482"/>
                  <a:gd name="T69" fmla="*/ 112 h 477"/>
                  <a:gd name="T70" fmla="*/ 349 w 482"/>
                  <a:gd name="T71" fmla="*/ 130 h 477"/>
                  <a:gd name="T72" fmla="*/ 381 w 482"/>
                  <a:gd name="T73" fmla="*/ 180 h 477"/>
                  <a:gd name="T74" fmla="*/ 386 w 482"/>
                  <a:gd name="T75" fmla="*/ 202 h 477"/>
                  <a:gd name="T76" fmla="*/ 477 w 482"/>
                  <a:gd name="T77" fmla="*/ 370 h 477"/>
                  <a:gd name="T78" fmla="*/ 482 w 482"/>
                  <a:gd name="T79" fmla="*/ 375 h 477"/>
                  <a:gd name="T80" fmla="*/ 472 w 482"/>
                  <a:gd name="T81" fmla="*/ 375 h 477"/>
                  <a:gd name="T82" fmla="*/ 470 w 482"/>
                  <a:gd name="T83" fmla="*/ 377 h 477"/>
                  <a:gd name="T84" fmla="*/ 472 w 482"/>
                  <a:gd name="T85" fmla="*/ 404 h 477"/>
                  <a:gd name="T86" fmla="*/ 457 w 482"/>
                  <a:gd name="T87" fmla="*/ 429 h 477"/>
                  <a:gd name="T88" fmla="*/ 438 w 482"/>
                  <a:gd name="T89" fmla="*/ 450 h 477"/>
                  <a:gd name="T90" fmla="*/ 409 w 482"/>
                  <a:gd name="T91" fmla="*/ 475 h 477"/>
                  <a:gd name="T92" fmla="*/ 374 w 482"/>
                  <a:gd name="T93" fmla="*/ 466 h 477"/>
                  <a:gd name="T94" fmla="*/ 300 w 482"/>
                  <a:gd name="T95" fmla="*/ 457 h 477"/>
                  <a:gd name="T96" fmla="*/ 297 w 482"/>
                  <a:gd name="T97" fmla="*/ 455 h 477"/>
                  <a:gd name="T98" fmla="*/ 288 w 482"/>
                  <a:gd name="T99" fmla="*/ 464 h 477"/>
                  <a:gd name="T100" fmla="*/ 20 w 482"/>
                  <a:gd name="T101" fmla="*/ 434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2" h="477">
                    <a:moveTo>
                      <a:pt x="20" y="434"/>
                    </a:moveTo>
                    <a:lnTo>
                      <a:pt x="20" y="129"/>
                    </a:lnTo>
                    <a:lnTo>
                      <a:pt x="6" y="114"/>
                    </a:lnTo>
                    <a:lnTo>
                      <a:pt x="9" y="105"/>
                    </a:lnTo>
                    <a:lnTo>
                      <a:pt x="2" y="95"/>
                    </a:lnTo>
                    <a:lnTo>
                      <a:pt x="0" y="79"/>
                    </a:lnTo>
                    <a:lnTo>
                      <a:pt x="0" y="75"/>
                    </a:lnTo>
                    <a:lnTo>
                      <a:pt x="4" y="71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9" y="23"/>
                    </a:lnTo>
                    <a:lnTo>
                      <a:pt x="6" y="18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24" y="4"/>
                    </a:lnTo>
                    <a:lnTo>
                      <a:pt x="29" y="5"/>
                    </a:lnTo>
                    <a:lnTo>
                      <a:pt x="54" y="2"/>
                    </a:lnTo>
                    <a:lnTo>
                      <a:pt x="97" y="9"/>
                    </a:lnTo>
                    <a:lnTo>
                      <a:pt x="122" y="21"/>
                    </a:lnTo>
                    <a:lnTo>
                      <a:pt x="140" y="25"/>
                    </a:lnTo>
                    <a:lnTo>
                      <a:pt x="147" y="29"/>
                    </a:lnTo>
                    <a:lnTo>
                      <a:pt x="168" y="30"/>
                    </a:lnTo>
                    <a:lnTo>
                      <a:pt x="190" y="41"/>
                    </a:lnTo>
                    <a:lnTo>
                      <a:pt x="245" y="11"/>
                    </a:lnTo>
                    <a:lnTo>
                      <a:pt x="266" y="7"/>
                    </a:lnTo>
                    <a:lnTo>
                      <a:pt x="265" y="9"/>
                    </a:lnTo>
                    <a:lnTo>
                      <a:pt x="256" y="13"/>
                    </a:lnTo>
                    <a:lnTo>
                      <a:pt x="254" y="16"/>
                    </a:lnTo>
                    <a:lnTo>
                      <a:pt x="256" y="16"/>
                    </a:lnTo>
                    <a:lnTo>
                      <a:pt x="272" y="13"/>
                    </a:lnTo>
                    <a:lnTo>
                      <a:pt x="275" y="11"/>
                    </a:lnTo>
                    <a:lnTo>
                      <a:pt x="279" y="5"/>
                    </a:lnTo>
                    <a:lnTo>
                      <a:pt x="284" y="7"/>
                    </a:lnTo>
                    <a:lnTo>
                      <a:pt x="308" y="9"/>
                    </a:lnTo>
                    <a:lnTo>
                      <a:pt x="316" y="5"/>
                    </a:lnTo>
                    <a:lnTo>
                      <a:pt x="318" y="5"/>
                    </a:lnTo>
                    <a:lnTo>
                      <a:pt x="320" y="11"/>
                    </a:lnTo>
                    <a:lnTo>
                      <a:pt x="322" y="13"/>
                    </a:lnTo>
                    <a:lnTo>
                      <a:pt x="325" y="16"/>
                    </a:lnTo>
                    <a:lnTo>
                      <a:pt x="329" y="20"/>
                    </a:lnTo>
                    <a:lnTo>
                      <a:pt x="336" y="21"/>
                    </a:lnTo>
                    <a:lnTo>
                      <a:pt x="343" y="30"/>
                    </a:lnTo>
                    <a:lnTo>
                      <a:pt x="359" y="30"/>
                    </a:lnTo>
                    <a:lnTo>
                      <a:pt x="363" y="27"/>
                    </a:lnTo>
                    <a:lnTo>
                      <a:pt x="366" y="27"/>
                    </a:lnTo>
                    <a:lnTo>
                      <a:pt x="370" y="32"/>
                    </a:lnTo>
                    <a:lnTo>
                      <a:pt x="388" y="29"/>
                    </a:lnTo>
                    <a:lnTo>
                      <a:pt x="411" y="16"/>
                    </a:lnTo>
                    <a:lnTo>
                      <a:pt x="443" y="114"/>
                    </a:lnTo>
                    <a:lnTo>
                      <a:pt x="425" y="173"/>
                    </a:lnTo>
                    <a:lnTo>
                      <a:pt x="425" y="179"/>
                    </a:lnTo>
                    <a:lnTo>
                      <a:pt x="424" y="184"/>
                    </a:lnTo>
                    <a:lnTo>
                      <a:pt x="422" y="187"/>
                    </a:lnTo>
                    <a:lnTo>
                      <a:pt x="415" y="191"/>
                    </a:lnTo>
                    <a:lnTo>
                      <a:pt x="409" y="189"/>
                    </a:lnTo>
                    <a:lnTo>
                      <a:pt x="375" y="148"/>
                    </a:lnTo>
                    <a:lnTo>
                      <a:pt x="374" y="137"/>
                    </a:lnTo>
                    <a:lnTo>
                      <a:pt x="352" y="105"/>
                    </a:lnTo>
                    <a:lnTo>
                      <a:pt x="349" y="89"/>
                    </a:lnTo>
                    <a:lnTo>
                      <a:pt x="347" y="86"/>
                    </a:lnTo>
                    <a:lnTo>
                      <a:pt x="345" y="82"/>
                    </a:lnTo>
                    <a:lnTo>
                      <a:pt x="345" y="82"/>
                    </a:lnTo>
                    <a:lnTo>
                      <a:pt x="341" y="84"/>
                    </a:lnTo>
                    <a:lnTo>
                      <a:pt x="341" y="89"/>
                    </a:lnTo>
                    <a:lnTo>
                      <a:pt x="338" y="93"/>
                    </a:lnTo>
                    <a:lnTo>
                      <a:pt x="338" y="102"/>
                    </a:lnTo>
                    <a:lnTo>
                      <a:pt x="338" y="105"/>
                    </a:lnTo>
                    <a:lnTo>
                      <a:pt x="345" y="112"/>
                    </a:lnTo>
                    <a:lnTo>
                      <a:pt x="349" y="121"/>
                    </a:lnTo>
                    <a:lnTo>
                      <a:pt x="349" y="130"/>
                    </a:lnTo>
                    <a:lnTo>
                      <a:pt x="361" y="159"/>
                    </a:lnTo>
                    <a:lnTo>
                      <a:pt x="381" y="180"/>
                    </a:lnTo>
                    <a:lnTo>
                      <a:pt x="384" y="182"/>
                    </a:lnTo>
                    <a:lnTo>
                      <a:pt x="386" y="202"/>
                    </a:lnTo>
                    <a:lnTo>
                      <a:pt x="456" y="350"/>
                    </a:lnTo>
                    <a:lnTo>
                      <a:pt x="477" y="370"/>
                    </a:lnTo>
                    <a:lnTo>
                      <a:pt x="479" y="371"/>
                    </a:lnTo>
                    <a:lnTo>
                      <a:pt x="482" y="375"/>
                    </a:lnTo>
                    <a:lnTo>
                      <a:pt x="482" y="377"/>
                    </a:lnTo>
                    <a:lnTo>
                      <a:pt x="472" y="375"/>
                    </a:lnTo>
                    <a:lnTo>
                      <a:pt x="470" y="375"/>
                    </a:lnTo>
                    <a:lnTo>
                      <a:pt x="470" y="377"/>
                    </a:lnTo>
                    <a:lnTo>
                      <a:pt x="472" y="384"/>
                    </a:lnTo>
                    <a:lnTo>
                      <a:pt x="472" y="404"/>
                    </a:lnTo>
                    <a:lnTo>
                      <a:pt x="475" y="414"/>
                    </a:lnTo>
                    <a:lnTo>
                      <a:pt x="457" y="429"/>
                    </a:lnTo>
                    <a:lnTo>
                      <a:pt x="449" y="425"/>
                    </a:lnTo>
                    <a:lnTo>
                      <a:pt x="438" y="450"/>
                    </a:lnTo>
                    <a:lnTo>
                      <a:pt x="415" y="455"/>
                    </a:lnTo>
                    <a:lnTo>
                      <a:pt x="409" y="475"/>
                    </a:lnTo>
                    <a:lnTo>
                      <a:pt x="388" y="477"/>
                    </a:lnTo>
                    <a:lnTo>
                      <a:pt x="374" y="466"/>
                    </a:lnTo>
                    <a:lnTo>
                      <a:pt x="297" y="466"/>
                    </a:lnTo>
                    <a:lnTo>
                      <a:pt x="300" y="457"/>
                    </a:lnTo>
                    <a:lnTo>
                      <a:pt x="299" y="457"/>
                    </a:lnTo>
                    <a:lnTo>
                      <a:pt x="297" y="455"/>
                    </a:lnTo>
                    <a:lnTo>
                      <a:pt x="295" y="455"/>
                    </a:lnTo>
                    <a:lnTo>
                      <a:pt x="288" y="464"/>
                    </a:lnTo>
                    <a:lnTo>
                      <a:pt x="20" y="464"/>
                    </a:lnTo>
                    <a:lnTo>
                      <a:pt x="20" y="434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24" name="Freeform 6">
                <a:extLst>
                  <a:ext uri="{FF2B5EF4-FFF2-40B4-BE49-F238E27FC236}">
                    <a16:creationId xmlns:a16="http://schemas.microsoft.com/office/drawing/2014/main" id="{1F8F668A-1F7E-4BEB-B864-988AE81F3ED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26" y="1055"/>
                <a:ext cx="482" cy="477"/>
              </a:xfrm>
              <a:custGeom>
                <a:avLst/>
                <a:gdLst>
                  <a:gd name="T0" fmla="*/ 20 w 482"/>
                  <a:gd name="T1" fmla="*/ 129 h 477"/>
                  <a:gd name="T2" fmla="*/ 9 w 482"/>
                  <a:gd name="T3" fmla="*/ 105 h 477"/>
                  <a:gd name="T4" fmla="*/ 0 w 482"/>
                  <a:gd name="T5" fmla="*/ 79 h 477"/>
                  <a:gd name="T6" fmla="*/ 4 w 482"/>
                  <a:gd name="T7" fmla="*/ 71 h 477"/>
                  <a:gd name="T8" fmla="*/ 11 w 482"/>
                  <a:gd name="T9" fmla="*/ 66 h 477"/>
                  <a:gd name="T10" fmla="*/ 6 w 482"/>
                  <a:gd name="T11" fmla="*/ 18 h 477"/>
                  <a:gd name="T12" fmla="*/ 13 w 482"/>
                  <a:gd name="T13" fmla="*/ 7 h 477"/>
                  <a:gd name="T14" fmla="*/ 20 w 482"/>
                  <a:gd name="T15" fmla="*/ 0 h 477"/>
                  <a:gd name="T16" fmla="*/ 29 w 482"/>
                  <a:gd name="T17" fmla="*/ 5 h 477"/>
                  <a:gd name="T18" fmla="*/ 97 w 482"/>
                  <a:gd name="T19" fmla="*/ 9 h 477"/>
                  <a:gd name="T20" fmla="*/ 140 w 482"/>
                  <a:gd name="T21" fmla="*/ 25 h 477"/>
                  <a:gd name="T22" fmla="*/ 168 w 482"/>
                  <a:gd name="T23" fmla="*/ 30 h 477"/>
                  <a:gd name="T24" fmla="*/ 245 w 482"/>
                  <a:gd name="T25" fmla="*/ 11 h 477"/>
                  <a:gd name="T26" fmla="*/ 265 w 482"/>
                  <a:gd name="T27" fmla="*/ 9 h 477"/>
                  <a:gd name="T28" fmla="*/ 254 w 482"/>
                  <a:gd name="T29" fmla="*/ 16 h 477"/>
                  <a:gd name="T30" fmla="*/ 272 w 482"/>
                  <a:gd name="T31" fmla="*/ 13 h 477"/>
                  <a:gd name="T32" fmla="*/ 279 w 482"/>
                  <a:gd name="T33" fmla="*/ 5 h 477"/>
                  <a:gd name="T34" fmla="*/ 308 w 482"/>
                  <a:gd name="T35" fmla="*/ 9 h 477"/>
                  <a:gd name="T36" fmla="*/ 318 w 482"/>
                  <a:gd name="T37" fmla="*/ 5 h 477"/>
                  <a:gd name="T38" fmla="*/ 322 w 482"/>
                  <a:gd name="T39" fmla="*/ 13 h 477"/>
                  <a:gd name="T40" fmla="*/ 329 w 482"/>
                  <a:gd name="T41" fmla="*/ 20 h 477"/>
                  <a:gd name="T42" fmla="*/ 343 w 482"/>
                  <a:gd name="T43" fmla="*/ 30 h 477"/>
                  <a:gd name="T44" fmla="*/ 363 w 482"/>
                  <a:gd name="T45" fmla="*/ 27 h 477"/>
                  <a:gd name="T46" fmla="*/ 370 w 482"/>
                  <a:gd name="T47" fmla="*/ 32 h 477"/>
                  <a:gd name="T48" fmla="*/ 411 w 482"/>
                  <a:gd name="T49" fmla="*/ 16 h 477"/>
                  <a:gd name="T50" fmla="*/ 425 w 482"/>
                  <a:gd name="T51" fmla="*/ 173 h 477"/>
                  <a:gd name="T52" fmla="*/ 424 w 482"/>
                  <a:gd name="T53" fmla="*/ 184 h 477"/>
                  <a:gd name="T54" fmla="*/ 415 w 482"/>
                  <a:gd name="T55" fmla="*/ 191 h 477"/>
                  <a:gd name="T56" fmla="*/ 375 w 482"/>
                  <a:gd name="T57" fmla="*/ 148 h 477"/>
                  <a:gd name="T58" fmla="*/ 352 w 482"/>
                  <a:gd name="T59" fmla="*/ 105 h 477"/>
                  <a:gd name="T60" fmla="*/ 347 w 482"/>
                  <a:gd name="T61" fmla="*/ 86 h 477"/>
                  <a:gd name="T62" fmla="*/ 345 w 482"/>
                  <a:gd name="T63" fmla="*/ 82 h 477"/>
                  <a:gd name="T64" fmla="*/ 341 w 482"/>
                  <a:gd name="T65" fmla="*/ 89 h 477"/>
                  <a:gd name="T66" fmla="*/ 338 w 482"/>
                  <a:gd name="T67" fmla="*/ 102 h 477"/>
                  <a:gd name="T68" fmla="*/ 345 w 482"/>
                  <a:gd name="T69" fmla="*/ 112 h 477"/>
                  <a:gd name="T70" fmla="*/ 349 w 482"/>
                  <a:gd name="T71" fmla="*/ 130 h 477"/>
                  <a:gd name="T72" fmla="*/ 381 w 482"/>
                  <a:gd name="T73" fmla="*/ 180 h 477"/>
                  <a:gd name="T74" fmla="*/ 386 w 482"/>
                  <a:gd name="T75" fmla="*/ 202 h 477"/>
                  <a:gd name="T76" fmla="*/ 477 w 482"/>
                  <a:gd name="T77" fmla="*/ 370 h 477"/>
                  <a:gd name="T78" fmla="*/ 482 w 482"/>
                  <a:gd name="T79" fmla="*/ 375 h 477"/>
                  <a:gd name="T80" fmla="*/ 472 w 482"/>
                  <a:gd name="T81" fmla="*/ 375 h 477"/>
                  <a:gd name="T82" fmla="*/ 470 w 482"/>
                  <a:gd name="T83" fmla="*/ 377 h 477"/>
                  <a:gd name="T84" fmla="*/ 472 w 482"/>
                  <a:gd name="T85" fmla="*/ 404 h 477"/>
                  <a:gd name="T86" fmla="*/ 457 w 482"/>
                  <a:gd name="T87" fmla="*/ 429 h 477"/>
                  <a:gd name="T88" fmla="*/ 438 w 482"/>
                  <a:gd name="T89" fmla="*/ 450 h 477"/>
                  <a:gd name="T90" fmla="*/ 409 w 482"/>
                  <a:gd name="T91" fmla="*/ 475 h 477"/>
                  <a:gd name="T92" fmla="*/ 374 w 482"/>
                  <a:gd name="T93" fmla="*/ 466 h 477"/>
                  <a:gd name="T94" fmla="*/ 300 w 482"/>
                  <a:gd name="T95" fmla="*/ 457 h 477"/>
                  <a:gd name="T96" fmla="*/ 297 w 482"/>
                  <a:gd name="T97" fmla="*/ 455 h 477"/>
                  <a:gd name="T98" fmla="*/ 288 w 482"/>
                  <a:gd name="T99" fmla="*/ 464 h 477"/>
                  <a:gd name="T100" fmla="*/ 20 w 482"/>
                  <a:gd name="T101" fmla="*/ 434 h 4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482" h="477">
                    <a:moveTo>
                      <a:pt x="20" y="434"/>
                    </a:moveTo>
                    <a:lnTo>
                      <a:pt x="20" y="129"/>
                    </a:lnTo>
                    <a:lnTo>
                      <a:pt x="6" y="114"/>
                    </a:lnTo>
                    <a:lnTo>
                      <a:pt x="9" y="105"/>
                    </a:lnTo>
                    <a:lnTo>
                      <a:pt x="2" y="95"/>
                    </a:lnTo>
                    <a:lnTo>
                      <a:pt x="0" y="79"/>
                    </a:lnTo>
                    <a:lnTo>
                      <a:pt x="0" y="75"/>
                    </a:lnTo>
                    <a:lnTo>
                      <a:pt x="4" y="71"/>
                    </a:lnTo>
                    <a:lnTo>
                      <a:pt x="11" y="66"/>
                    </a:lnTo>
                    <a:lnTo>
                      <a:pt x="11" y="66"/>
                    </a:lnTo>
                    <a:lnTo>
                      <a:pt x="9" y="23"/>
                    </a:lnTo>
                    <a:lnTo>
                      <a:pt x="6" y="18"/>
                    </a:lnTo>
                    <a:lnTo>
                      <a:pt x="6" y="14"/>
                    </a:lnTo>
                    <a:lnTo>
                      <a:pt x="13" y="7"/>
                    </a:lnTo>
                    <a:lnTo>
                      <a:pt x="15" y="2"/>
                    </a:lnTo>
                    <a:lnTo>
                      <a:pt x="20" y="0"/>
                    </a:lnTo>
                    <a:lnTo>
                      <a:pt x="24" y="4"/>
                    </a:lnTo>
                    <a:lnTo>
                      <a:pt x="29" y="5"/>
                    </a:lnTo>
                    <a:lnTo>
                      <a:pt x="54" y="2"/>
                    </a:lnTo>
                    <a:lnTo>
                      <a:pt x="97" y="9"/>
                    </a:lnTo>
                    <a:lnTo>
                      <a:pt x="122" y="21"/>
                    </a:lnTo>
                    <a:lnTo>
                      <a:pt x="140" y="25"/>
                    </a:lnTo>
                    <a:lnTo>
                      <a:pt x="147" y="29"/>
                    </a:lnTo>
                    <a:lnTo>
                      <a:pt x="168" y="30"/>
                    </a:lnTo>
                    <a:lnTo>
                      <a:pt x="190" y="41"/>
                    </a:lnTo>
                    <a:lnTo>
                      <a:pt x="245" y="11"/>
                    </a:lnTo>
                    <a:lnTo>
                      <a:pt x="266" y="7"/>
                    </a:lnTo>
                    <a:lnTo>
                      <a:pt x="265" y="9"/>
                    </a:lnTo>
                    <a:lnTo>
                      <a:pt x="256" y="13"/>
                    </a:lnTo>
                    <a:lnTo>
                      <a:pt x="254" y="16"/>
                    </a:lnTo>
                    <a:lnTo>
                      <a:pt x="256" y="16"/>
                    </a:lnTo>
                    <a:lnTo>
                      <a:pt x="272" y="13"/>
                    </a:lnTo>
                    <a:lnTo>
                      <a:pt x="275" y="11"/>
                    </a:lnTo>
                    <a:lnTo>
                      <a:pt x="279" y="5"/>
                    </a:lnTo>
                    <a:lnTo>
                      <a:pt x="284" y="7"/>
                    </a:lnTo>
                    <a:lnTo>
                      <a:pt x="308" y="9"/>
                    </a:lnTo>
                    <a:lnTo>
                      <a:pt x="316" y="5"/>
                    </a:lnTo>
                    <a:lnTo>
                      <a:pt x="318" y="5"/>
                    </a:lnTo>
                    <a:lnTo>
                      <a:pt x="320" y="11"/>
                    </a:lnTo>
                    <a:lnTo>
                      <a:pt x="322" y="13"/>
                    </a:lnTo>
                    <a:lnTo>
                      <a:pt x="325" y="16"/>
                    </a:lnTo>
                    <a:lnTo>
                      <a:pt x="329" y="20"/>
                    </a:lnTo>
                    <a:lnTo>
                      <a:pt x="336" y="21"/>
                    </a:lnTo>
                    <a:lnTo>
                      <a:pt x="343" y="30"/>
                    </a:lnTo>
                    <a:lnTo>
                      <a:pt x="359" y="30"/>
                    </a:lnTo>
                    <a:lnTo>
                      <a:pt x="363" y="27"/>
                    </a:lnTo>
                    <a:lnTo>
                      <a:pt x="366" y="27"/>
                    </a:lnTo>
                    <a:lnTo>
                      <a:pt x="370" y="32"/>
                    </a:lnTo>
                    <a:lnTo>
                      <a:pt x="388" y="29"/>
                    </a:lnTo>
                    <a:lnTo>
                      <a:pt x="411" y="16"/>
                    </a:lnTo>
                    <a:lnTo>
                      <a:pt x="443" y="114"/>
                    </a:lnTo>
                    <a:lnTo>
                      <a:pt x="425" y="173"/>
                    </a:lnTo>
                    <a:lnTo>
                      <a:pt x="425" y="179"/>
                    </a:lnTo>
                    <a:lnTo>
                      <a:pt x="424" y="184"/>
                    </a:lnTo>
                    <a:lnTo>
                      <a:pt x="422" y="187"/>
                    </a:lnTo>
                    <a:lnTo>
                      <a:pt x="415" y="191"/>
                    </a:lnTo>
                    <a:lnTo>
                      <a:pt x="409" y="189"/>
                    </a:lnTo>
                    <a:lnTo>
                      <a:pt x="375" y="148"/>
                    </a:lnTo>
                    <a:lnTo>
                      <a:pt x="374" y="137"/>
                    </a:lnTo>
                    <a:lnTo>
                      <a:pt x="352" y="105"/>
                    </a:lnTo>
                    <a:lnTo>
                      <a:pt x="349" y="89"/>
                    </a:lnTo>
                    <a:lnTo>
                      <a:pt x="347" y="86"/>
                    </a:lnTo>
                    <a:lnTo>
                      <a:pt x="345" y="82"/>
                    </a:lnTo>
                    <a:lnTo>
                      <a:pt x="345" y="82"/>
                    </a:lnTo>
                    <a:lnTo>
                      <a:pt x="341" y="84"/>
                    </a:lnTo>
                    <a:lnTo>
                      <a:pt x="341" y="89"/>
                    </a:lnTo>
                    <a:lnTo>
                      <a:pt x="338" y="93"/>
                    </a:lnTo>
                    <a:lnTo>
                      <a:pt x="338" y="102"/>
                    </a:lnTo>
                    <a:lnTo>
                      <a:pt x="338" y="105"/>
                    </a:lnTo>
                    <a:lnTo>
                      <a:pt x="345" y="112"/>
                    </a:lnTo>
                    <a:lnTo>
                      <a:pt x="349" y="121"/>
                    </a:lnTo>
                    <a:lnTo>
                      <a:pt x="349" y="130"/>
                    </a:lnTo>
                    <a:lnTo>
                      <a:pt x="361" y="159"/>
                    </a:lnTo>
                    <a:lnTo>
                      <a:pt x="381" y="180"/>
                    </a:lnTo>
                    <a:lnTo>
                      <a:pt x="384" y="182"/>
                    </a:lnTo>
                    <a:lnTo>
                      <a:pt x="386" y="202"/>
                    </a:lnTo>
                    <a:lnTo>
                      <a:pt x="456" y="350"/>
                    </a:lnTo>
                    <a:lnTo>
                      <a:pt x="477" y="370"/>
                    </a:lnTo>
                    <a:lnTo>
                      <a:pt x="479" y="371"/>
                    </a:lnTo>
                    <a:lnTo>
                      <a:pt x="482" y="375"/>
                    </a:lnTo>
                    <a:lnTo>
                      <a:pt x="482" y="377"/>
                    </a:lnTo>
                    <a:lnTo>
                      <a:pt x="472" y="375"/>
                    </a:lnTo>
                    <a:lnTo>
                      <a:pt x="470" y="375"/>
                    </a:lnTo>
                    <a:lnTo>
                      <a:pt x="470" y="377"/>
                    </a:lnTo>
                    <a:lnTo>
                      <a:pt x="472" y="384"/>
                    </a:lnTo>
                    <a:lnTo>
                      <a:pt x="472" y="404"/>
                    </a:lnTo>
                    <a:lnTo>
                      <a:pt x="475" y="414"/>
                    </a:lnTo>
                    <a:lnTo>
                      <a:pt x="457" y="429"/>
                    </a:lnTo>
                    <a:lnTo>
                      <a:pt x="449" y="425"/>
                    </a:lnTo>
                    <a:lnTo>
                      <a:pt x="438" y="450"/>
                    </a:lnTo>
                    <a:lnTo>
                      <a:pt x="415" y="455"/>
                    </a:lnTo>
                    <a:lnTo>
                      <a:pt x="409" y="475"/>
                    </a:lnTo>
                    <a:lnTo>
                      <a:pt x="388" y="477"/>
                    </a:lnTo>
                    <a:lnTo>
                      <a:pt x="374" y="466"/>
                    </a:lnTo>
                    <a:lnTo>
                      <a:pt x="297" y="466"/>
                    </a:lnTo>
                    <a:lnTo>
                      <a:pt x="300" y="457"/>
                    </a:lnTo>
                    <a:lnTo>
                      <a:pt x="299" y="457"/>
                    </a:lnTo>
                    <a:lnTo>
                      <a:pt x="297" y="455"/>
                    </a:lnTo>
                    <a:lnTo>
                      <a:pt x="295" y="455"/>
                    </a:lnTo>
                    <a:lnTo>
                      <a:pt x="288" y="464"/>
                    </a:lnTo>
                    <a:lnTo>
                      <a:pt x="20" y="464"/>
                    </a:lnTo>
                    <a:lnTo>
                      <a:pt x="20" y="434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25" name="Freeform 7">
                <a:extLst>
                  <a:ext uri="{FF2B5EF4-FFF2-40B4-BE49-F238E27FC236}">
                    <a16:creationId xmlns:a16="http://schemas.microsoft.com/office/drawing/2014/main" id="{17DEA144-86A2-4DA7-862A-C05F44439C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769"/>
                <a:ext cx="875" cy="889"/>
              </a:xfrm>
              <a:custGeom>
                <a:avLst/>
                <a:gdLst>
                  <a:gd name="T0" fmla="*/ 0 w 875"/>
                  <a:gd name="T1" fmla="*/ 423 h 889"/>
                  <a:gd name="T2" fmla="*/ 57 w 875"/>
                  <a:gd name="T3" fmla="*/ 390 h 889"/>
                  <a:gd name="T4" fmla="*/ 75 w 875"/>
                  <a:gd name="T5" fmla="*/ 382 h 889"/>
                  <a:gd name="T6" fmla="*/ 88 w 875"/>
                  <a:gd name="T7" fmla="*/ 377 h 889"/>
                  <a:gd name="T8" fmla="*/ 127 w 875"/>
                  <a:gd name="T9" fmla="*/ 370 h 889"/>
                  <a:gd name="T10" fmla="*/ 152 w 875"/>
                  <a:gd name="T11" fmla="*/ 350 h 889"/>
                  <a:gd name="T12" fmla="*/ 179 w 875"/>
                  <a:gd name="T13" fmla="*/ 334 h 889"/>
                  <a:gd name="T14" fmla="*/ 216 w 875"/>
                  <a:gd name="T15" fmla="*/ 311 h 889"/>
                  <a:gd name="T16" fmla="*/ 207 w 875"/>
                  <a:gd name="T17" fmla="*/ 307 h 889"/>
                  <a:gd name="T18" fmla="*/ 211 w 875"/>
                  <a:gd name="T19" fmla="*/ 293 h 889"/>
                  <a:gd name="T20" fmla="*/ 207 w 875"/>
                  <a:gd name="T21" fmla="*/ 282 h 889"/>
                  <a:gd name="T22" fmla="*/ 243 w 875"/>
                  <a:gd name="T23" fmla="*/ 274 h 889"/>
                  <a:gd name="T24" fmla="*/ 247 w 875"/>
                  <a:gd name="T25" fmla="*/ 259 h 889"/>
                  <a:gd name="T26" fmla="*/ 259 w 875"/>
                  <a:gd name="T27" fmla="*/ 257 h 889"/>
                  <a:gd name="T28" fmla="*/ 320 w 875"/>
                  <a:gd name="T29" fmla="*/ 257 h 889"/>
                  <a:gd name="T30" fmla="*/ 320 w 875"/>
                  <a:gd name="T31" fmla="*/ 247 h 889"/>
                  <a:gd name="T32" fmla="*/ 314 w 875"/>
                  <a:gd name="T33" fmla="*/ 227 h 889"/>
                  <a:gd name="T34" fmla="*/ 306 w 875"/>
                  <a:gd name="T35" fmla="*/ 195 h 889"/>
                  <a:gd name="T36" fmla="*/ 304 w 875"/>
                  <a:gd name="T37" fmla="*/ 175 h 889"/>
                  <a:gd name="T38" fmla="*/ 298 w 875"/>
                  <a:gd name="T39" fmla="*/ 132 h 889"/>
                  <a:gd name="T40" fmla="*/ 298 w 875"/>
                  <a:gd name="T41" fmla="*/ 127 h 889"/>
                  <a:gd name="T42" fmla="*/ 288 w 875"/>
                  <a:gd name="T43" fmla="*/ 116 h 889"/>
                  <a:gd name="T44" fmla="*/ 314 w 875"/>
                  <a:gd name="T45" fmla="*/ 97 h 889"/>
                  <a:gd name="T46" fmla="*/ 359 w 875"/>
                  <a:gd name="T47" fmla="*/ 65 h 889"/>
                  <a:gd name="T48" fmla="*/ 397 w 875"/>
                  <a:gd name="T49" fmla="*/ 47 h 889"/>
                  <a:gd name="T50" fmla="*/ 504 w 875"/>
                  <a:gd name="T51" fmla="*/ 16 h 889"/>
                  <a:gd name="T52" fmla="*/ 529 w 875"/>
                  <a:gd name="T53" fmla="*/ 16 h 889"/>
                  <a:gd name="T54" fmla="*/ 602 w 875"/>
                  <a:gd name="T55" fmla="*/ 22 h 889"/>
                  <a:gd name="T56" fmla="*/ 666 w 875"/>
                  <a:gd name="T57" fmla="*/ 7 h 889"/>
                  <a:gd name="T58" fmla="*/ 702 w 875"/>
                  <a:gd name="T59" fmla="*/ 6 h 889"/>
                  <a:gd name="T60" fmla="*/ 736 w 875"/>
                  <a:gd name="T61" fmla="*/ 9 h 889"/>
                  <a:gd name="T62" fmla="*/ 727 w 875"/>
                  <a:gd name="T63" fmla="*/ 31 h 889"/>
                  <a:gd name="T64" fmla="*/ 734 w 875"/>
                  <a:gd name="T65" fmla="*/ 99 h 889"/>
                  <a:gd name="T66" fmla="*/ 702 w 875"/>
                  <a:gd name="T67" fmla="*/ 156 h 889"/>
                  <a:gd name="T68" fmla="*/ 688 w 875"/>
                  <a:gd name="T69" fmla="*/ 166 h 889"/>
                  <a:gd name="T70" fmla="*/ 723 w 875"/>
                  <a:gd name="T71" fmla="*/ 229 h 889"/>
                  <a:gd name="T72" fmla="*/ 773 w 875"/>
                  <a:gd name="T73" fmla="*/ 352 h 889"/>
                  <a:gd name="T74" fmla="*/ 782 w 875"/>
                  <a:gd name="T75" fmla="*/ 400 h 889"/>
                  <a:gd name="T76" fmla="*/ 773 w 875"/>
                  <a:gd name="T77" fmla="*/ 563 h 889"/>
                  <a:gd name="T78" fmla="*/ 832 w 875"/>
                  <a:gd name="T79" fmla="*/ 631 h 889"/>
                  <a:gd name="T80" fmla="*/ 614 w 875"/>
                  <a:gd name="T81" fmla="*/ 863 h 889"/>
                  <a:gd name="T82" fmla="*/ 506 w 875"/>
                  <a:gd name="T83" fmla="*/ 879 h 889"/>
                  <a:gd name="T84" fmla="*/ 509 w 875"/>
                  <a:gd name="T85" fmla="*/ 864 h 889"/>
                  <a:gd name="T86" fmla="*/ 509 w 875"/>
                  <a:gd name="T87" fmla="*/ 856 h 889"/>
                  <a:gd name="T88" fmla="*/ 504 w 875"/>
                  <a:gd name="T89" fmla="*/ 845 h 889"/>
                  <a:gd name="T90" fmla="*/ 482 w 875"/>
                  <a:gd name="T91" fmla="*/ 838 h 889"/>
                  <a:gd name="T92" fmla="*/ 466 w 875"/>
                  <a:gd name="T93" fmla="*/ 829 h 889"/>
                  <a:gd name="T94" fmla="*/ 441 w 875"/>
                  <a:gd name="T95" fmla="*/ 818 h 889"/>
                  <a:gd name="T96" fmla="*/ 420 w 875"/>
                  <a:gd name="T97" fmla="*/ 802 h 889"/>
                  <a:gd name="T98" fmla="*/ 416 w 875"/>
                  <a:gd name="T99" fmla="*/ 786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75" h="889">
                    <a:moveTo>
                      <a:pt x="159" y="609"/>
                    </a:moveTo>
                    <a:lnTo>
                      <a:pt x="159" y="609"/>
                    </a:lnTo>
                    <a:lnTo>
                      <a:pt x="0" y="504"/>
                    </a:lnTo>
                    <a:lnTo>
                      <a:pt x="0" y="423"/>
                    </a:lnTo>
                    <a:lnTo>
                      <a:pt x="36" y="398"/>
                    </a:lnTo>
                    <a:lnTo>
                      <a:pt x="47" y="397"/>
                    </a:lnTo>
                    <a:lnTo>
                      <a:pt x="52" y="393"/>
                    </a:lnTo>
                    <a:lnTo>
                      <a:pt x="57" y="390"/>
                    </a:lnTo>
                    <a:lnTo>
                      <a:pt x="61" y="384"/>
                    </a:lnTo>
                    <a:lnTo>
                      <a:pt x="64" y="382"/>
                    </a:lnTo>
                    <a:lnTo>
                      <a:pt x="70" y="382"/>
                    </a:lnTo>
                    <a:lnTo>
                      <a:pt x="75" y="382"/>
                    </a:lnTo>
                    <a:lnTo>
                      <a:pt x="79" y="384"/>
                    </a:lnTo>
                    <a:lnTo>
                      <a:pt x="86" y="384"/>
                    </a:lnTo>
                    <a:lnTo>
                      <a:pt x="88" y="384"/>
                    </a:lnTo>
                    <a:lnTo>
                      <a:pt x="88" y="377"/>
                    </a:lnTo>
                    <a:lnTo>
                      <a:pt x="89" y="374"/>
                    </a:lnTo>
                    <a:lnTo>
                      <a:pt x="102" y="375"/>
                    </a:lnTo>
                    <a:lnTo>
                      <a:pt x="106" y="372"/>
                    </a:lnTo>
                    <a:lnTo>
                      <a:pt x="127" y="370"/>
                    </a:lnTo>
                    <a:lnTo>
                      <a:pt x="139" y="365"/>
                    </a:lnTo>
                    <a:lnTo>
                      <a:pt x="148" y="357"/>
                    </a:lnTo>
                    <a:lnTo>
                      <a:pt x="152" y="352"/>
                    </a:lnTo>
                    <a:lnTo>
                      <a:pt x="152" y="350"/>
                    </a:lnTo>
                    <a:lnTo>
                      <a:pt x="154" y="345"/>
                    </a:lnTo>
                    <a:lnTo>
                      <a:pt x="163" y="338"/>
                    </a:lnTo>
                    <a:lnTo>
                      <a:pt x="173" y="334"/>
                    </a:lnTo>
                    <a:lnTo>
                      <a:pt x="179" y="334"/>
                    </a:lnTo>
                    <a:lnTo>
                      <a:pt x="198" y="320"/>
                    </a:lnTo>
                    <a:lnTo>
                      <a:pt x="214" y="316"/>
                    </a:lnTo>
                    <a:lnTo>
                      <a:pt x="216" y="315"/>
                    </a:lnTo>
                    <a:lnTo>
                      <a:pt x="216" y="311"/>
                    </a:lnTo>
                    <a:lnTo>
                      <a:pt x="213" y="309"/>
                    </a:lnTo>
                    <a:lnTo>
                      <a:pt x="211" y="307"/>
                    </a:lnTo>
                    <a:lnTo>
                      <a:pt x="209" y="306"/>
                    </a:lnTo>
                    <a:lnTo>
                      <a:pt x="207" y="307"/>
                    </a:lnTo>
                    <a:lnTo>
                      <a:pt x="206" y="307"/>
                    </a:lnTo>
                    <a:lnTo>
                      <a:pt x="207" y="299"/>
                    </a:lnTo>
                    <a:lnTo>
                      <a:pt x="211" y="295"/>
                    </a:lnTo>
                    <a:lnTo>
                      <a:pt x="211" y="293"/>
                    </a:lnTo>
                    <a:lnTo>
                      <a:pt x="206" y="293"/>
                    </a:lnTo>
                    <a:lnTo>
                      <a:pt x="206" y="291"/>
                    </a:lnTo>
                    <a:lnTo>
                      <a:pt x="206" y="286"/>
                    </a:lnTo>
                    <a:lnTo>
                      <a:pt x="207" y="282"/>
                    </a:lnTo>
                    <a:lnTo>
                      <a:pt x="211" y="279"/>
                    </a:lnTo>
                    <a:lnTo>
                      <a:pt x="214" y="279"/>
                    </a:lnTo>
                    <a:lnTo>
                      <a:pt x="220" y="281"/>
                    </a:lnTo>
                    <a:lnTo>
                      <a:pt x="243" y="274"/>
                    </a:lnTo>
                    <a:lnTo>
                      <a:pt x="243" y="272"/>
                    </a:lnTo>
                    <a:lnTo>
                      <a:pt x="245" y="268"/>
                    </a:lnTo>
                    <a:lnTo>
                      <a:pt x="243" y="263"/>
                    </a:lnTo>
                    <a:lnTo>
                      <a:pt x="247" y="259"/>
                    </a:lnTo>
                    <a:lnTo>
                      <a:pt x="248" y="259"/>
                    </a:lnTo>
                    <a:lnTo>
                      <a:pt x="254" y="261"/>
                    </a:lnTo>
                    <a:lnTo>
                      <a:pt x="257" y="259"/>
                    </a:lnTo>
                    <a:lnTo>
                      <a:pt x="259" y="257"/>
                    </a:lnTo>
                    <a:lnTo>
                      <a:pt x="291" y="256"/>
                    </a:lnTo>
                    <a:lnTo>
                      <a:pt x="295" y="254"/>
                    </a:lnTo>
                    <a:lnTo>
                      <a:pt x="314" y="256"/>
                    </a:lnTo>
                    <a:lnTo>
                      <a:pt x="320" y="257"/>
                    </a:lnTo>
                    <a:lnTo>
                      <a:pt x="322" y="257"/>
                    </a:lnTo>
                    <a:lnTo>
                      <a:pt x="322" y="256"/>
                    </a:lnTo>
                    <a:lnTo>
                      <a:pt x="320" y="252"/>
                    </a:lnTo>
                    <a:lnTo>
                      <a:pt x="320" y="247"/>
                    </a:lnTo>
                    <a:lnTo>
                      <a:pt x="323" y="240"/>
                    </a:lnTo>
                    <a:lnTo>
                      <a:pt x="327" y="240"/>
                    </a:lnTo>
                    <a:lnTo>
                      <a:pt x="327" y="238"/>
                    </a:lnTo>
                    <a:lnTo>
                      <a:pt x="314" y="227"/>
                    </a:lnTo>
                    <a:lnTo>
                      <a:pt x="309" y="216"/>
                    </a:lnTo>
                    <a:lnTo>
                      <a:pt x="309" y="211"/>
                    </a:lnTo>
                    <a:lnTo>
                      <a:pt x="306" y="200"/>
                    </a:lnTo>
                    <a:lnTo>
                      <a:pt x="306" y="195"/>
                    </a:lnTo>
                    <a:lnTo>
                      <a:pt x="307" y="191"/>
                    </a:lnTo>
                    <a:lnTo>
                      <a:pt x="307" y="184"/>
                    </a:lnTo>
                    <a:lnTo>
                      <a:pt x="302" y="177"/>
                    </a:lnTo>
                    <a:lnTo>
                      <a:pt x="304" y="175"/>
                    </a:lnTo>
                    <a:lnTo>
                      <a:pt x="304" y="161"/>
                    </a:lnTo>
                    <a:lnTo>
                      <a:pt x="300" y="147"/>
                    </a:lnTo>
                    <a:lnTo>
                      <a:pt x="302" y="141"/>
                    </a:lnTo>
                    <a:lnTo>
                      <a:pt x="298" y="132"/>
                    </a:lnTo>
                    <a:lnTo>
                      <a:pt x="298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298" y="127"/>
                    </a:lnTo>
                    <a:lnTo>
                      <a:pt x="297" y="125"/>
                    </a:lnTo>
                    <a:lnTo>
                      <a:pt x="293" y="122"/>
                    </a:lnTo>
                    <a:lnTo>
                      <a:pt x="291" y="120"/>
                    </a:lnTo>
                    <a:lnTo>
                      <a:pt x="288" y="116"/>
                    </a:lnTo>
                    <a:lnTo>
                      <a:pt x="286" y="113"/>
                    </a:lnTo>
                    <a:lnTo>
                      <a:pt x="286" y="107"/>
                    </a:lnTo>
                    <a:lnTo>
                      <a:pt x="291" y="107"/>
                    </a:lnTo>
                    <a:lnTo>
                      <a:pt x="314" y="97"/>
                    </a:lnTo>
                    <a:lnTo>
                      <a:pt x="327" y="77"/>
                    </a:lnTo>
                    <a:lnTo>
                      <a:pt x="338" y="72"/>
                    </a:lnTo>
                    <a:lnTo>
                      <a:pt x="348" y="72"/>
                    </a:lnTo>
                    <a:lnTo>
                      <a:pt x="359" y="65"/>
                    </a:lnTo>
                    <a:lnTo>
                      <a:pt x="366" y="68"/>
                    </a:lnTo>
                    <a:lnTo>
                      <a:pt x="375" y="65"/>
                    </a:lnTo>
                    <a:lnTo>
                      <a:pt x="386" y="50"/>
                    </a:lnTo>
                    <a:lnTo>
                      <a:pt x="397" y="47"/>
                    </a:lnTo>
                    <a:lnTo>
                      <a:pt x="406" y="40"/>
                    </a:lnTo>
                    <a:lnTo>
                      <a:pt x="436" y="29"/>
                    </a:lnTo>
                    <a:lnTo>
                      <a:pt x="488" y="25"/>
                    </a:lnTo>
                    <a:lnTo>
                      <a:pt x="504" y="16"/>
                    </a:lnTo>
                    <a:lnTo>
                      <a:pt x="509" y="18"/>
                    </a:lnTo>
                    <a:lnTo>
                      <a:pt x="518" y="16"/>
                    </a:lnTo>
                    <a:lnTo>
                      <a:pt x="522" y="18"/>
                    </a:lnTo>
                    <a:lnTo>
                      <a:pt x="529" y="16"/>
                    </a:lnTo>
                    <a:lnTo>
                      <a:pt x="541" y="11"/>
                    </a:lnTo>
                    <a:lnTo>
                      <a:pt x="586" y="13"/>
                    </a:lnTo>
                    <a:lnTo>
                      <a:pt x="593" y="18"/>
                    </a:lnTo>
                    <a:lnTo>
                      <a:pt x="602" y="22"/>
                    </a:lnTo>
                    <a:lnTo>
                      <a:pt x="639" y="9"/>
                    </a:lnTo>
                    <a:lnTo>
                      <a:pt x="645" y="0"/>
                    </a:lnTo>
                    <a:lnTo>
                      <a:pt x="661" y="7"/>
                    </a:lnTo>
                    <a:lnTo>
                      <a:pt x="666" y="7"/>
                    </a:lnTo>
                    <a:lnTo>
                      <a:pt x="673" y="11"/>
                    </a:lnTo>
                    <a:lnTo>
                      <a:pt x="682" y="7"/>
                    </a:lnTo>
                    <a:lnTo>
                      <a:pt x="686" y="0"/>
                    </a:lnTo>
                    <a:lnTo>
                      <a:pt x="702" y="6"/>
                    </a:lnTo>
                    <a:lnTo>
                      <a:pt x="709" y="13"/>
                    </a:lnTo>
                    <a:lnTo>
                      <a:pt x="718" y="11"/>
                    </a:lnTo>
                    <a:lnTo>
                      <a:pt x="725" y="7"/>
                    </a:lnTo>
                    <a:lnTo>
                      <a:pt x="736" y="9"/>
                    </a:lnTo>
                    <a:lnTo>
                      <a:pt x="747" y="7"/>
                    </a:lnTo>
                    <a:lnTo>
                      <a:pt x="745" y="13"/>
                    </a:lnTo>
                    <a:lnTo>
                      <a:pt x="729" y="27"/>
                    </a:lnTo>
                    <a:lnTo>
                      <a:pt x="727" y="31"/>
                    </a:lnTo>
                    <a:lnTo>
                      <a:pt x="732" y="32"/>
                    </a:lnTo>
                    <a:lnTo>
                      <a:pt x="734" y="36"/>
                    </a:lnTo>
                    <a:lnTo>
                      <a:pt x="730" y="93"/>
                    </a:lnTo>
                    <a:lnTo>
                      <a:pt x="734" y="99"/>
                    </a:lnTo>
                    <a:lnTo>
                      <a:pt x="725" y="134"/>
                    </a:lnTo>
                    <a:lnTo>
                      <a:pt x="711" y="143"/>
                    </a:lnTo>
                    <a:lnTo>
                      <a:pt x="709" y="152"/>
                    </a:lnTo>
                    <a:lnTo>
                      <a:pt x="702" y="156"/>
                    </a:lnTo>
                    <a:lnTo>
                      <a:pt x="698" y="159"/>
                    </a:lnTo>
                    <a:lnTo>
                      <a:pt x="697" y="161"/>
                    </a:lnTo>
                    <a:lnTo>
                      <a:pt x="689" y="166"/>
                    </a:lnTo>
                    <a:lnTo>
                      <a:pt x="688" y="166"/>
                    </a:lnTo>
                    <a:lnTo>
                      <a:pt x="697" y="202"/>
                    </a:lnTo>
                    <a:lnTo>
                      <a:pt x="713" y="207"/>
                    </a:lnTo>
                    <a:lnTo>
                      <a:pt x="716" y="213"/>
                    </a:lnTo>
                    <a:lnTo>
                      <a:pt x="723" y="229"/>
                    </a:lnTo>
                    <a:lnTo>
                      <a:pt x="723" y="243"/>
                    </a:lnTo>
                    <a:lnTo>
                      <a:pt x="757" y="263"/>
                    </a:lnTo>
                    <a:lnTo>
                      <a:pt x="759" y="263"/>
                    </a:lnTo>
                    <a:lnTo>
                      <a:pt x="773" y="352"/>
                    </a:lnTo>
                    <a:lnTo>
                      <a:pt x="773" y="354"/>
                    </a:lnTo>
                    <a:lnTo>
                      <a:pt x="766" y="359"/>
                    </a:lnTo>
                    <a:lnTo>
                      <a:pt x="764" y="372"/>
                    </a:lnTo>
                    <a:lnTo>
                      <a:pt x="782" y="400"/>
                    </a:lnTo>
                    <a:lnTo>
                      <a:pt x="786" y="540"/>
                    </a:lnTo>
                    <a:lnTo>
                      <a:pt x="772" y="547"/>
                    </a:lnTo>
                    <a:lnTo>
                      <a:pt x="770" y="552"/>
                    </a:lnTo>
                    <a:lnTo>
                      <a:pt x="773" y="563"/>
                    </a:lnTo>
                    <a:lnTo>
                      <a:pt x="797" y="593"/>
                    </a:lnTo>
                    <a:lnTo>
                      <a:pt x="798" y="618"/>
                    </a:lnTo>
                    <a:lnTo>
                      <a:pt x="811" y="631"/>
                    </a:lnTo>
                    <a:lnTo>
                      <a:pt x="832" y="631"/>
                    </a:lnTo>
                    <a:lnTo>
                      <a:pt x="857" y="641"/>
                    </a:lnTo>
                    <a:lnTo>
                      <a:pt x="875" y="675"/>
                    </a:lnTo>
                    <a:lnTo>
                      <a:pt x="875" y="681"/>
                    </a:lnTo>
                    <a:lnTo>
                      <a:pt x="614" y="863"/>
                    </a:lnTo>
                    <a:lnTo>
                      <a:pt x="522" y="889"/>
                    </a:lnTo>
                    <a:lnTo>
                      <a:pt x="511" y="888"/>
                    </a:lnTo>
                    <a:lnTo>
                      <a:pt x="506" y="882"/>
                    </a:lnTo>
                    <a:lnTo>
                      <a:pt x="506" y="879"/>
                    </a:lnTo>
                    <a:lnTo>
                      <a:pt x="507" y="873"/>
                    </a:lnTo>
                    <a:lnTo>
                      <a:pt x="507" y="868"/>
                    </a:lnTo>
                    <a:lnTo>
                      <a:pt x="507" y="866"/>
                    </a:lnTo>
                    <a:lnTo>
                      <a:pt x="509" y="864"/>
                    </a:lnTo>
                    <a:lnTo>
                      <a:pt x="509" y="863"/>
                    </a:lnTo>
                    <a:lnTo>
                      <a:pt x="507" y="861"/>
                    </a:lnTo>
                    <a:lnTo>
                      <a:pt x="507" y="857"/>
                    </a:lnTo>
                    <a:lnTo>
                      <a:pt x="509" y="856"/>
                    </a:lnTo>
                    <a:lnTo>
                      <a:pt x="509" y="850"/>
                    </a:lnTo>
                    <a:lnTo>
                      <a:pt x="507" y="850"/>
                    </a:lnTo>
                    <a:lnTo>
                      <a:pt x="506" y="848"/>
                    </a:lnTo>
                    <a:lnTo>
                      <a:pt x="504" y="845"/>
                    </a:lnTo>
                    <a:lnTo>
                      <a:pt x="497" y="845"/>
                    </a:lnTo>
                    <a:lnTo>
                      <a:pt x="489" y="839"/>
                    </a:lnTo>
                    <a:lnTo>
                      <a:pt x="486" y="839"/>
                    </a:lnTo>
                    <a:lnTo>
                      <a:pt x="482" y="838"/>
                    </a:lnTo>
                    <a:lnTo>
                      <a:pt x="475" y="838"/>
                    </a:lnTo>
                    <a:lnTo>
                      <a:pt x="472" y="836"/>
                    </a:lnTo>
                    <a:lnTo>
                      <a:pt x="468" y="831"/>
                    </a:lnTo>
                    <a:lnTo>
                      <a:pt x="466" y="829"/>
                    </a:lnTo>
                    <a:lnTo>
                      <a:pt x="459" y="831"/>
                    </a:lnTo>
                    <a:lnTo>
                      <a:pt x="452" y="829"/>
                    </a:lnTo>
                    <a:lnTo>
                      <a:pt x="443" y="822"/>
                    </a:lnTo>
                    <a:lnTo>
                      <a:pt x="441" y="818"/>
                    </a:lnTo>
                    <a:lnTo>
                      <a:pt x="441" y="813"/>
                    </a:lnTo>
                    <a:lnTo>
                      <a:pt x="431" y="807"/>
                    </a:lnTo>
                    <a:lnTo>
                      <a:pt x="425" y="806"/>
                    </a:lnTo>
                    <a:lnTo>
                      <a:pt x="420" y="802"/>
                    </a:lnTo>
                    <a:lnTo>
                      <a:pt x="418" y="800"/>
                    </a:lnTo>
                    <a:lnTo>
                      <a:pt x="420" y="793"/>
                    </a:lnTo>
                    <a:lnTo>
                      <a:pt x="416" y="790"/>
                    </a:lnTo>
                    <a:lnTo>
                      <a:pt x="416" y="786"/>
                    </a:lnTo>
                    <a:lnTo>
                      <a:pt x="159" y="609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26" name="Freeform 8">
                <a:extLst>
                  <a:ext uri="{FF2B5EF4-FFF2-40B4-BE49-F238E27FC236}">
                    <a16:creationId xmlns:a16="http://schemas.microsoft.com/office/drawing/2014/main" id="{DADB5338-7F04-478D-8062-F4154A692C8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769"/>
                <a:ext cx="875" cy="889"/>
              </a:xfrm>
              <a:custGeom>
                <a:avLst/>
                <a:gdLst>
                  <a:gd name="T0" fmla="*/ 0 w 875"/>
                  <a:gd name="T1" fmla="*/ 423 h 889"/>
                  <a:gd name="T2" fmla="*/ 57 w 875"/>
                  <a:gd name="T3" fmla="*/ 390 h 889"/>
                  <a:gd name="T4" fmla="*/ 75 w 875"/>
                  <a:gd name="T5" fmla="*/ 382 h 889"/>
                  <a:gd name="T6" fmla="*/ 88 w 875"/>
                  <a:gd name="T7" fmla="*/ 377 h 889"/>
                  <a:gd name="T8" fmla="*/ 127 w 875"/>
                  <a:gd name="T9" fmla="*/ 370 h 889"/>
                  <a:gd name="T10" fmla="*/ 152 w 875"/>
                  <a:gd name="T11" fmla="*/ 350 h 889"/>
                  <a:gd name="T12" fmla="*/ 179 w 875"/>
                  <a:gd name="T13" fmla="*/ 334 h 889"/>
                  <a:gd name="T14" fmla="*/ 216 w 875"/>
                  <a:gd name="T15" fmla="*/ 311 h 889"/>
                  <a:gd name="T16" fmla="*/ 207 w 875"/>
                  <a:gd name="T17" fmla="*/ 307 h 889"/>
                  <a:gd name="T18" fmla="*/ 211 w 875"/>
                  <a:gd name="T19" fmla="*/ 293 h 889"/>
                  <a:gd name="T20" fmla="*/ 207 w 875"/>
                  <a:gd name="T21" fmla="*/ 282 h 889"/>
                  <a:gd name="T22" fmla="*/ 243 w 875"/>
                  <a:gd name="T23" fmla="*/ 274 h 889"/>
                  <a:gd name="T24" fmla="*/ 247 w 875"/>
                  <a:gd name="T25" fmla="*/ 259 h 889"/>
                  <a:gd name="T26" fmla="*/ 259 w 875"/>
                  <a:gd name="T27" fmla="*/ 257 h 889"/>
                  <a:gd name="T28" fmla="*/ 320 w 875"/>
                  <a:gd name="T29" fmla="*/ 257 h 889"/>
                  <a:gd name="T30" fmla="*/ 320 w 875"/>
                  <a:gd name="T31" fmla="*/ 247 h 889"/>
                  <a:gd name="T32" fmla="*/ 314 w 875"/>
                  <a:gd name="T33" fmla="*/ 227 h 889"/>
                  <a:gd name="T34" fmla="*/ 306 w 875"/>
                  <a:gd name="T35" fmla="*/ 195 h 889"/>
                  <a:gd name="T36" fmla="*/ 304 w 875"/>
                  <a:gd name="T37" fmla="*/ 175 h 889"/>
                  <a:gd name="T38" fmla="*/ 298 w 875"/>
                  <a:gd name="T39" fmla="*/ 132 h 889"/>
                  <a:gd name="T40" fmla="*/ 298 w 875"/>
                  <a:gd name="T41" fmla="*/ 127 h 889"/>
                  <a:gd name="T42" fmla="*/ 288 w 875"/>
                  <a:gd name="T43" fmla="*/ 116 h 889"/>
                  <a:gd name="T44" fmla="*/ 314 w 875"/>
                  <a:gd name="T45" fmla="*/ 97 h 889"/>
                  <a:gd name="T46" fmla="*/ 359 w 875"/>
                  <a:gd name="T47" fmla="*/ 65 h 889"/>
                  <a:gd name="T48" fmla="*/ 397 w 875"/>
                  <a:gd name="T49" fmla="*/ 47 h 889"/>
                  <a:gd name="T50" fmla="*/ 504 w 875"/>
                  <a:gd name="T51" fmla="*/ 16 h 889"/>
                  <a:gd name="T52" fmla="*/ 529 w 875"/>
                  <a:gd name="T53" fmla="*/ 16 h 889"/>
                  <a:gd name="T54" fmla="*/ 602 w 875"/>
                  <a:gd name="T55" fmla="*/ 22 h 889"/>
                  <a:gd name="T56" fmla="*/ 666 w 875"/>
                  <a:gd name="T57" fmla="*/ 7 h 889"/>
                  <a:gd name="T58" fmla="*/ 702 w 875"/>
                  <a:gd name="T59" fmla="*/ 6 h 889"/>
                  <a:gd name="T60" fmla="*/ 736 w 875"/>
                  <a:gd name="T61" fmla="*/ 9 h 889"/>
                  <a:gd name="T62" fmla="*/ 727 w 875"/>
                  <a:gd name="T63" fmla="*/ 31 h 889"/>
                  <a:gd name="T64" fmla="*/ 734 w 875"/>
                  <a:gd name="T65" fmla="*/ 99 h 889"/>
                  <a:gd name="T66" fmla="*/ 702 w 875"/>
                  <a:gd name="T67" fmla="*/ 156 h 889"/>
                  <a:gd name="T68" fmla="*/ 688 w 875"/>
                  <a:gd name="T69" fmla="*/ 166 h 889"/>
                  <a:gd name="T70" fmla="*/ 723 w 875"/>
                  <a:gd name="T71" fmla="*/ 229 h 889"/>
                  <a:gd name="T72" fmla="*/ 773 w 875"/>
                  <a:gd name="T73" fmla="*/ 352 h 889"/>
                  <a:gd name="T74" fmla="*/ 782 w 875"/>
                  <a:gd name="T75" fmla="*/ 400 h 889"/>
                  <a:gd name="T76" fmla="*/ 773 w 875"/>
                  <a:gd name="T77" fmla="*/ 563 h 889"/>
                  <a:gd name="T78" fmla="*/ 832 w 875"/>
                  <a:gd name="T79" fmla="*/ 631 h 889"/>
                  <a:gd name="T80" fmla="*/ 614 w 875"/>
                  <a:gd name="T81" fmla="*/ 863 h 889"/>
                  <a:gd name="T82" fmla="*/ 506 w 875"/>
                  <a:gd name="T83" fmla="*/ 879 h 889"/>
                  <a:gd name="T84" fmla="*/ 509 w 875"/>
                  <a:gd name="T85" fmla="*/ 864 h 889"/>
                  <a:gd name="T86" fmla="*/ 509 w 875"/>
                  <a:gd name="T87" fmla="*/ 856 h 889"/>
                  <a:gd name="T88" fmla="*/ 504 w 875"/>
                  <a:gd name="T89" fmla="*/ 845 h 889"/>
                  <a:gd name="T90" fmla="*/ 482 w 875"/>
                  <a:gd name="T91" fmla="*/ 838 h 889"/>
                  <a:gd name="T92" fmla="*/ 466 w 875"/>
                  <a:gd name="T93" fmla="*/ 829 h 889"/>
                  <a:gd name="T94" fmla="*/ 441 w 875"/>
                  <a:gd name="T95" fmla="*/ 818 h 889"/>
                  <a:gd name="T96" fmla="*/ 420 w 875"/>
                  <a:gd name="T97" fmla="*/ 802 h 889"/>
                  <a:gd name="T98" fmla="*/ 416 w 875"/>
                  <a:gd name="T99" fmla="*/ 786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875" h="889">
                    <a:moveTo>
                      <a:pt x="159" y="609"/>
                    </a:moveTo>
                    <a:lnTo>
                      <a:pt x="159" y="609"/>
                    </a:lnTo>
                    <a:lnTo>
                      <a:pt x="0" y="504"/>
                    </a:lnTo>
                    <a:lnTo>
                      <a:pt x="0" y="423"/>
                    </a:lnTo>
                    <a:lnTo>
                      <a:pt x="36" y="398"/>
                    </a:lnTo>
                    <a:lnTo>
                      <a:pt x="47" y="397"/>
                    </a:lnTo>
                    <a:lnTo>
                      <a:pt x="52" y="393"/>
                    </a:lnTo>
                    <a:lnTo>
                      <a:pt x="57" y="390"/>
                    </a:lnTo>
                    <a:lnTo>
                      <a:pt x="61" y="384"/>
                    </a:lnTo>
                    <a:lnTo>
                      <a:pt x="64" y="382"/>
                    </a:lnTo>
                    <a:lnTo>
                      <a:pt x="70" y="382"/>
                    </a:lnTo>
                    <a:lnTo>
                      <a:pt x="75" y="382"/>
                    </a:lnTo>
                    <a:lnTo>
                      <a:pt x="79" y="384"/>
                    </a:lnTo>
                    <a:lnTo>
                      <a:pt x="86" y="384"/>
                    </a:lnTo>
                    <a:lnTo>
                      <a:pt x="88" y="384"/>
                    </a:lnTo>
                    <a:lnTo>
                      <a:pt x="88" y="377"/>
                    </a:lnTo>
                    <a:lnTo>
                      <a:pt x="89" y="374"/>
                    </a:lnTo>
                    <a:lnTo>
                      <a:pt x="102" y="375"/>
                    </a:lnTo>
                    <a:lnTo>
                      <a:pt x="106" y="372"/>
                    </a:lnTo>
                    <a:lnTo>
                      <a:pt x="127" y="370"/>
                    </a:lnTo>
                    <a:lnTo>
                      <a:pt x="139" y="365"/>
                    </a:lnTo>
                    <a:lnTo>
                      <a:pt x="148" y="357"/>
                    </a:lnTo>
                    <a:lnTo>
                      <a:pt x="152" y="352"/>
                    </a:lnTo>
                    <a:lnTo>
                      <a:pt x="152" y="350"/>
                    </a:lnTo>
                    <a:lnTo>
                      <a:pt x="154" y="345"/>
                    </a:lnTo>
                    <a:lnTo>
                      <a:pt x="163" y="338"/>
                    </a:lnTo>
                    <a:lnTo>
                      <a:pt x="173" y="334"/>
                    </a:lnTo>
                    <a:lnTo>
                      <a:pt x="179" y="334"/>
                    </a:lnTo>
                    <a:lnTo>
                      <a:pt x="198" y="320"/>
                    </a:lnTo>
                    <a:lnTo>
                      <a:pt x="214" y="316"/>
                    </a:lnTo>
                    <a:lnTo>
                      <a:pt x="216" y="315"/>
                    </a:lnTo>
                    <a:lnTo>
                      <a:pt x="216" y="311"/>
                    </a:lnTo>
                    <a:lnTo>
                      <a:pt x="213" y="309"/>
                    </a:lnTo>
                    <a:lnTo>
                      <a:pt x="211" y="307"/>
                    </a:lnTo>
                    <a:lnTo>
                      <a:pt x="209" y="306"/>
                    </a:lnTo>
                    <a:lnTo>
                      <a:pt x="207" y="307"/>
                    </a:lnTo>
                    <a:lnTo>
                      <a:pt x="206" y="307"/>
                    </a:lnTo>
                    <a:lnTo>
                      <a:pt x="207" y="299"/>
                    </a:lnTo>
                    <a:lnTo>
                      <a:pt x="211" y="295"/>
                    </a:lnTo>
                    <a:lnTo>
                      <a:pt x="211" y="293"/>
                    </a:lnTo>
                    <a:lnTo>
                      <a:pt x="206" y="293"/>
                    </a:lnTo>
                    <a:lnTo>
                      <a:pt x="206" y="291"/>
                    </a:lnTo>
                    <a:lnTo>
                      <a:pt x="206" y="286"/>
                    </a:lnTo>
                    <a:lnTo>
                      <a:pt x="207" y="282"/>
                    </a:lnTo>
                    <a:lnTo>
                      <a:pt x="211" y="279"/>
                    </a:lnTo>
                    <a:lnTo>
                      <a:pt x="214" y="279"/>
                    </a:lnTo>
                    <a:lnTo>
                      <a:pt x="220" y="281"/>
                    </a:lnTo>
                    <a:lnTo>
                      <a:pt x="243" y="274"/>
                    </a:lnTo>
                    <a:lnTo>
                      <a:pt x="243" y="272"/>
                    </a:lnTo>
                    <a:lnTo>
                      <a:pt x="245" y="268"/>
                    </a:lnTo>
                    <a:lnTo>
                      <a:pt x="243" y="263"/>
                    </a:lnTo>
                    <a:lnTo>
                      <a:pt x="247" y="259"/>
                    </a:lnTo>
                    <a:lnTo>
                      <a:pt x="248" y="259"/>
                    </a:lnTo>
                    <a:lnTo>
                      <a:pt x="254" y="261"/>
                    </a:lnTo>
                    <a:lnTo>
                      <a:pt x="257" y="259"/>
                    </a:lnTo>
                    <a:lnTo>
                      <a:pt x="259" y="257"/>
                    </a:lnTo>
                    <a:lnTo>
                      <a:pt x="291" y="256"/>
                    </a:lnTo>
                    <a:lnTo>
                      <a:pt x="295" y="254"/>
                    </a:lnTo>
                    <a:lnTo>
                      <a:pt x="314" y="256"/>
                    </a:lnTo>
                    <a:lnTo>
                      <a:pt x="320" y="257"/>
                    </a:lnTo>
                    <a:lnTo>
                      <a:pt x="322" y="257"/>
                    </a:lnTo>
                    <a:lnTo>
                      <a:pt x="322" y="256"/>
                    </a:lnTo>
                    <a:lnTo>
                      <a:pt x="320" y="252"/>
                    </a:lnTo>
                    <a:lnTo>
                      <a:pt x="320" y="247"/>
                    </a:lnTo>
                    <a:lnTo>
                      <a:pt x="323" y="240"/>
                    </a:lnTo>
                    <a:lnTo>
                      <a:pt x="327" y="240"/>
                    </a:lnTo>
                    <a:lnTo>
                      <a:pt x="327" y="238"/>
                    </a:lnTo>
                    <a:lnTo>
                      <a:pt x="314" y="227"/>
                    </a:lnTo>
                    <a:lnTo>
                      <a:pt x="309" y="216"/>
                    </a:lnTo>
                    <a:lnTo>
                      <a:pt x="309" y="211"/>
                    </a:lnTo>
                    <a:lnTo>
                      <a:pt x="306" y="200"/>
                    </a:lnTo>
                    <a:lnTo>
                      <a:pt x="306" y="195"/>
                    </a:lnTo>
                    <a:lnTo>
                      <a:pt x="307" y="191"/>
                    </a:lnTo>
                    <a:lnTo>
                      <a:pt x="307" y="184"/>
                    </a:lnTo>
                    <a:lnTo>
                      <a:pt x="302" y="177"/>
                    </a:lnTo>
                    <a:lnTo>
                      <a:pt x="304" y="175"/>
                    </a:lnTo>
                    <a:lnTo>
                      <a:pt x="304" y="161"/>
                    </a:lnTo>
                    <a:lnTo>
                      <a:pt x="300" y="147"/>
                    </a:lnTo>
                    <a:lnTo>
                      <a:pt x="302" y="141"/>
                    </a:lnTo>
                    <a:lnTo>
                      <a:pt x="298" y="132"/>
                    </a:lnTo>
                    <a:lnTo>
                      <a:pt x="298" y="132"/>
                    </a:lnTo>
                    <a:lnTo>
                      <a:pt x="300" y="131"/>
                    </a:lnTo>
                    <a:lnTo>
                      <a:pt x="300" y="129"/>
                    </a:lnTo>
                    <a:lnTo>
                      <a:pt x="298" y="127"/>
                    </a:lnTo>
                    <a:lnTo>
                      <a:pt x="297" y="125"/>
                    </a:lnTo>
                    <a:lnTo>
                      <a:pt x="293" y="122"/>
                    </a:lnTo>
                    <a:lnTo>
                      <a:pt x="291" y="120"/>
                    </a:lnTo>
                    <a:lnTo>
                      <a:pt x="288" y="116"/>
                    </a:lnTo>
                    <a:lnTo>
                      <a:pt x="286" y="113"/>
                    </a:lnTo>
                    <a:lnTo>
                      <a:pt x="286" y="107"/>
                    </a:lnTo>
                    <a:lnTo>
                      <a:pt x="291" y="107"/>
                    </a:lnTo>
                    <a:lnTo>
                      <a:pt x="314" y="97"/>
                    </a:lnTo>
                    <a:lnTo>
                      <a:pt x="327" y="77"/>
                    </a:lnTo>
                    <a:lnTo>
                      <a:pt x="338" y="72"/>
                    </a:lnTo>
                    <a:lnTo>
                      <a:pt x="348" y="72"/>
                    </a:lnTo>
                    <a:lnTo>
                      <a:pt x="359" y="65"/>
                    </a:lnTo>
                    <a:lnTo>
                      <a:pt x="366" y="68"/>
                    </a:lnTo>
                    <a:lnTo>
                      <a:pt x="375" y="65"/>
                    </a:lnTo>
                    <a:lnTo>
                      <a:pt x="386" y="50"/>
                    </a:lnTo>
                    <a:lnTo>
                      <a:pt x="397" y="47"/>
                    </a:lnTo>
                    <a:lnTo>
                      <a:pt x="406" y="40"/>
                    </a:lnTo>
                    <a:lnTo>
                      <a:pt x="436" y="29"/>
                    </a:lnTo>
                    <a:lnTo>
                      <a:pt x="488" y="25"/>
                    </a:lnTo>
                    <a:lnTo>
                      <a:pt x="504" y="16"/>
                    </a:lnTo>
                    <a:lnTo>
                      <a:pt x="509" y="18"/>
                    </a:lnTo>
                    <a:lnTo>
                      <a:pt x="518" y="16"/>
                    </a:lnTo>
                    <a:lnTo>
                      <a:pt x="522" y="18"/>
                    </a:lnTo>
                    <a:lnTo>
                      <a:pt x="529" y="16"/>
                    </a:lnTo>
                    <a:lnTo>
                      <a:pt x="541" y="11"/>
                    </a:lnTo>
                    <a:lnTo>
                      <a:pt x="586" y="13"/>
                    </a:lnTo>
                    <a:lnTo>
                      <a:pt x="593" y="18"/>
                    </a:lnTo>
                    <a:lnTo>
                      <a:pt x="602" y="22"/>
                    </a:lnTo>
                    <a:lnTo>
                      <a:pt x="639" y="9"/>
                    </a:lnTo>
                    <a:lnTo>
                      <a:pt x="645" y="0"/>
                    </a:lnTo>
                    <a:lnTo>
                      <a:pt x="661" y="7"/>
                    </a:lnTo>
                    <a:lnTo>
                      <a:pt x="666" y="7"/>
                    </a:lnTo>
                    <a:lnTo>
                      <a:pt x="673" y="11"/>
                    </a:lnTo>
                    <a:lnTo>
                      <a:pt x="682" y="7"/>
                    </a:lnTo>
                    <a:lnTo>
                      <a:pt x="686" y="0"/>
                    </a:lnTo>
                    <a:lnTo>
                      <a:pt x="702" y="6"/>
                    </a:lnTo>
                    <a:lnTo>
                      <a:pt x="709" y="13"/>
                    </a:lnTo>
                    <a:lnTo>
                      <a:pt x="718" y="11"/>
                    </a:lnTo>
                    <a:lnTo>
                      <a:pt x="725" y="7"/>
                    </a:lnTo>
                    <a:lnTo>
                      <a:pt x="736" y="9"/>
                    </a:lnTo>
                    <a:lnTo>
                      <a:pt x="747" y="7"/>
                    </a:lnTo>
                    <a:lnTo>
                      <a:pt x="745" y="13"/>
                    </a:lnTo>
                    <a:lnTo>
                      <a:pt x="729" y="27"/>
                    </a:lnTo>
                    <a:lnTo>
                      <a:pt x="727" y="31"/>
                    </a:lnTo>
                    <a:lnTo>
                      <a:pt x="732" y="32"/>
                    </a:lnTo>
                    <a:lnTo>
                      <a:pt x="734" y="36"/>
                    </a:lnTo>
                    <a:lnTo>
                      <a:pt x="730" y="93"/>
                    </a:lnTo>
                    <a:lnTo>
                      <a:pt x="734" y="99"/>
                    </a:lnTo>
                    <a:lnTo>
                      <a:pt x="725" y="134"/>
                    </a:lnTo>
                    <a:lnTo>
                      <a:pt x="711" y="143"/>
                    </a:lnTo>
                    <a:lnTo>
                      <a:pt x="709" y="152"/>
                    </a:lnTo>
                    <a:lnTo>
                      <a:pt x="702" y="156"/>
                    </a:lnTo>
                    <a:lnTo>
                      <a:pt x="698" y="159"/>
                    </a:lnTo>
                    <a:lnTo>
                      <a:pt x="697" y="161"/>
                    </a:lnTo>
                    <a:lnTo>
                      <a:pt x="689" y="166"/>
                    </a:lnTo>
                    <a:lnTo>
                      <a:pt x="688" y="166"/>
                    </a:lnTo>
                    <a:lnTo>
                      <a:pt x="697" y="202"/>
                    </a:lnTo>
                    <a:lnTo>
                      <a:pt x="713" y="207"/>
                    </a:lnTo>
                    <a:lnTo>
                      <a:pt x="716" y="213"/>
                    </a:lnTo>
                    <a:lnTo>
                      <a:pt x="723" y="229"/>
                    </a:lnTo>
                    <a:lnTo>
                      <a:pt x="723" y="243"/>
                    </a:lnTo>
                    <a:lnTo>
                      <a:pt x="757" y="263"/>
                    </a:lnTo>
                    <a:lnTo>
                      <a:pt x="759" y="263"/>
                    </a:lnTo>
                    <a:lnTo>
                      <a:pt x="773" y="352"/>
                    </a:lnTo>
                    <a:lnTo>
                      <a:pt x="773" y="354"/>
                    </a:lnTo>
                    <a:lnTo>
                      <a:pt x="766" y="359"/>
                    </a:lnTo>
                    <a:lnTo>
                      <a:pt x="764" y="372"/>
                    </a:lnTo>
                    <a:lnTo>
                      <a:pt x="782" y="400"/>
                    </a:lnTo>
                    <a:lnTo>
                      <a:pt x="786" y="540"/>
                    </a:lnTo>
                    <a:lnTo>
                      <a:pt x="772" y="547"/>
                    </a:lnTo>
                    <a:lnTo>
                      <a:pt x="770" y="552"/>
                    </a:lnTo>
                    <a:lnTo>
                      <a:pt x="773" y="563"/>
                    </a:lnTo>
                    <a:lnTo>
                      <a:pt x="797" y="593"/>
                    </a:lnTo>
                    <a:lnTo>
                      <a:pt x="798" y="618"/>
                    </a:lnTo>
                    <a:lnTo>
                      <a:pt x="811" y="631"/>
                    </a:lnTo>
                    <a:lnTo>
                      <a:pt x="832" y="631"/>
                    </a:lnTo>
                    <a:lnTo>
                      <a:pt x="857" y="641"/>
                    </a:lnTo>
                    <a:lnTo>
                      <a:pt x="875" y="675"/>
                    </a:lnTo>
                    <a:lnTo>
                      <a:pt x="875" y="681"/>
                    </a:lnTo>
                    <a:lnTo>
                      <a:pt x="614" y="863"/>
                    </a:lnTo>
                    <a:lnTo>
                      <a:pt x="522" y="889"/>
                    </a:lnTo>
                    <a:lnTo>
                      <a:pt x="511" y="888"/>
                    </a:lnTo>
                    <a:lnTo>
                      <a:pt x="506" y="882"/>
                    </a:lnTo>
                    <a:lnTo>
                      <a:pt x="506" y="879"/>
                    </a:lnTo>
                    <a:lnTo>
                      <a:pt x="507" y="873"/>
                    </a:lnTo>
                    <a:lnTo>
                      <a:pt x="507" y="868"/>
                    </a:lnTo>
                    <a:lnTo>
                      <a:pt x="507" y="866"/>
                    </a:lnTo>
                    <a:lnTo>
                      <a:pt x="509" y="864"/>
                    </a:lnTo>
                    <a:lnTo>
                      <a:pt x="509" y="863"/>
                    </a:lnTo>
                    <a:lnTo>
                      <a:pt x="507" y="861"/>
                    </a:lnTo>
                    <a:lnTo>
                      <a:pt x="507" y="857"/>
                    </a:lnTo>
                    <a:lnTo>
                      <a:pt x="509" y="856"/>
                    </a:lnTo>
                    <a:lnTo>
                      <a:pt x="509" y="850"/>
                    </a:lnTo>
                    <a:lnTo>
                      <a:pt x="507" y="850"/>
                    </a:lnTo>
                    <a:lnTo>
                      <a:pt x="506" y="848"/>
                    </a:lnTo>
                    <a:lnTo>
                      <a:pt x="504" y="845"/>
                    </a:lnTo>
                    <a:lnTo>
                      <a:pt x="497" y="845"/>
                    </a:lnTo>
                    <a:lnTo>
                      <a:pt x="489" y="839"/>
                    </a:lnTo>
                    <a:lnTo>
                      <a:pt x="486" y="839"/>
                    </a:lnTo>
                    <a:lnTo>
                      <a:pt x="482" y="838"/>
                    </a:lnTo>
                    <a:lnTo>
                      <a:pt x="475" y="838"/>
                    </a:lnTo>
                    <a:lnTo>
                      <a:pt x="472" y="836"/>
                    </a:lnTo>
                    <a:lnTo>
                      <a:pt x="468" y="831"/>
                    </a:lnTo>
                    <a:lnTo>
                      <a:pt x="466" y="829"/>
                    </a:lnTo>
                    <a:lnTo>
                      <a:pt x="459" y="831"/>
                    </a:lnTo>
                    <a:lnTo>
                      <a:pt x="452" y="829"/>
                    </a:lnTo>
                    <a:lnTo>
                      <a:pt x="443" y="822"/>
                    </a:lnTo>
                    <a:lnTo>
                      <a:pt x="441" y="818"/>
                    </a:lnTo>
                    <a:lnTo>
                      <a:pt x="441" y="813"/>
                    </a:lnTo>
                    <a:lnTo>
                      <a:pt x="431" y="807"/>
                    </a:lnTo>
                    <a:lnTo>
                      <a:pt x="425" y="806"/>
                    </a:lnTo>
                    <a:lnTo>
                      <a:pt x="420" y="802"/>
                    </a:lnTo>
                    <a:lnTo>
                      <a:pt x="418" y="800"/>
                    </a:lnTo>
                    <a:lnTo>
                      <a:pt x="420" y="793"/>
                    </a:lnTo>
                    <a:lnTo>
                      <a:pt x="416" y="790"/>
                    </a:lnTo>
                    <a:lnTo>
                      <a:pt x="416" y="786"/>
                    </a:lnTo>
                    <a:lnTo>
                      <a:pt x="159" y="609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27" name="Freeform 9">
                <a:extLst>
                  <a:ext uri="{FF2B5EF4-FFF2-40B4-BE49-F238E27FC236}">
                    <a16:creationId xmlns:a16="http://schemas.microsoft.com/office/drawing/2014/main" id="{12A92F94-902A-457A-BF00-B70033ABB04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834"/>
                <a:ext cx="516" cy="414"/>
              </a:xfrm>
              <a:custGeom>
                <a:avLst/>
                <a:gdLst>
                  <a:gd name="T0" fmla="*/ 189 w 516"/>
                  <a:gd name="T1" fmla="*/ 414 h 414"/>
                  <a:gd name="T2" fmla="*/ 4 w 516"/>
                  <a:gd name="T3" fmla="*/ 405 h 414"/>
                  <a:gd name="T4" fmla="*/ 87 w 516"/>
                  <a:gd name="T5" fmla="*/ 364 h 414"/>
                  <a:gd name="T6" fmla="*/ 111 w 516"/>
                  <a:gd name="T7" fmla="*/ 350 h 414"/>
                  <a:gd name="T8" fmla="*/ 121 w 516"/>
                  <a:gd name="T9" fmla="*/ 341 h 414"/>
                  <a:gd name="T10" fmla="*/ 143 w 516"/>
                  <a:gd name="T11" fmla="*/ 284 h 414"/>
                  <a:gd name="T12" fmla="*/ 139 w 516"/>
                  <a:gd name="T13" fmla="*/ 234 h 414"/>
                  <a:gd name="T14" fmla="*/ 152 w 516"/>
                  <a:gd name="T15" fmla="*/ 207 h 414"/>
                  <a:gd name="T16" fmla="*/ 161 w 516"/>
                  <a:gd name="T17" fmla="*/ 203 h 414"/>
                  <a:gd name="T18" fmla="*/ 166 w 516"/>
                  <a:gd name="T19" fmla="*/ 175 h 414"/>
                  <a:gd name="T20" fmla="*/ 264 w 516"/>
                  <a:gd name="T21" fmla="*/ 103 h 414"/>
                  <a:gd name="T22" fmla="*/ 278 w 516"/>
                  <a:gd name="T23" fmla="*/ 80 h 414"/>
                  <a:gd name="T24" fmla="*/ 309 w 516"/>
                  <a:gd name="T25" fmla="*/ 9 h 414"/>
                  <a:gd name="T26" fmla="*/ 330 w 516"/>
                  <a:gd name="T27" fmla="*/ 0 h 414"/>
                  <a:gd name="T28" fmla="*/ 364 w 516"/>
                  <a:gd name="T29" fmla="*/ 37 h 414"/>
                  <a:gd name="T30" fmla="*/ 393 w 516"/>
                  <a:gd name="T31" fmla="*/ 34 h 414"/>
                  <a:gd name="T32" fmla="*/ 430 w 516"/>
                  <a:gd name="T33" fmla="*/ 32 h 414"/>
                  <a:gd name="T34" fmla="*/ 452 w 516"/>
                  <a:gd name="T35" fmla="*/ 41 h 414"/>
                  <a:gd name="T36" fmla="*/ 475 w 516"/>
                  <a:gd name="T37" fmla="*/ 42 h 414"/>
                  <a:gd name="T38" fmla="*/ 477 w 516"/>
                  <a:gd name="T39" fmla="*/ 51 h 414"/>
                  <a:gd name="T40" fmla="*/ 482 w 516"/>
                  <a:gd name="T41" fmla="*/ 57 h 414"/>
                  <a:gd name="T42" fmla="*/ 487 w 516"/>
                  <a:gd name="T43" fmla="*/ 62 h 414"/>
                  <a:gd name="T44" fmla="*/ 489 w 516"/>
                  <a:gd name="T45" fmla="*/ 66 h 414"/>
                  <a:gd name="T46" fmla="*/ 487 w 516"/>
                  <a:gd name="T47" fmla="*/ 67 h 414"/>
                  <a:gd name="T48" fmla="*/ 489 w 516"/>
                  <a:gd name="T49" fmla="*/ 82 h 414"/>
                  <a:gd name="T50" fmla="*/ 493 w 516"/>
                  <a:gd name="T51" fmla="*/ 110 h 414"/>
                  <a:gd name="T52" fmla="*/ 496 w 516"/>
                  <a:gd name="T53" fmla="*/ 119 h 414"/>
                  <a:gd name="T54" fmla="*/ 495 w 516"/>
                  <a:gd name="T55" fmla="*/ 130 h 414"/>
                  <a:gd name="T56" fmla="*/ 498 w 516"/>
                  <a:gd name="T57" fmla="*/ 146 h 414"/>
                  <a:gd name="T58" fmla="*/ 503 w 516"/>
                  <a:gd name="T59" fmla="*/ 162 h 414"/>
                  <a:gd name="T60" fmla="*/ 516 w 516"/>
                  <a:gd name="T61" fmla="*/ 175 h 414"/>
                  <a:gd name="T62" fmla="*/ 509 w 516"/>
                  <a:gd name="T63" fmla="*/ 182 h 414"/>
                  <a:gd name="T64" fmla="*/ 511 w 516"/>
                  <a:gd name="T65" fmla="*/ 191 h 414"/>
                  <a:gd name="T66" fmla="*/ 509 w 516"/>
                  <a:gd name="T67" fmla="*/ 192 h 414"/>
                  <a:gd name="T68" fmla="*/ 484 w 516"/>
                  <a:gd name="T69" fmla="*/ 189 h 414"/>
                  <a:gd name="T70" fmla="*/ 448 w 516"/>
                  <a:gd name="T71" fmla="*/ 192 h 414"/>
                  <a:gd name="T72" fmla="*/ 443 w 516"/>
                  <a:gd name="T73" fmla="*/ 196 h 414"/>
                  <a:gd name="T74" fmla="*/ 436 w 516"/>
                  <a:gd name="T75" fmla="*/ 194 h 414"/>
                  <a:gd name="T76" fmla="*/ 434 w 516"/>
                  <a:gd name="T77" fmla="*/ 203 h 414"/>
                  <a:gd name="T78" fmla="*/ 432 w 516"/>
                  <a:gd name="T79" fmla="*/ 209 h 414"/>
                  <a:gd name="T80" fmla="*/ 403 w 516"/>
                  <a:gd name="T81" fmla="*/ 214 h 414"/>
                  <a:gd name="T82" fmla="*/ 396 w 516"/>
                  <a:gd name="T83" fmla="*/ 217 h 414"/>
                  <a:gd name="T84" fmla="*/ 395 w 516"/>
                  <a:gd name="T85" fmla="*/ 226 h 414"/>
                  <a:gd name="T86" fmla="*/ 400 w 516"/>
                  <a:gd name="T87" fmla="*/ 228 h 414"/>
                  <a:gd name="T88" fmla="*/ 396 w 516"/>
                  <a:gd name="T89" fmla="*/ 234 h 414"/>
                  <a:gd name="T90" fmla="*/ 396 w 516"/>
                  <a:gd name="T91" fmla="*/ 242 h 414"/>
                  <a:gd name="T92" fmla="*/ 400 w 516"/>
                  <a:gd name="T93" fmla="*/ 242 h 414"/>
                  <a:gd name="T94" fmla="*/ 405 w 516"/>
                  <a:gd name="T95" fmla="*/ 246 h 414"/>
                  <a:gd name="T96" fmla="*/ 403 w 516"/>
                  <a:gd name="T97" fmla="*/ 251 h 414"/>
                  <a:gd name="T98" fmla="*/ 368 w 516"/>
                  <a:gd name="T99" fmla="*/ 269 h 414"/>
                  <a:gd name="T100" fmla="*/ 352 w 516"/>
                  <a:gd name="T101" fmla="*/ 273 h 414"/>
                  <a:gd name="T102" fmla="*/ 341 w 516"/>
                  <a:gd name="T103" fmla="*/ 285 h 414"/>
                  <a:gd name="T104" fmla="*/ 337 w 516"/>
                  <a:gd name="T105" fmla="*/ 292 h 414"/>
                  <a:gd name="T106" fmla="*/ 302 w 516"/>
                  <a:gd name="T107" fmla="*/ 309 h 414"/>
                  <a:gd name="T108" fmla="*/ 291 w 516"/>
                  <a:gd name="T109" fmla="*/ 310 h 414"/>
                  <a:gd name="T110" fmla="*/ 277 w 516"/>
                  <a:gd name="T111" fmla="*/ 312 h 414"/>
                  <a:gd name="T112" fmla="*/ 275 w 516"/>
                  <a:gd name="T113" fmla="*/ 319 h 414"/>
                  <a:gd name="T114" fmla="*/ 264 w 516"/>
                  <a:gd name="T115" fmla="*/ 317 h 414"/>
                  <a:gd name="T116" fmla="*/ 253 w 516"/>
                  <a:gd name="T117" fmla="*/ 317 h 414"/>
                  <a:gd name="T118" fmla="*/ 246 w 516"/>
                  <a:gd name="T119" fmla="*/ 325 h 414"/>
                  <a:gd name="T120" fmla="*/ 236 w 516"/>
                  <a:gd name="T121" fmla="*/ 332 h 414"/>
                  <a:gd name="T122" fmla="*/ 189 w 516"/>
                  <a:gd name="T123" fmla="*/ 358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16" h="414">
                    <a:moveTo>
                      <a:pt x="189" y="358"/>
                    </a:moveTo>
                    <a:lnTo>
                      <a:pt x="189" y="414"/>
                    </a:lnTo>
                    <a:lnTo>
                      <a:pt x="0" y="414"/>
                    </a:lnTo>
                    <a:lnTo>
                      <a:pt x="4" y="405"/>
                    </a:lnTo>
                    <a:lnTo>
                      <a:pt x="59" y="391"/>
                    </a:lnTo>
                    <a:lnTo>
                      <a:pt x="87" y="364"/>
                    </a:lnTo>
                    <a:lnTo>
                      <a:pt x="102" y="358"/>
                    </a:lnTo>
                    <a:lnTo>
                      <a:pt x="111" y="350"/>
                    </a:lnTo>
                    <a:lnTo>
                      <a:pt x="112" y="346"/>
                    </a:lnTo>
                    <a:lnTo>
                      <a:pt x="121" y="341"/>
                    </a:lnTo>
                    <a:lnTo>
                      <a:pt x="143" y="301"/>
                    </a:lnTo>
                    <a:lnTo>
                      <a:pt x="143" y="284"/>
                    </a:lnTo>
                    <a:lnTo>
                      <a:pt x="136" y="269"/>
                    </a:lnTo>
                    <a:lnTo>
                      <a:pt x="139" y="234"/>
                    </a:lnTo>
                    <a:lnTo>
                      <a:pt x="152" y="210"/>
                    </a:lnTo>
                    <a:lnTo>
                      <a:pt x="152" y="207"/>
                    </a:lnTo>
                    <a:lnTo>
                      <a:pt x="162" y="201"/>
                    </a:lnTo>
                    <a:lnTo>
                      <a:pt x="161" y="203"/>
                    </a:lnTo>
                    <a:lnTo>
                      <a:pt x="168" y="185"/>
                    </a:lnTo>
                    <a:lnTo>
                      <a:pt x="166" y="175"/>
                    </a:lnTo>
                    <a:lnTo>
                      <a:pt x="200" y="137"/>
                    </a:lnTo>
                    <a:lnTo>
                      <a:pt x="264" y="103"/>
                    </a:lnTo>
                    <a:lnTo>
                      <a:pt x="273" y="94"/>
                    </a:lnTo>
                    <a:lnTo>
                      <a:pt x="278" y="80"/>
                    </a:lnTo>
                    <a:lnTo>
                      <a:pt x="287" y="69"/>
                    </a:lnTo>
                    <a:lnTo>
                      <a:pt x="309" y="9"/>
                    </a:lnTo>
                    <a:lnTo>
                      <a:pt x="312" y="5"/>
                    </a:lnTo>
                    <a:lnTo>
                      <a:pt x="330" y="0"/>
                    </a:lnTo>
                    <a:lnTo>
                      <a:pt x="337" y="14"/>
                    </a:lnTo>
                    <a:lnTo>
                      <a:pt x="364" y="37"/>
                    </a:lnTo>
                    <a:lnTo>
                      <a:pt x="373" y="39"/>
                    </a:lnTo>
                    <a:lnTo>
                      <a:pt x="393" y="34"/>
                    </a:lnTo>
                    <a:lnTo>
                      <a:pt x="425" y="34"/>
                    </a:lnTo>
                    <a:lnTo>
                      <a:pt x="430" y="32"/>
                    </a:lnTo>
                    <a:lnTo>
                      <a:pt x="445" y="39"/>
                    </a:lnTo>
                    <a:lnTo>
                      <a:pt x="452" y="41"/>
                    </a:lnTo>
                    <a:lnTo>
                      <a:pt x="461" y="41"/>
                    </a:lnTo>
                    <a:lnTo>
                      <a:pt x="475" y="42"/>
                    </a:lnTo>
                    <a:lnTo>
                      <a:pt x="475" y="48"/>
                    </a:lnTo>
                    <a:lnTo>
                      <a:pt x="477" y="51"/>
                    </a:lnTo>
                    <a:lnTo>
                      <a:pt x="480" y="55"/>
                    </a:lnTo>
                    <a:lnTo>
                      <a:pt x="482" y="57"/>
                    </a:lnTo>
                    <a:lnTo>
                      <a:pt x="486" y="60"/>
                    </a:lnTo>
                    <a:lnTo>
                      <a:pt x="487" y="62"/>
                    </a:lnTo>
                    <a:lnTo>
                      <a:pt x="489" y="64"/>
                    </a:lnTo>
                    <a:lnTo>
                      <a:pt x="489" y="66"/>
                    </a:lnTo>
                    <a:lnTo>
                      <a:pt x="487" y="67"/>
                    </a:lnTo>
                    <a:lnTo>
                      <a:pt x="487" y="67"/>
                    </a:lnTo>
                    <a:lnTo>
                      <a:pt x="491" y="76"/>
                    </a:lnTo>
                    <a:lnTo>
                      <a:pt x="489" y="82"/>
                    </a:lnTo>
                    <a:lnTo>
                      <a:pt x="493" y="96"/>
                    </a:lnTo>
                    <a:lnTo>
                      <a:pt x="493" y="110"/>
                    </a:lnTo>
                    <a:lnTo>
                      <a:pt x="491" y="112"/>
                    </a:lnTo>
                    <a:lnTo>
                      <a:pt x="496" y="119"/>
                    </a:lnTo>
                    <a:lnTo>
                      <a:pt x="496" y="126"/>
                    </a:lnTo>
                    <a:lnTo>
                      <a:pt x="495" y="130"/>
                    </a:lnTo>
                    <a:lnTo>
                      <a:pt x="495" y="135"/>
                    </a:lnTo>
                    <a:lnTo>
                      <a:pt x="498" y="146"/>
                    </a:lnTo>
                    <a:lnTo>
                      <a:pt x="498" y="151"/>
                    </a:lnTo>
                    <a:lnTo>
                      <a:pt x="503" y="162"/>
                    </a:lnTo>
                    <a:lnTo>
                      <a:pt x="516" y="173"/>
                    </a:lnTo>
                    <a:lnTo>
                      <a:pt x="516" y="175"/>
                    </a:lnTo>
                    <a:lnTo>
                      <a:pt x="512" y="175"/>
                    </a:lnTo>
                    <a:lnTo>
                      <a:pt x="509" y="182"/>
                    </a:lnTo>
                    <a:lnTo>
                      <a:pt x="509" y="187"/>
                    </a:lnTo>
                    <a:lnTo>
                      <a:pt x="511" y="191"/>
                    </a:lnTo>
                    <a:lnTo>
                      <a:pt x="511" y="192"/>
                    </a:lnTo>
                    <a:lnTo>
                      <a:pt x="509" y="192"/>
                    </a:lnTo>
                    <a:lnTo>
                      <a:pt x="503" y="191"/>
                    </a:lnTo>
                    <a:lnTo>
                      <a:pt x="484" y="189"/>
                    </a:lnTo>
                    <a:lnTo>
                      <a:pt x="480" y="191"/>
                    </a:lnTo>
                    <a:lnTo>
                      <a:pt x="448" y="192"/>
                    </a:lnTo>
                    <a:lnTo>
                      <a:pt x="446" y="194"/>
                    </a:lnTo>
                    <a:lnTo>
                      <a:pt x="443" y="196"/>
                    </a:lnTo>
                    <a:lnTo>
                      <a:pt x="437" y="194"/>
                    </a:lnTo>
                    <a:lnTo>
                      <a:pt x="436" y="194"/>
                    </a:lnTo>
                    <a:lnTo>
                      <a:pt x="432" y="198"/>
                    </a:lnTo>
                    <a:lnTo>
                      <a:pt x="434" y="203"/>
                    </a:lnTo>
                    <a:lnTo>
                      <a:pt x="432" y="207"/>
                    </a:lnTo>
                    <a:lnTo>
                      <a:pt x="432" y="209"/>
                    </a:lnTo>
                    <a:lnTo>
                      <a:pt x="409" y="216"/>
                    </a:lnTo>
                    <a:lnTo>
                      <a:pt x="403" y="214"/>
                    </a:lnTo>
                    <a:lnTo>
                      <a:pt x="400" y="214"/>
                    </a:lnTo>
                    <a:lnTo>
                      <a:pt x="396" y="217"/>
                    </a:lnTo>
                    <a:lnTo>
                      <a:pt x="395" y="221"/>
                    </a:lnTo>
                    <a:lnTo>
                      <a:pt x="395" y="226"/>
                    </a:lnTo>
                    <a:lnTo>
                      <a:pt x="395" y="228"/>
                    </a:lnTo>
                    <a:lnTo>
                      <a:pt x="400" y="228"/>
                    </a:lnTo>
                    <a:lnTo>
                      <a:pt x="400" y="230"/>
                    </a:lnTo>
                    <a:lnTo>
                      <a:pt x="396" y="234"/>
                    </a:lnTo>
                    <a:lnTo>
                      <a:pt x="395" y="242"/>
                    </a:lnTo>
                    <a:lnTo>
                      <a:pt x="396" y="242"/>
                    </a:lnTo>
                    <a:lnTo>
                      <a:pt x="398" y="241"/>
                    </a:lnTo>
                    <a:lnTo>
                      <a:pt x="400" y="242"/>
                    </a:lnTo>
                    <a:lnTo>
                      <a:pt x="402" y="244"/>
                    </a:lnTo>
                    <a:lnTo>
                      <a:pt x="405" y="246"/>
                    </a:lnTo>
                    <a:lnTo>
                      <a:pt x="405" y="250"/>
                    </a:lnTo>
                    <a:lnTo>
                      <a:pt x="403" y="251"/>
                    </a:lnTo>
                    <a:lnTo>
                      <a:pt x="387" y="255"/>
                    </a:lnTo>
                    <a:lnTo>
                      <a:pt x="368" y="269"/>
                    </a:lnTo>
                    <a:lnTo>
                      <a:pt x="362" y="269"/>
                    </a:lnTo>
                    <a:lnTo>
                      <a:pt x="352" y="273"/>
                    </a:lnTo>
                    <a:lnTo>
                      <a:pt x="343" y="280"/>
                    </a:lnTo>
                    <a:lnTo>
                      <a:pt x="341" y="285"/>
                    </a:lnTo>
                    <a:lnTo>
                      <a:pt x="341" y="287"/>
                    </a:lnTo>
                    <a:lnTo>
                      <a:pt x="337" y="292"/>
                    </a:lnTo>
                    <a:lnTo>
                      <a:pt x="328" y="300"/>
                    </a:lnTo>
                    <a:lnTo>
                      <a:pt x="302" y="309"/>
                    </a:lnTo>
                    <a:lnTo>
                      <a:pt x="295" y="307"/>
                    </a:lnTo>
                    <a:lnTo>
                      <a:pt x="291" y="310"/>
                    </a:lnTo>
                    <a:lnTo>
                      <a:pt x="278" y="309"/>
                    </a:lnTo>
                    <a:lnTo>
                      <a:pt x="277" y="312"/>
                    </a:lnTo>
                    <a:lnTo>
                      <a:pt x="277" y="319"/>
                    </a:lnTo>
                    <a:lnTo>
                      <a:pt x="275" y="319"/>
                    </a:lnTo>
                    <a:lnTo>
                      <a:pt x="268" y="319"/>
                    </a:lnTo>
                    <a:lnTo>
                      <a:pt x="264" y="317"/>
                    </a:lnTo>
                    <a:lnTo>
                      <a:pt x="259" y="317"/>
                    </a:lnTo>
                    <a:lnTo>
                      <a:pt x="253" y="317"/>
                    </a:lnTo>
                    <a:lnTo>
                      <a:pt x="250" y="319"/>
                    </a:lnTo>
                    <a:lnTo>
                      <a:pt x="246" y="325"/>
                    </a:lnTo>
                    <a:lnTo>
                      <a:pt x="241" y="328"/>
                    </a:lnTo>
                    <a:lnTo>
                      <a:pt x="236" y="332"/>
                    </a:lnTo>
                    <a:lnTo>
                      <a:pt x="225" y="333"/>
                    </a:lnTo>
                    <a:lnTo>
                      <a:pt x="189" y="358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28" name="Freeform 10">
                <a:extLst>
                  <a:ext uri="{FF2B5EF4-FFF2-40B4-BE49-F238E27FC236}">
                    <a16:creationId xmlns:a16="http://schemas.microsoft.com/office/drawing/2014/main" id="{02BB1F87-7028-4B4F-8CAF-502CBE4D5F3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07" y="834"/>
                <a:ext cx="516" cy="414"/>
              </a:xfrm>
              <a:custGeom>
                <a:avLst/>
                <a:gdLst>
                  <a:gd name="T0" fmla="*/ 189 w 516"/>
                  <a:gd name="T1" fmla="*/ 414 h 414"/>
                  <a:gd name="T2" fmla="*/ 4 w 516"/>
                  <a:gd name="T3" fmla="*/ 405 h 414"/>
                  <a:gd name="T4" fmla="*/ 87 w 516"/>
                  <a:gd name="T5" fmla="*/ 364 h 414"/>
                  <a:gd name="T6" fmla="*/ 111 w 516"/>
                  <a:gd name="T7" fmla="*/ 350 h 414"/>
                  <a:gd name="T8" fmla="*/ 121 w 516"/>
                  <a:gd name="T9" fmla="*/ 341 h 414"/>
                  <a:gd name="T10" fmla="*/ 143 w 516"/>
                  <a:gd name="T11" fmla="*/ 284 h 414"/>
                  <a:gd name="T12" fmla="*/ 139 w 516"/>
                  <a:gd name="T13" fmla="*/ 234 h 414"/>
                  <a:gd name="T14" fmla="*/ 152 w 516"/>
                  <a:gd name="T15" fmla="*/ 207 h 414"/>
                  <a:gd name="T16" fmla="*/ 161 w 516"/>
                  <a:gd name="T17" fmla="*/ 203 h 414"/>
                  <a:gd name="T18" fmla="*/ 166 w 516"/>
                  <a:gd name="T19" fmla="*/ 175 h 414"/>
                  <a:gd name="T20" fmla="*/ 264 w 516"/>
                  <a:gd name="T21" fmla="*/ 103 h 414"/>
                  <a:gd name="T22" fmla="*/ 278 w 516"/>
                  <a:gd name="T23" fmla="*/ 80 h 414"/>
                  <a:gd name="T24" fmla="*/ 309 w 516"/>
                  <a:gd name="T25" fmla="*/ 9 h 414"/>
                  <a:gd name="T26" fmla="*/ 330 w 516"/>
                  <a:gd name="T27" fmla="*/ 0 h 414"/>
                  <a:gd name="T28" fmla="*/ 364 w 516"/>
                  <a:gd name="T29" fmla="*/ 37 h 414"/>
                  <a:gd name="T30" fmla="*/ 393 w 516"/>
                  <a:gd name="T31" fmla="*/ 34 h 414"/>
                  <a:gd name="T32" fmla="*/ 430 w 516"/>
                  <a:gd name="T33" fmla="*/ 32 h 414"/>
                  <a:gd name="T34" fmla="*/ 452 w 516"/>
                  <a:gd name="T35" fmla="*/ 41 h 414"/>
                  <a:gd name="T36" fmla="*/ 475 w 516"/>
                  <a:gd name="T37" fmla="*/ 42 h 414"/>
                  <a:gd name="T38" fmla="*/ 477 w 516"/>
                  <a:gd name="T39" fmla="*/ 51 h 414"/>
                  <a:gd name="T40" fmla="*/ 482 w 516"/>
                  <a:gd name="T41" fmla="*/ 57 h 414"/>
                  <a:gd name="T42" fmla="*/ 487 w 516"/>
                  <a:gd name="T43" fmla="*/ 62 h 414"/>
                  <a:gd name="T44" fmla="*/ 489 w 516"/>
                  <a:gd name="T45" fmla="*/ 66 h 414"/>
                  <a:gd name="T46" fmla="*/ 487 w 516"/>
                  <a:gd name="T47" fmla="*/ 67 h 414"/>
                  <a:gd name="T48" fmla="*/ 489 w 516"/>
                  <a:gd name="T49" fmla="*/ 82 h 414"/>
                  <a:gd name="T50" fmla="*/ 493 w 516"/>
                  <a:gd name="T51" fmla="*/ 110 h 414"/>
                  <a:gd name="T52" fmla="*/ 496 w 516"/>
                  <a:gd name="T53" fmla="*/ 119 h 414"/>
                  <a:gd name="T54" fmla="*/ 495 w 516"/>
                  <a:gd name="T55" fmla="*/ 130 h 414"/>
                  <a:gd name="T56" fmla="*/ 498 w 516"/>
                  <a:gd name="T57" fmla="*/ 146 h 414"/>
                  <a:gd name="T58" fmla="*/ 503 w 516"/>
                  <a:gd name="T59" fmla="*/ 162 h 414"/>
                  <a:gd name="T60" fmla="*/ 516 w 516"/>
                  <a:gd name="T61" fmla="*/ 175 h 414"/>
                  <a:gd name="T62" fmla="*/ 509 w 516"/>
                  <a:gd name="T63" fmla="*/ 182 h 414"/>
                  <a:gd name="T64" fmla="*/ 511 w 516"/>
                  <a:gd name="T65" fmla="*/ 191 h 414"/>
                  <a:gd name="T66" fmla="*/ 509 w 516"/>
                  <a:gd name="T67" fmla="*/ 192 h 414"/>
                  <a:gd name="T68" fmla="*/ 484 w 516"/>
                  <a:gd name="T69" fmla="*/ 189 h 414"/>
                  <a:gd name="T70" fmla="*/ 448 w 516"/>
                  <a:gd name="T71" fmla="*/ 192 h 414"/>
                  <a:gd name="T72" fmla="*/ 443 w 516"/>
                  <a:gd name="T73" fmla="*/ 196 h 414"/>
                  <a:gd name="T74" fmla="*/ 436 w 516"/>
                  <a:gd name="T75" fmla="*/ 194 h 414"/>
                  <a:gd name="T76" fmla="*/ 434 w 516"/>
                  <a:gd name="T77" fmla="*/ 203 h 414"/>
                  <a:gd name="T78" fmla="*/ 432 w 516"/>
                  <a:gd name="T79" fmla="*/ 209 h 414"/>
                  <a:gd name="T80" fmla="*/ 403 w 516"/>
                  <a:gd name="T81" fmla="*/ 214 h 414"/>
                  <a:gd name="T82" fmla="*/ 396 w 516"/>
                  <a:gd name="T83" fmla="*/ 217 h 414"/>
                  <a:gd name="T84" fmla="*/ 395 w 516"/>
                  <a:gd name="T85" fmla="*/ 226 h 414"/>
                  <a:gd name="T86" fmla="*/ 400 w 516"/>
                  <a:gd name="T87" fmla="*/ 228 h 414"/>
                  <a:gd name="T88" fmla="*/ 396 w 516"/>
                  <a:gd name="T89" fmla="*/ 234 h 414"/>
                  <a:gd name="T90" fmla="*/ 396 w 516"/>
                  <a:gd name="T91" fmla="*/ 242 h 414"/>
                  <a:gd name="T92" fmla="*/ 400 w 516"/>
                  <a:gd name="T93" fmla="*/ 242 h 414"/>
                  <a:gd name="T94" fmla="*/ 405 w 516"/>
                  <a:gd name="T95" fmla="*/ 246 h 414"/>
                  <a:gd name="T96" fmla="*/ 403 w 516"/>
                  <a:gd name="T97" fmla="*/ 251 h 414"/>
                  <a:gd name="T98" fmla="*/ 368 w 516"/>
                  <a:gd name="T99" fmla="*/ 269 h 414"/>
                  <a:gd name="T100" fmla="*/ 352 w 516"/>
                  <a:gd name="T101" fmla="*/ 273 h 414"/>
                  <a:gd name="T102" fmla="*/ 341 w 516"/>
                  <a:gd name="T103" fmla="*/ 285 h 414"/>
                  <a:gd name="T104" fmla="*/ 337 w 516"/>
                  <a:gd name="T105" fmla="*/ 292 h 414"/>
                  <a:gd name="T106" fmla="*/ 302 w 516"/>
                  <a:gd name="T107" fmla="*/ 309 h 414"/>
                  <a:gd name="T108" fmla="*/ 291 w 516"/>
                  <a:gd name="T109" fmla="*/ 310 h 414"/>
                  <a:gd name="T110" fmla="*/ 277 w 516"/>
                  <a:gd name="T111" fmla="*/ 312 h 414"/>
                  <a:gd name="T112" fmla="*/ 275 w 516"/>
                  <a:gd name="T113" fmla="*/ 319 h 414"/>
                  <a:gd name="T114" fmla="*/ 264 w 516"/>
                  <a:gd name="T115" fmla="*/ 317 h 414"/>
                  <a:gd name="T116" fmla="*/ 253 w 516"/>
                  <a:gd name="T117" fmla="*/ 317 h 414"/>
                  <a:gd name="T118" fmla="*/ 246 w 516"/>
                  <a:gd name="T119" fmla="*/ 325 h 414"/>
                  <a:gd name="T120" fmla="*/ 236 w 516"/>
                  <a:gd name="T121" fmla="*/ 332 h 414"/>
                  <a:gd name="T122" fmla="*/ 189 w 516"/>
                  <a:gd name="T123" fmla="*/ 358 h 4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516" h="414">
                    <a:moveTo>
                      <a:pt x="189" y="358"/>
                    </a:moveTo>
                    <a:lnTo>
                      <a:pt x="189" y="414"/>
                    </a:lnTo>
                    <a:lnTo>
                      <a:pt x="0" y="414"/>
                    </a:lnTo>
                    <a:lnTo>
                      <a:pt x="4" y="405"/>
                    </a:lnTo>
                    <a:lnTo>
                      <a:pt x="59" y="391"/>
                    </a:lnTo>
                    <a:lnTo>
                      <a:pt x="87" y="364"/>
                    </a:lnTo>
                    <a:lnTo>
                      <a:pt x="102" y="358"/>
                    </a:lnTo>
                    <a:lnTo>
                      <a:pt x="111" y="350"/>
                    </a:lnTo>
                    <a:lnTo>
                      <a:pt x="112" y="346"/>
                    </a:lnTo>
                    <a:lnTo>
                      <a:pt x="121" y="341"/>
                    </a:lnTo>
                    <a:lnTo>
                      <a:pt x="143" y="301"/>
                    </a:lnTo>
                    <a:lnTo>
                      <a:pt x="143" y="284"/>
                    </a:lnTo>
                    <a:lnTo>
                      <a:pt x="136" y="269"/>
                    </a:lnTo>
                    <a:lnTo>
                      <a:pt x="139" y="234"/>
                    </a:lnTo>
                    <a:lnTo>
                      <a:pt x="152" y="210"/>
                    </a:lnTo>
                    <a:lnTo>
                      <a:pt x="152" y="207"/>
                    </a:lnTo>
                    <a:lnTo>
                      <a:pt x="162" y="201"/>
                    </a:lnTo>
                    <a:lnTo>
                      <a:pt x="161" y="203"/>
                    </a:lnTo>
                    <a:lnTo>
                      <a:pt x="168" y="185"/>
                    </a:lnTo>
                    <a:lnTo>
                      <a:pt x="166" y="175"/>
                    </a:lnTo>
                    <a:lnTo>
                      <a:pt x="200" y="137"/>
                    </a:lnTo>
                    <a:lnTo>
                      <a:pt x="264" y="103"/>
                    </a:lnTo>
                    <a:lnTo>
                      <a:pt x="273" y="94"/>
                    </a:lnTo>
                    <a:lnTo>
                      <a:pt x="278" y="80"/>
                    </a:lnTo>
                    <a:lnTo>
                      <a:pt x="287" y="69"/>
                    </a:lnTo>
                    <a:lnTo>
                      <a:pt x="309" y="9"/>
                    </a:lnTo>
                    <a:lnTo>
                      <a:pt x="312" y="5"/>
                    </a:lnTo>
                    <a:lnTo>
                      <a:pt x="330" y="0"/>
                    </a:lnTo>
                    <a:lnTo>
                      <a:pt x="337" y="14"/>
                    </a:lnTo>
                    <a:lnTo>
                      <a:pt x="364" y="37"/>
                    </a:lnTo>
                    <a:lnTo>
                      <a:pt x="373" y="39"/>
                    </a:lnTo>
                    <a:lnTo>
                      <a:pt x="393" y="34"/>
                    </a:lnTo>
                    <a:lnTo>
                      <a:pt x="425" y="34"/>
                    </a:lnTo>
                    <a:lnTo>
                      <a:pt x="430" y="32"/>
                    </a:lnTo>
                    <a:lnTo>
                      <a:pt x="445" y="39"/>
                    </a:lnTo>
                    <a:lnTo>
                      <a:pt x="452" y="41"/>
                    </a:lnTo>
                    <a:lnTo>
                      <a:pt x="461" y="41"/>
                    </a:lnTo>
                    <a:lnTo>
                      <a:pt x="475" y="42"/>
                    </a:lnTo>
                    <a:lnTo>
                      <a:pt x="475" y="48"/>
                    </a:lnTo>
                    <a:lnTo>
                      <a:pt x="477" y="51"/>
                    </a:lnTo>
                    <a:lnTo>
                      <a:pt x="480" y="55"/>
                    </a:lnTo>
                    <a:lnTo>
                      <a:pt x="482" y="57"/>
                    </a:lnTo>
                    <a:lnTo>
                      <a:pt x="486" y="60"/>
                    </a:lnTo>
                    <a:lnTo>
                      <a:pt x="487" y="62"/>
                    </a:lnTo>
                    <a:lnTo>
                      <a:pt x="489" y="64"/>
                    </a:lnTo>
                    <a:lnTo>
                      <a:pt x="489" y="66"/>
                    </a:lnTo>
                    <a:lnTo>
                      <a:pt x="487" y="67"/>
                    </a:lnTo>
                    <a:lnTo>
                      <a:pt x="487" y="67"/>
                    </a:lnTo>
                    <a:lnTo>
                      <a:pt x="491" y="76"/>
                    </a:lnTo>
                    <a:lnTo>
                      <a:pt x="489" y="82"/>
                    </a:lnTo>
                    <a:lnTo>
                      <a:pt x="493" y="96"/>
                    </a:lnTo>
                    <a:lnTo>
                      <a:pt x="493" y="110"/>
                    </a:lnTo>
                    <a:lnTo>
                      <a:pt x="491" y="112"/>
                    </a:lnTo>
                    <a:lnTo>
                      <a:pt x="496" y="119"/>
                    </a:lnTo>
                    <a:lnTo>
                      <a:pt x="496" y="126"/>
                    </a:lnTo>
                    <a:lnTo>
                      <a:pt x="495" y="130"/>
                    </a:lnTo>
                    <a:lnTo>
                      <a:pt x="495" y="135"/>
                    </a:lnTo>
                    <a:lnTo>
                      <a:pt x="498" y="146"/>
                    </a:lnTo>
                    <a:lnTo>
                      <a:pt x="498" y="151"/>
                    </a:lnTo>
                    <a:lnTo>
                      <a:pt x="503" y="162"/>
                    </a:lnTo>
                    <a:lnTo>
                      <a:pt x="516" y="173"/>
                    </a:lnTo>
                    <a:lnTo>
                      <a:pt x="516" y="175"/>
                    </a:lnTo>
                    <a:lnTo>
                      <a:pt x="512" y="175"/>
                    </a:lnTo>
                    <a:lnTo>
                      <a:pt x="509" y="182"/>
                    </a:lnTo>
                    <a:lnTo>
                      <a:pt x="509" y="187"/>
                    </a:lnTo>
                    <a:lnTo>
                      <a:pt x="511" y="191"/>
                    </a:lnTo>
                    <a:lnTo>
                      <a:pt x="511" y="192"/>
                    </a:lnTo>
                    <a:lnTo>
                      <a:pt x="509" y="192"/>
                    </a:lnTo>
                    <a:lnTo>
                      <a:pt x="503" y="191"/>
                    </a:lnTo>
                    <a:lnTo>
                      <a:pt x="484" y="189"/>
                    </a:lnTo>
                    <a:lnTo>
                      <a:pt x="480" y="191"/>
                    </a:lnTo>
                    <a:lnTo>
                      <a:pt x="448" y="192"/>
                    </a:lnTo>
                    <a:lnTo>
                      <a:pt x="446" y="194"/>
                    </a:lnTo>
                    <a:lnTo>
                      <a:pt x="443" y="196"/>
                    </a:lnTo>
                    <a:lnTo>
                      <a:pt x="437" y="194"/>
                    </a:lnTo>
                    <a:lnTo>
                      <a:pt x="436" y="194"/>
                    </a:lnTo>
                    <a:lnTo>
                      <a:pt x="432" y="198"/>
                    </a:lnTo>
                    <a:lnTo>
                      <a:pt x="434" y="203"/>
                    </a:lnTo>
                    <a:lnTo>
                      <a:pt x="432" y="207"/>
                    </a:lnTo>
                    <a:lnTo>
                      <a:pt x="432" y="209"/>
                    </a:lnTo>
                    <a:lnTo>
                      <a:pt x="409" y="216"/>
                    </a:lnTo>
                    <a:lnTo>
                      <a:pt x="403" y="214"/>
                    </a:lnTo>
                    <a:lnTo>
                      <a:pt x="400" y="214"/>
                    </a:lnTo>
                    <a:lnTo>
                      <a:pt x="396" y="217"/>
                    </a:lnTo>
                    <a:lnTo>
                      <a:pt x="395" y="221"/>
                    </a:lnTo>
                    <a:lnTo>
                      <a:pt x="395" y="226"/>
                    </a:lnTo>
                    <a:lnTo>
                      <a:pt x="395" y="228"/>
                    </a:lnTo>
                    <a:lnTo>
                      <a:pt x="400" y="228"/>
                    </a:lnTo>
                    <a:lnTo>
                      <a:pt x="400" y="230"/>
                    </a:lnTo>
                    <a:lnTo>
                      <a:pt x="396" y="234"/>
                    </a:lnTo>
                    <a:lnTo>
                      <a:pt x="395" y="242"/>
                    </a:lnTo>
                    <a:lnTo>
                      <a:pt x="396" y="242"/>
                    </a:lnTo>
                    <a:lnTo>
                      <a:pt x="398" y="241"/>
                    </a:lnTo>
                    <a:lnTo>
                      <a:pt x="400" y="242"/>
                    </a:lnTo>
                    <a:lnTo>
                      <a:pt x="402" y="244"/>
                    </a:lnTo>
                    <a:lnTo>
                      <a:pt x="405" y="246"/>
                    </a:lnTo>
                    <a:lnTo>
                      <a:pt x="405" y="250"/>
                    </a:lnTo>
                    <a:lnTo>
                      <a:pt x="403" y="251"/>
                    </a:lnTo>
                    <a:lnTo>
                      <a:pt x="387" y="255"/>
                    </a:lnTo>
                    <a:lnTo>
                      <a:pt x="368" y="269"/>
                    </a:lnTo>
                    <a:lnTo>
                      <a:pt x="362" y="269"/>
                    </a:lnTo>
                    <a:lnTo>
                      <a:pt x="352" y="273"/>
                    </a:lnTo>
                    <a:lnTo>
                      <a:pt x="343" y="280"/>
                    </a:lnTo>
                    <a:lnTo>
                      <a:pt x="341" y="285"/>
                    </a:lnTo>
                    <a:lnTo>
                      <a:pt x="341" y="287"/>
                    </a:lnTo>
                    <a:lnTo>
                      <a:pt x="337" y="292"/>
                    </a:lnTo>
                    <a:lnTo>
                      <a:pt x="328" y="300"/>
                    </a:lnTo>
                    <a:lnTo>
                      <a:pt x="302" y="309"/>
                    </a:lnTo>
                    <a:lnTo>
                      <a:pt x="295" y="307"/>
                    </a:lnTo>
                    <a:lnTo>
                      <a:pt x="291" y="310"/>
                    </a:lnTo>
                    <a:lnTo>
                      <a:pt x="278" y="309"/>
                    </a:lnTo>
                    <a:lnTo>
                      <a:pt x="277" y="312"/>
                    </a:lnTo>
                    <a:lnTo>
                      <a:pt x="277" y="319"/>
                    </a:lnTo>
                    <a:lnTo>
                      <a:pt x="275" y="319"/>
                    </a:lnTo>
                    <a:lnTo>
                      <a:pt x="268" y="319"/>
                    </a:lnTo>
                    <a:lnTo>
                      <a:pt x="264" y="317"/>
                    </a:lnTo>
                    <a:lnTo>
                      <a:pt x="259" y="317"/>
                    </a:lnTo>
                    <a:lnTo>
                      <a:pt x="253" y="317"/>
                    </a:lnTo>
                    <a:lnTo>
                      <a:pt x="250" y="319"/>
                    </a:lnTo>
                    <a:lnTo>
                      <a:pt x="246" y="325"/>
                    </a:lnTo>
                    <a:lnTo>
                      <a:pt x="241" y="328"/>
                    </a:lnTo>
                    <a:lnTo>
                      <a:pt x="236" y="332"/>
                    </a:lnTo>
                    <a:lnTo>
                      <a:pt x="225" y="333"/>
                    </a:lnTo>
                    <a:lnTo>
                      <a:pt x="189" y="358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29" name="Freeform 11">
                <a:extLst>
                  <a:ext uri="{FF2B5EF4-FFF2-40B4-BE49-F238E27FC236}">
                    <a16:creationId xmlns:a16="http://schemas.microsoft.com/office/drawing/2014/main" id="{EA202BDD-E8EE-42FF-A2C2-DE82059924F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757"/>
                <a:ext cx="171" cy="364"/>
              </a:xfrm>
              <a:custGeom>
                <a:avLst/>
                <a:gdLst>
                  <a:gd name="T0" fmla="*/ 96 w 171"/>
                  <a:gd name="T1" fmla="*/ 362 h 364"/>
                  <a:gd name="T2" fmla="*/ 117 w 171"/>
                  <a:gd name="T3" fmla="*/ 343 h 364"/>
                  <a:gd name="T4" fmla="*/ 114 w 171"/>
                  <a:gd name="T5" fmla="*/ 312 h 364"/>
                  <a:gd name="T6" fmla="*/ 119 w 171"/>
                  <a:gd name="T7" fmla="*/ 298 h 364"/>
                  <a:gd name="T8" fmla="*/ 139 w 171"/>
                  <a:gd name="T9" fmla="*/ 280 h 364"/>
                  <a:gd name="T10" fmla="*/ 171 w 171"/>
                  <a:gd name="T11" fmla="*/ 252 h 364"/>
                  <a:gd name="T12" fmla="*/ 166 w 171"/>
                  <a:gd name="T13" fmla="*/ 218 h 364"/>
                  <a:gd name="T14" fmla="*/ 159 w 171"/>
                  <a:gd name="T15" fmla="*/ 219 h 364"/>
                  <a:gd name="T16" fmla="*/ 155 w 171"/>
                  <a:gd name="T17" fmla="*/ 212 h 364"/>
                  <a:gd name="T18" fmla="*/ 146 w 171"/>
                  <a:gd name="T19" fmla="*/ 198 h 364"/>
                  <a:gd name="T20" fmla="*/ 135 w 171"/>
                  <a:gd name="T21" fmla="*/ 198 h 364"/>
                  <a:gd name="T22" fmla="*/ 128 w 171"/>
                  <a:gd name="T23" fmla="*/ 194 h 364"/>
                  <a:gd name="T24" fmla="*/ 110 w 171"/>
                  <a:gd name="T25" fmla="*/ 187 h 364"/>
                  <a:gd name="T26" fmla="*/ 109 w 171"/>
                  <a:gd name="T27" fmla="*/ 169 h 364"/>
                  <a:gd name="T28" fmla="*/ 119 w 171"/>
                  <a:gd name="T29" fmla="*/ 161 h 364"/>
                  <a:gd name="T30" fmla="*/ 130 w 171"/>
                  <a:gd name="T31" fmla="*/ 153 h 364"/>
                  <a:gd name="T32" fmla="*/ 150 w 171"/>
                  <a:gd name="T33" fmla="*/ 137 h 364"/>
                  <a:gd name="T34" fmla="*/ 159 w 171"/>
                  <a:gd name="T35" fmla="*/ 91 h 364"/>
                  <a:gd name="T36" fmla="*/ 150 w 171"/>
                  <a:gd name="T37" fmla="*/ 82 h 364"/>
                  <a:gd name="T38" fmla="*/ 137 w 171"/>
                  <a:gd name="T39" fmla="*/ 75 h 364"/>
                  <a:gd name="T40" fmla="*/ 137 w 171"/>
                  <a:gd name="T41" fmla="*/ 52 h 364"/>
                  <a:gd name="T42" fmla="*/ 153 w 171"/>
                  <a:gd name="T43" fmla="*/ 43 h 364"/>
                  <a:gd name="T44" fmla="*/ 157 w 171"/>
                  <a:gd name="T45" fmla="*/ 16 h 364"/>
                  <a:gd name="T46" fmla="*/ 148 w 171"/>
                  <a:gd name="T47" fmla="*/ 21 h 364"/>
                  <a:gd name="T48" fmla="*/ 137 w 171"/>
                  <a:gd name="T49" fmla="*/ 27 h 364"/>
                  <a:gd name="T50" fmla="*/ 125 w 171"/>
                  <a:gd name="T51" fmla="*/ 27 h 364"/>
                  <a:gd name="T52" fmla="*/ 121 w 171"/>
                  <a:gd name="T53" fmla="*/ 7 h 364"/>
                  <a:gd name="T54" fmla="*/ 100 w 171"/>
                  <a:gd name="T55" fmla="*/ 0 h 364"/>
                  <a:gd name="T56" fmla="*/ 64 w 171"/>
                  <a:gd name="T57" fmla="*/ 16 h 364"/>
                  <a:gd name="T58" fmla="*/ 59 w 171"/>
                  <a:gd name="T59" fmla="*/ 19 h 364"/>
                  <a:gd name="T60" fmla="*/ 41 w 171"/>
                  <a:gd name="T61" fmla="*/ 39 h 364"/>
                  <a:gd name="T62" fmla="*/ 44 w 171"/>
                  <a:gd name="T63" fmla="*/ 44 h 364"/>
                  <a:gd name="T64" fmla="*/ 42 w 171"/>
                  <a:gd name="T65" fmla="*/ 105 h 364"/>
                  <a:gd name="T66" fmla="*/ 37 w 171"/>
                  <a:gd name="T67" fmla="*/ 146 h 364"/>
                  <a:gd name="T68" fmla="*/ 21 w 171"/>
                  <a:gd name="T69" fmla="*/ 164 h 364"/>
                  <a:gd name="T70" fmla="*/ 10 w 171"/>
                  <a:gd name="T71" fmla="*/ 171 h 364"/>
                  <a:gd name="T72" fmla="*/ 1 w 171"/>
                  <a:gd name="T73" fmla="*/ 178 h 364"/>
                  <a:gd name="T74" fmla="*/ 9 w 171"/>
                  <a:gd name="T75" fmla="*/ 214 h 364"/>
                  <a:gd name="T76" fmla="*/ 28 w 171"/>
                  <a:gd name="T77" fmla="*/ 225 h 364"/>
                  <a:gd name="T78" fmla="*/ 35 w 171"/>
                  <a:gd name="T79" fmla="*/ 255 h 364"/>
                  <a:gd name="T80" fmla="*/ 71 w 171"/>
                  <a:gd name="T81" fmla="*/ 275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1" h="364">
                    <a:moveTo>
                      <a:pt x="85" y="364"/>
                    </a:moveTo>
                    <a:lnTo>
                      <a:pt x="96" y="362"/>
                    </a:lnTo>
                    <a:lnTo>
                      <a:pt x="114" y="350"/>
                    </a:lnTo>
                    <a:lnTo>
                      <a:pt x="117" y="343"/>
                    </a:lnTo>
                    <a:lnTo>
                      <a:pt x="119" y="334"/>
                    </a:lnTo>
                    <a:lnTo>
                      <a:pt x="114" y="312"/>
                    </a:lnTo>
                    <a:lnTo>
                      <a:pt x="116" y="305"/>
                    </a:lnTo>
                    <a:lnTo>
                      <a:pt x="119" y="298"/>
                    </a:lnTo>
                    <a:lnTo>
                      <a:pt x="135" y="287"/>
                    </a:lnTo>
                    <a:lnTo>
                      <a:pt x="139" y="280"/>
                    </a:lnTo>
                    <a:lnTo>
                      <a:pt x="167" y="261"/>
                    </a:lnTo>
                    <a:lnTo>
                      <a:pt x="171" y="252"/>
                    </a:lnTo>
                    <a:lnTo>
                      <a:pt x="171" y="221"/>
                    </a:lnTo>
                    <a:lnTo>
                      <a:pt x="166" y="218"/>
                    </a:lnTo>
                    <a:lnTo>
                      <a:pt x="164" y="219"/>
                    </a:lnTo>
                    <a:lnTo>
                      <a:pt x="159" y="219"/>
                    </a:lnTo>
                    <a:lnTo>
                      <a:pt x="155" y="216"/>
                    </a:lnTo>
                    <a:lnTo>
                      <a:pt x="155" y="212"/>
                    </a:lnTo>
                    <a:lnTo>
                      <a:pt x="150" y="198"/>
                    </a:lnTo>
                    <a:lnTo>
                      <a:pt x="146" y="198"/>
                    </a:lnTo>
                    <a:lnTo>
                      <a:pt x="139" y="203"/>
                    </a:lnTo>
                    <a:lnTo>
                      <a:pt x="135" y="198"/>
                    </a:lnTo>
                    <a:lnTo>
                      <a:pt x="134" y="194"/>
                    </a:lnTo>
                    <a:lnTo>
                      <a:pt x="128" y="194"/>
                    </a:lnTo>
                    <a:lnTo>
                      <a:pt x="123" y="194"/>
                    </a:lnTo>
                    <a:lnTo>
                      <a:pt x="110" y="187"/>
                    </a:lnTo>
                    <a:lnTo>
                      <a:pt x="109" y="178"/>
                    </a:lnTo>
                    <a:lnTo>
                      <a:pt x="109" y="169"/>
                    </a:lnTo>
                    <a:lnTo>
                      <a:pt x="117" y="173"/>
                    </a:lnTo>
                    <a:lnTo>
                      <a:pt x="119" y="161"/>
                    </a:lnTo>
                    <a:lnTo>
                      <a:pt x="125" y="157"/>
                    </a:lnTo>
                    <a:lnTo>
                      <a:pt x="130" y="153"/>
                    </a:lnTo>
                    <a:lnTo>
                      <a:pt x="135" y="152"/>
                    </a:lnTo>
                    <a:lnTo>
                      <a:pt x="150" y="137"/>
                    </a:lnTo>
                    <a:lnTo>
                      <a:pt x="162" y="111"/>
                    </a:lnTo>
                    <a:lnTo>
                      <a:pt x="159" y="91"/>
                    </a:lnTo>
                    <a:lnTo>
                      <a:pt x="151" y="87"/>
                    </a:lnTo>
                    <a:lnTo>
                      <a:pt x="150" y="82"/>
                    </a:lnTo>
                    <a:lnTo>
                      <a:pt x="141" y="80"/>
                    </a:lnTo>
                    <a:lnTo>
                      <a:pt x="137" y="75"/>
                    </a:lnTo>
                    <a:lnTo>
                      <a:pt x="135" y="62"/>
                    </a:lnTo>
                    <a:lnTo>
                      <a:pt x="137" y="52"/>
                    </a:lnTo>
                    <a:lnTo>
                      <a:pt x="142" y="46"/>
                    </a:lnTo>
                    <a:lnTo>
                      <a:pt x="153" y="43"/>
                    </a:lnTo>
                    <a:lnTo>
                      <a:pt x="162" y="25"/>
                    </a:lnTo>
                    <a:lnTo>
                      <a:pt x="157" y="16"/>
                    </a:lnTo>
                    <a:lnTo>
                      <a:pt x="151" y="16"/>
                    </a:lnTo>
                    <a:lnTo>
                      <a:pt x="148" y="21"/>
                    </a:lnTo>
                    <a:lnTo>
                      <a:pt x="142" y="25"/>
                    </a:lnTo>
                    <a:lnTo>
                      <a:pt x="137" y="27"/>
                    </a:lnTo>
                    <a:lnTo>
                      <a:pt x="134" y="30"/>
                    </a:lnTo>
                    <a:lnTo>
                      <a:pt x="125" y="27"/>
                    </a:lnTo>
                    <a:lnTo>
                      <a:pt x="126" y="19"/>
                    </a:lnTo>
                    <a:lnTo>
                      <a:pt x="121" y="7"/>
                    </a:lnTo>
                    <a:lnTo>
                      <a:pt x="121" y="5"/>
                    </a:lnTo>
                    <a:lnTo>
                      <a:pt x="100" y="0"/>
                    </a:lnTo>
                    <a:lnTo>
                      <a:pt x="80" y="5"/>
                    </a:lnTo>
                    <a:lnTo>
                      <a:pt x="64" y="16"/>
                    </a:lnTo>
                    <a:lnTo>
                      <a:pt x="62" y="18"/>
                    </a:lnTo>
                    <a:lnTo>
                      <a:pt x="59" y="19"/>
                    </a:lnTo>
                    <a:lnTo>
                      <a:pt x="57" y="25"/>
                    </a:lnTo>
                    <a:lnTo>
                      <a:pt x="41" y="39"/>
                    </a:lnTo>
                    <a:lnTo>
                      <a:pt x="39" y="43"/>
                    </a:lnTo>
                    <a:lnTo>
                      <a:pt x="44" y="44"/>
                    </a:lnTo>
                    <a:lnTo>
                      <a:pt x="46" y="48"/>
                    </a:lnTo>
                    <a:lnTo>
                      <a:pt x="42" y="105"/>
                    </a:lnTo>
                    <a:lnTo>
                      <a:pt x="46" y="111"/>
                    </a:lnTo>
                    <a:lnTo>
                      <a:pt x="37" y="146"/>
                    </a:lnTo>
                    <a:lnTo>
                      <a:pt x="23" y="155"/>
                    </a:lnTo>
                    <a:lnTo>
                      <a:pt x="21" y="164"/>
                    </a:lnTo>
                    <a:lnTo>
                      <a:pt x="14" y="168"/>
                    </a:lnTo>
                    <a:lnTo>
                      <a:pt x="10" y="171"/>
                    </a:lnTo>
                    <a:lnTo>
                      <a:pt x="9" y="173"/>
                    </a:lnTo>
                    <a:lnTo>
                      <a:pt x="1" y="178"/>
                    </a:lnTo>
                    <a:lnTo>
                      <a:pt x="0" y="178"/>
                    </a:lnTo>
                    <a:lnTo>
                      <a:pt x="9" y="214"/>
                    </a:lnTo>
                    <a:lnTo>
                      <a:pt x="25" y="219"/>
                    </a:lnTo>
                    <a:lnTo>
                      <a:pt x="28" y="225"/>
                    </a:lnTo>
                    <a:lnTo>
                      <a:pt x="35" y="241"/>
                    </a:lnTo>
                    <a:lnTo>
                      <a:pt x="35" y="255"/>
                    </a:lnTo>
                    <a:lnTo>
                      <a:pt x="69" y="275"/>
                    </a:lnTo>
                    <a:lnTo>
                      <a:pt x="71" y="275"/>
                    </a:lnTo>
                    <a:lnTo>
                      <a:pt x="85" y="364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0" name="Freeform 12">
                <a:extLst>
                  <a:ext uri="{FF2B5EF4-FFF2-40B4-BE49-F238E27FC236}">
                    <a16:creationId xmlns:a16="http://schemas.microsoft.com/office/drawing/2014/main" id="{ACA7B3A6-C792-4085-864B-53ADF1A92E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84" y="757"/>
                <a:ext cx="171" cy="364"/>
              </a:xfrm>
              <a:custGeom>
                <a:avLst/>
                <a:gdLst>
                  <a:gd name="T0" fmla="*/ 96 w 171"/>
                  <a:gd name="T1" fmla="*/ 362 h 364"/>
                  <a:gd name="T2" fmla="*/ 117 w 171"/>
                  <a:gd name="T3" fmla="*/ 343 h 364"/>
                  <a:gd name="T4" fmla="*/ 114 w 171"/>
                  <a:gd name="T5" fmla="*/ 312 h 364"/>
                  <a:gd name="T6" fmla="*/ 119 w 171"/>
                  <a:gd name="T7" fmla="*/ 298 h 364"/>
                  <a:gd name="T8" fmla="*/ 139 w 171"/>
                  <a:gd name="T9" fmla="*/ 280 h 364"/>
                  <a:gd name="T10" fmla="*/ 171 w 171"/>
                  <a:gd name="T11" fmla="*/ 252 h 364"/>
                  <a:gd name="T12" fmla="*/ 166 w 171"/>
                  <a:gd name="T13" fmla="*/ 218 h 364"/>
                  <a:gd name="T14" fmla="*/ 159 w 171"/>
                  <a:gd name="T15" fmla="*/ 219 h 364"/>
                  <a:gd name="T16" fmla="*/ 155 w 171"/>
                  <a:gd name="T17" fmla="*/ 212 h 364"/>
                  <a:gd name="T18" fmla="*/ 146 w 171"/>
                  <a:gd name="T19" fmla="*/ 198 h 364"/>
                  <a:gd name="T20" fmla="*/ 135 w 171"/>
                  <a:gd name="T21" fmla="*/ 198 h 364"/>
                  <a:gd name="T22" fmla="*/ 128 w 171"/>
                  <a:gd name="T23" fmla="*/ 194 h 364"/>
                  <a:gd name="T24" fmla="*/ 110 w 171"/>
                  <a:gd name="T25" fmla="*/ 187 h 364"/>
                  <a:gd name="T26" fmla="*/ 109 w 171"/>
                  <a:gd name="T27" fmla="*/ 169 h 364"/>
                  <a:gd name="T28" fmla="*/ 119 w 171"/>
                  <a:gd name="T29" fmla="*/ 161 h 364"/>
                  <a:gd name="T30" fmla="*/ 130 w 171"/>
                  <a:gd name="T31" fmla="*/ 153 h 364"/>
                  <a:gd name="T32" fmla="*/ 150 w 171"/>
                  <a:gd name="T33" fmla="*/ 137 h 364"/>
                  <a:gd name="T34" fmla="*/ 159 w 171"/>
                  <a:gd name="T35" fmla="*/ 91 h 364"/>
                  <a:gd name="T36" fmla="*/ 150 w 171"/>
                  <a:gd name="T37" fmla="*/ 82 h 364"/>
                  <a:gd name="T38" fmla="*/ 137 w 171"/>
                  <a:gd name="T39" fmla="*/ 75 h 364"/>
                  <a:gd name="T40" fmla="*/ 137 w 171"/>
                  <a:gd name="T41" fmla="*/ 52 h 364"/>
                  <a:gd name="T42" fmla="*/ 153 w 171"/>
                  <a:gd name="T43" fmla="*/ 43 h 364"/>
                  <a:gd name="T44" fmla="*/ 157 w 171"/>
                  <a:gd name="T45" fmla="*/ 16 h 364"/>
                  <a:gd name="T46" fmla="*/ 148 w 171"/>
                  <a:gd name="T47" fmla="*/ 21 h 364"/>
                  <a:gd name="T48" fmla="*/ 137 w 171"/>
                  <a:gd name="T49" fmla="*/ 27 h 364"/>
                  <a:gd name="T50" fmla="*/ 125 w 171"/>
                  <a:gd name="T51" fmla="*/ 27 h 364"/>
                  <a:gd name="T52" fmla="*/ 121 w 171"/>
                  <a:gd name="T53" fmla="*/ 7 h 364"/>
                  <a:gd name="T54" fmla="*/ 100 w 171"/>
                  <a:gd name="T55" fmla="*/ 0 h 364"/>
                  <a:gd name="T56" fmla="*/ 64 w 171"/>
                  <a:gd name="T57" fmla="*/ 16 h 364"/>
                  <a:gd name="T58" fmla="*/ 59 w 171"/>
                  <a:gd name="T59" fmla="*/ 19 h 364"/>
                  <a:gd name="T60" fmla="*/ 41 w 171"/>
                  <a:gd name="T61" fmla="*/ 39 h 364"/>
                  <a:gd name="T62" fmla="*/ 44 w 171"/>
                  <a:gd name="T63" fmla="*/ 44 h 364"/>
                  <a:gd name="T64" fmla="*/ 42 w 171"/>
                  <a:gd name="T65" fmla="*/ 105 h 364"/>
                  <a:gd name="T66" fmla="*/ 37 w 171"/>
                  <a:gd name="T67" fmla="*/ 146 h 364"/>
                  <a:gd name="T68" fmla="*/ 21 w 171"/>
                  <a:gd name="T69" fmla="*/ 164 h 364"/>
                  <a:gd name="T70" fmla="*/ 10 w 171"/>
                  <a:gd name="T71" fmla="*/ 171 h 364"/>
                  <a:gd name="T72" fmla="*/ 1 w 171"/>
                  <a:gd name="T73" fmla="*/ 178 h 364"/>
                  <a:gd name="T74" fmla="*/ 9 w 171"/>
                  <a:gd name="T75" fmla="*/ 214 h 364"/>
                  <a:gd name="T76" fmla="*/ 28 w 171"/>
                  <a:gd name="T77" fmla="*/ 225 h 364"/>
                  <a:gd name="T78" fmla="*/ 35 w 171"/>
                  <a:gd name="T79" fmla="*/ 255 h 364"/>
                  <a:gd name="T80" fmla="*/ 71 w 171"/>
                  <a:gd name="T81" fmla="*/ 275 h 3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171" h="364">
                    <a:moveTo>
                      <a:pt x="85" y="364"/>
                    </a:moveTo>
                    <a:lnTo>
                      <a:pt x="96" y="362"/>
                    </a:lnTo>
                    <a:lnTo>
                      <a:pt x="114" y="350"/>
                    </a:lnTo>
                    <a:lnTo>
                      <a:pt x="117" y="343"/>
                    </a:lnTo>
                    <a:lnTo>
                      <a:pt x="119" y="334"/>
                    </a:lnTo>
                    <a:lnTo>
                      <a:pt x="114" y="312"/>
                    </a:lnTo>
                    <a:lnTo>
                      <a:pt x="116" y="305"/>
                    </a:lnTo>
                    <a:lnTo>
                      <a:pt x="119" y="298"/>
                    </a:lnTo>
                    <a:lnTo>
                      <a:pt x="135" y="287"/>
                    </a:lnTo>
                    <a:lnTo>
                      <a:pt x="139" y="280"/>
                    </a:lnTo>
                    <a:lnTo>
                      <a:pt x="167" y="261"/>
                    </a:lnTo>
                    <a:lnTo>
                      <a:pt x="171" y="252"/>
                    </a:lnTo>
                    <a:lnTo>
                      <a:pt x="171" y="221"/>
                    </a:lnTo>
                    <a:lnTo>
                      <a:pt x="166" y="218"/>
                    </a:lnTo>
                    <a:lnTo>
                      <a:pt x="164" y="219"/>
                    </a:lnTo>
                    <a:lnTo>
                      <a:pt x="159" y="219"/>
                    </a:lnTo>
                    <a:lnTo>
                      <a:pt x="155" y="216"/>
                    </a:lnTo>
                    <a:lnTo>
                      <a:pt x="155" y="212"/>
                    </a:lnTo>
                    <a:lnTo>
                      <a:pt x="150" y="198"/>
                    </a:lnTo>
                    <a:lnTo>
                      <a:pt x="146" y="198"/>
                    </a:lnTo>
                    <a:lnTo>
                      <a:pt x="139" y="203"/>
                    </a:lnTo>
                    <a:lnTo>
                      <a:pt x="135" y="198"/>
                    </a:lnTo>
                    <a:lnTo>
                      <a:pt x="134" y="194"/>
                    </a:lnTo>
                    <a:lnTo>
                      <a:pt x="128" y="194"/>
                    </a:lnTo>
                    <a:lnTo>
                      <a:pt x="123" y="194"/>
                    </a:lnTo>
                    <a:lnTo>
                      <a:pt x="110" y="187"/>
                    </a:lnTo>
                    <a:lnTo>
                      <a:pt x="109" y="178"/>
                    </a:lnTo>
                    <a:lnTo>
                      <a:pt x="109" y="169"/>
                    </a:lnTo>
                    <a:lnTo>
                      <a:pt x="117" y="173"/>
                    </a:lnTo>
                    <a:lnTo>
                      <a:pt x="119" y="161"/>
                    </a:lnTo>
                    <a:lnTo>
                      <a:pt x="125" y="157"/>
                    </a:lnTo>
                    <a:lnTo>
                      <a:pt x="130" y="153"/>
                    </a:lnTo>
                    <a:lnTo>
                      <a:pt x="135" y="152"/>
                    </a:lnTo>
                    <a:lnTo>
                      <a:pt x="150" y="137"/>
                    </a:lnTo>
                    <a:lnTo>
                      <a:pt x="162" y="111"/>
                    </a:lnTo>
                    <a:lnTo>
                      <a:pt x="159" y="91"/>
                    </a:lnTo>
                    <a:lnTo>
                      <a:pt x="151" y="87"/>
                    </a:lnTo>
                    <a:lnTo>
                      <a:pt x="150" y="82"/>
                    </a:lnTo>
                    <a:lnTo>
                      <a:pt x="141" y="80"/>
                    </a:lnTo>
                    <a:lnTo>
                      <a:pt x="137" y="75"/>
                    </a:lnTo>
                    <a:lnTo>
                      <a:pt x="135" y="62"/>
                    </a:lnTo>
                    <a:lnTo>
                      <a:pt x="137" y="52"/>
                    </a:lnTo>
                    <a:lnTo>
                      <a:pt x="142" y="46"/>
                    </a:lnTo>
                    <a:lnTo>
                      <a:pt x="153" y="43"/>
                    </a:lnTo>
                    <a:lnTo>
                      <a:pt x="162" y="25"/>
                    </a:lnTo>
                    <a:lnTo>
                      <a:pt x="157" y="16"/>
                    </a:lnTo>
                    <a:lnTo>
                      <a:pt x="151" y="16"/>
                    </a:lnTo>
                    <a:lnTo>
                      <a:pt x="148" y="21"/>
                    </a:lnTo>
                    <a:lnTo>
                      <a:pt x="142" y="25"/>
                    </a:lnTo>
                    <a:lnTo>
                      <a:pt x="137" y="27"/>
                    </a:lnTo>
                    <a:lnTo>
                      <a:pt x="134" y="30"/>
                    </a:lnTo>
                    <a:lnTo>
                      <a:pt x="125" y="27"/>
                    </a:lnTo>
                    <a:lnTo>
                      <a:pt x="126" y="19"/>
                    </a:lnTo>
                    <a:lnTo>
                      <a:pt x="121" y="7"/>
                    </a:lnTo>
                    <a:lnTo>
                      <a:pt x="121" y="5"/>
                    </a:lnTo>
                    <a:lnTo>
                      <a:pt x="100" y="0"/>
                    </a:lnTo>
                    <a:lnTo>
                      <a:pt x="80" y="5"/>
                    </a:lnTo>
                    <a:lnTo>
                      <a:pt x="64" y="16"/>
                    </a:lnTo>
                    <a:lnTo>
                      <a:pt x="62" y="18"/>
                    </a:lnTo>
                    <a:lnTo>
                      <a:pt x="59" y="19"/>
                    </a:lnTo>
                    <a:lnTo>
                      <a:pt x="57" y="25"/>
                    </a:lnTo>
                    <a:lnTo>
                      <a:pt x="41" y="39"/>
                    </a:lnTo>
                    <a:lnTo>
                      <a:pt x="39" y="43"/>
                    </a:lnTo>
                    <a:lnTo>
                      <a:pt x="44" y="44"/>
                    </a:lnTo>
                    <a:lnTo>
                      <a:pt x="46" y="48"/>
                    </a:lnTo>
                    <a:lnTo>
                      <a:pt x="42" y="105"/>
                    </a:lnTo>
                    <a:lnTo>
                      <a:pt x="46" y="111"/>
                    </a:lnTo>
                    <a:lnTo>
                      <a:pt x="37" y="146"/>
                    </a:lnTo>
                    <a:lnTo>
                      <a:pt x="23" y="155"/>
                    </a:lnTo>
                    <a:lnTo>
                      <a:pt x="21" y="164"/>
                    </a:lnTo>
                    <a:lnTo>
                      <a:pt x="14" y="168"/>
                    </a:lnTo>
                    <a:lnTo>
                      <a:pt x="10" y="171"/>
                    </a:lnTo>
                    <a:lnTo>
                      <a:pt x="9" y="173"/>
                    </a:lnTo>
                    <a:lnTo>
                      <a:pt x="1" y="178"/>
                    </a:lnTo>
                    <a:lnTo>
                      <a:pt x="0" y="178"/>
                    </a:lnTo>
                    <a:lnTo>
                      <a:pt x="9" y="214"/>
                    </a:lnTo>
                    <a:lnTo>
                      <a:pt x="25" y="219"/>
                    </a:lnTo>
                    <a:lnTo>
                      <a:pt x="28" y="225"/>
                    </a:lnTo>
                    <a:lnTo>
                      <a:pt x="35" y="241"/>
                    </a:lnTo>
                    <a:lnTo>
                      <a:pt x="35" y="255"/>
                    </a:lnTo>
                    <a:lnTo>
                      <a:pt x="69" y="275"/>
                    </a:lnTo>
                    <a:lnTo>
                      <a:pt x="71" y="275"/>
                    </a:lnTo>
                    <a:lnTo>
                      <a:pt x="85" y="364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1" name="Freeform 13">
                <a:extLst>
                  <a:ext uri="{FF2B5EF4-FFF2-40B4-BE49-F238E27FC236}">
                    <a16:creationId xmlns:a16="http://schemas.microsoft.com/office/drawing/2014/main" id="{274D4B2F-4AC2-453E-91A2-5EF19F2EC3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0" y="978"/>
                <a:ext cx="686" cy="655"/>
              </a:xfrm>
              <a:custGeom>
                <a:avLst/>
                <a:gdLst>
                  <a:gd name="T0" fmla="*/ 91 w 686"/>
                  <a:gd name="T1" fmla="*/ 432 h 655"/>
                  <a:gd name="T2" fmla="*/ 47 w 686"/>
                  <a:gd name="T3" fmla="*/ 422 h 655"/>
                  <a:gd name="T4" fmla="*/ 33 w 686"/>
                  <a:gd name="T5" fmla="*/ 384 h 655"/>
                  <a:gd name="T6" fmla="*/ 6 w 686"/>
                  <a:gd name="T7" fmla="*/ 343 h 655"/>
                  <a:gd name="T8" fmla="*/ 22 w 686"/>
                  <a:gd name="T9" fmla="*/ 331 h 655"/>
                  <a:gd name="T10" fmla="*/ 0 w 686"/>
                  <a:gd name="T11" fmla="*/ 163 h 655"/>
                  <a:gd name="T12" fmla="*/ 9 w 686"/>
                  <a:gd name="T13" fmla="*/ 145 h 655"/>
                  <a:gd name="T14" fmla="*/ 20 w 686"/>
                  <a:gd name="T15" fmla="*/ 141 h 655"/>
                  <a:gd name="T16" fmla="*/ 41 w 686"/>
                  <a:gd name="T17" fmla="*/ 122 h 655"/>
                  <a:gd name="T18" fmla="*/ 38 w 686"/>
                  <a:gd name="T19" fmla="*/ 91 h 655"/>
                  <a:gd name="T20" fmla="*/ 43 w 686"/>
                  <a:gd name="T21" fmla="*/ 77 h 655"/>
                  <a:gd name="T22" fmla="*/ 63 w 686"/>
                  <a:gd name="T23" fmla="*/ 59 h 655"/>
                  <a:gd name="T24" fmla="*/ 95 w 686"/>
                  <a:gd name="T25" fmla="*/ 31 h 655"/>
                  <a:gd name="T26" fmla="*/ 134 w 686"/>
                  <a:gd name="T27" fmla="*/ 16 h 655"/>
                  <a:gd name="T28" fmla="*/ 166 w 686"/>
                  <a:gd name="T29" fmla="*/ 13 h 655"/>
                  <a:gd name="T30" fmla="*/ 188 w 686"/>
                  <a:gd name="T31" fmla="*/ 18 h 655"/>
                  <a:gd name="T32" fmla="*/ 256 w 686"/>
                  <a:gd name="T33" fmla="*/ 41 h 655"/>
                  <a:gd name="T34" fmla="*/ 263 w 686"/>
                  <a:gd name="T35" fmla="*/ 66 h 655"/>
                  <a:gd name="T36" fmla="*/ 388 w 686"/>
                  <a:gd name="T37" fmla="*/ 122 h 655"/>
                  <a:gd name="T38" fmla="*/ 418 w 686"/>
                  <a:gd name="T39" fmla="*/ 145 h 655"/>
                  <a:gd name="T40" fmla="*/ 450 w 686"/>
                  <a:gd name="T41" fmla="*/ 134 h 655"/>
                  <a:gd name="T42" fmla="*/ 468 w 686"/>
                  <a:gd name="T43" fmla="*/ 102 h 655"/>
                  <a:gd name="T44" fmla="*/ 465 w 686"/>
                  <a:gd name="T45" fmla="*/ 86 h 655"/>
                  <a:gd name="T46" fmla="*/ 459 w 686"/>
                  <a:gd name="T47" fmla="*/ 65 h 655"/>
                  <a:gd name="T48" fmla="*/ 506 w 686"/>
                  <a:gd name="T49" fmla="*/ 20 h 655"/>
                  <a:gd name="T50" fmla="*/ 581 w 686"/>
                  <a:gd name="T51" fmla="*/ 23 h 655"/>
                  <a:gd name="T52" fmla="*/ 595 w 686"/>
                  <a:gd name="T53" fmla="*/ 29 h 655"/>
                  <a:gd name="T54" fmla="*/ 595 w 686"/>
                  <a:gd name="T55" fmla="*/ 38 h 655"/>
                  <a:gd name="T56" fmla="*/ 595 w 686"/>
                  <a:gd name="T57" fmla="*/ 43 h 655"/>
                  <a:gd name="T58" fmla="*/ 606 w 686"/>
                  <a:gd name="T59" fmla="*/ 50 h 655"/>
                  <a:gd name="T60" fmla="*/ 675 w 686"/>
                  <a:gd name="T61" fmla="*/ 61 h 655"/>
                  <a:gd name="T62" fmla="*/ 686 w 686"/>
                  <a:gd name="T63" fmla="*/ 75 h 655"/>
                  <a:gd name="T64" fmla="*/ 681 w 686"/>
                  <a:gd name="T65" fmla="*/ 79 h 655"/>
                  <a:gd name="T66" fmla="*/ 672 w 686"/>
                  <a:gd name="T67" fmla="*/ 91 h 655"/>
                  <a:gd name="T68" fmla="*/ 675 w 686"/>
                  <a:gd name="T69" fmla="*/ 100 h 655"/>
                  <a:gd name="T70" fmla="*/ 677 w 686"/>
                  <a:gd name="T71" fmla="*/ 143 h 655"/>
                  <a:gd name="T72" fmla="*/ 666 w 686"/>
                  <a:gd name="T73" fmla="*/ 152 h 655"/>
                  <a:gd name="T74" fmla="*/ 668 w 686"/>
                  <a:gd name="T75" fmla="*/ 172 h 655"/>
                  <a:gd name="T76" fmla="*/ 672 w 686"/>
                  <a:gd name="T77" fmla="*/ 191 h 655"/>
                  <a:gd name="T78" fmla="*/ 686 w 686"/>
                  <a:gd name="T79" fmla="*/ 630 h 655"/>
                  <a:gd name="T80" fmla="*/ 643 w 686"/>
                  <a:gd name="T81" fmla="*/ 655 h 655"/>
                  <a:gd name="T82" fmla="*/ 297 w 686"/>
                  <a:gd name="T83" fmla="*/ 477 h 655"/>
                  <a:gd name="T84" fmla="*/ 233 w 686"/>
                  <a:gd name="T85" fmla="*/ 486 h 655"/>
                  <a:gd name="T86" fmla="*/ 218 w 686"/>
                  <a:gd name="T87" fmla="*/ 477 h 655"/>
                  <a:gd name="T88" fmla="*/ 115 w 686"/>
                  <a:gd name="T89" fmla="*/ 47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6" h="655">
                    <a:moveTo>
                      <a:pt x="111" y="472"/>
                    </a:moveTo>
                    <a:lnTo>
                      <a:pt x="91" y="432"/>
                    </a:lnTo>
                    <a:lnTo>
                      <a:pt x="68" y="422"/>
                    </a:lnTo>
                    <a:lnTo>
                      <a:pt x="47" y="422"/>
                    </a:lnTo>
                    <a:lnTo>
                      <a:pt x="34" y="409"/>
                    </a:lnTo>
                    <a:lnTo>
                      <a:pt x="33" y="384"/>
                    </a:lnTo>
                    <a:lnTo>
                      <a:pt x="9" y="354"/>
                    </a:lnTo>
                    <a:lnTo>
                      <a:pt x="6" y="343"/>
                    </a:lnTo>
                    <a:lnTo>
                      <a:pt x="8" y="338"/>
                    </a:lnTo>
                    <a:lnTo>
                      <a:pt x="22" y="331"/>
                    </a:lnTo>
                    <a:lnTo>
                      <a:pt x="18" y="191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9" y="145"/>
                    </a:lnTo>
                    <a:lnTo>
                      <a:pt x="9" y="143"/>
                    </a:lnTo>
                    <a:lnTo>
                      <a:pt x="20" y="141"/>
                    </a:lnTo>
                    <a:lnTo>
                      <a:pt x="38" y="129"/>
                    </a:lnTo>
                    <a:lnTo>
                      <a:pt x="41" y="122"/>
                    </a:lnTo>
                    <a:lnTo>
                      <a:pt x="43" y="113"/>
                    </a:lnTo>
                    <a:lnTo>
                      <a:pt x="38" y="91"/>
                    </a:lnTo>
                    <a:lnTo>
                      <a:pt x="40" y="84"/>
                    </a:lnTo>
                    <a:lnTo>
                      <a:pt x="43" y="77"/>
                    </a:lnTo>
                    <a:lnTo>
                      <a:pt x="59" y="68"/>
                    </a:lnTo>
                    <a:lnTo>
                      <a:pt x="63" y="59"/>
                    </a:lnTo>
                    <a:lnTo>
                      <a:pt x="91" y="40"/>
                    </a:lnTo>
                    <a:lnTo>
                      <a:pt x="95" y="31"/>
                    </a:lnTo>
                    <a:lnTo>
                      <a:pt x="95" y="0"/>
                    </a:lnTo>
                    <a:lnTo>
                      <a:pt x="134" y="16"/>
                    </a:lnTo>
                    <a:lnTo>
                      <a:pt x="150" y="18"/>
                    </a:lnTo>
                    <a:lnTo>
                      <a:pt x="166" y="13"/>
                    </a:lnTo>
                    <a:lnTo>
                      <a:pt x="179" y="15"/>
                    </a:lnTo>
                    <a:lnTo>
                      <a:pt x="188" y="18"/>
                    </a:lnTo>
                    <a:lnTo>
                      <a:pt x="199" y="20"/>
                    </a:lnTo>
                    <a:lnTo>
                      <a:pt x="256" y="41"/>
                    </a:lnTo>
                    <a:lnTo>
                      <a:pt x="259" y="47"/>
                    </a:lnTo>
                    <a:lnTo>
                      <a:pt x="263" y="66"/>
                    </a:lnTo>
                    <a:lnTo>
                      <a:pt x="283" y="91"/>
                    </a:lnTo>
                    <a:lnTo>
                      <a:pt x="388" y="122"/>
                    </a:lnTo>
                    <a:lnTo>
                      <a:pt x="406" y="141"/>
                    </a:lnTo>
                    <a:lnTo>
                      <a:pt x="418" y="145"/>
                    </a:lnTo>
                    <a:lnTo>
                      <a:pt x="429" y="145"/>
                    </a:lnTo>
                    <a:lnTo>
                      <a:pt x="450" y="134"/>
                    </a:lnTo>
                    <a:lnTo>
                      <a:pt x="468" y="109"/>
                    </a:lnTo>
                    <a:lnTo>
                      <a:pt x="468" y="102"/>
                    </a:lnTo>
                    <a:lnTo>
                      <a:pt x="465" y="93"/>
                    </a:lnTo>
                    <a:lnTo>
                      <a:pt x="465" y="86"/>
                    </a:lnTo>
                    <a:lnTo>
                      <a:pt x="459" y="77"/>
                    </a:lnTo>
                    <a:lnTo>
                      <a:pt x="459" y="65"/>
                    </a:lnTo>
                    <a:lnTo>
                      <a:pt x="461" y="56"/>
                    </a:lnTo>
                    <a:lnTo>
                      <a:pt x="506" y="20"/>
                    </a:lnTo>
                    <a:lnTo>
                      <a:pt x="552" y="13"/>
                    </a:lnTo>
                    <a:lnTo>
                      <a:pt x="581" y="23"/>
                    </a:lnTo>
                    <a:lnTo>
                      <a:pt x="588" y="23"/>
                    </a:lnTo>
                    <a:lnTo>
                      <a:pt x="595" y="29"/>
                    </a:lnTo>
                    <a:lnTo>
                      <a:pt x="595" y="36"/>
                    </a:lnTo>
                    <a:lnTo>
                      <a:pt x="595" y="38"/>
                    </a:lnTo>
                    <a:lnTo>
                      <a:pt x="593" y="36"/>
                    </a:lnTo>
                    <a:lnTo>
                      <a:pt x="595" y="43"/>
                    </a:lnTo>
                    <a:lnTo>
                      <a:pt x="602" y="48"/>
                    </a:lnTo>
                    <a:lnTo>
                      <a:pt x="606" y="50"/>
                    </a:lnTo>
                    <a:lnTo>
                      <a:pt x="609" y="48"/>
                    </a:lnTo>
                    <a:lnTo>
                      <a:pt x="675" y="61"/>
                    </a:lnTo>
                    <a:lnTo>
                      <a:pt x="682" y="66"/>
                    </a:lnTo>
                    <a:lnTo>
                      <a:pt x="686" y="75"/>
                    </a:lnTo>
                    <a:lnTo>
                      <a:pt x="686" y="77"/>
                    </a:lnTo>
                    <a:lnTo>
                      <a:pt x="681" y="79"/>
                    </a:lnTo>
                    <a:lnTo>
                      <a:pt x="679" y="84"/>
                    </a:lnTo>
                    <a:lnTo>
                      <a:pt x="672" y="91"/>
                    </a:lnTo>
                    <a:lnTo>
                      <a:pt x="672" y="95"/>
                    </a:lnTo>
                    <a:lnTo>
                      <a:pt x="675" y="100"/>
                    </a:lnTo>
                    <a:lnTo>
                      <a:pt x="677" y="143"/>
                    </a:lnTo>
                    <a:lnTo>
                      <a:pt x="677" y="143"/>
                    </a:lnTo>
                    <a:lnTo>
                      <a:pt x="670" y="148"/>
                    </a:lnTo>
                    <a:lnTo>
                      <a:pt x="666" y="152"/>
                    </a:lnTo>
                    <a:lnTo>
                      <a:pt x="666" y="156"/>
                    </a:lnTo>
                    <a:lnTo>
                      <a:pt x="668" y="172"/>
                    </a:lnTo>
                    <a:lnTo>
                      <a:pt x="675" y="182"/>
                    </a:lnTo>
                    <a:lnTo>
                      <a:pt x="672" y="191"/>
                    </a:lnTo>
                    <a:lnTo>
                      <a:pt x="686" y="206"/>
                    </a:lnTo>
                    <a:lnTo>
                      <a:pt x="686" y="630"/>
                    </a:lnTo>
                    <a:lnTo>
                      <a:pt x="643" y="630"/>
                    </a:lnTo>
                    <a:lnTo>
                      <a:pt x="643" y="655"/>
                    </a:lnTo>
                    <a:lnTo>
                      <a:pt x="638" y="655"/>
                    </a:lnTo>
                    <a:lnTo>
                      <a:pt x="297" y="477"/>
                    </a:lnTo>
                    <a:lnTo>
                      <a:pt x="240" y="497"/>
                    </a:lnTo>
                    <a:lnTo>
                      <a:pt x="233" y="486"/>
                    </a:lnTo>
                    <a:lnTo>
                      <a:pt x="220" y="481"/>
                    </a:lnTo>
                    <a:lnTo>
                      <a:pt x="218" y="477"/>
                    </a:lnTo>
                    <a:lnTo>
                      <a:pt x="213" y="473"/>
                    </a:lnTo>
                    <a:lnTo>
                      <a:pt x="115" y="470"/>
                    </a:lnTo>
                    <a:lnTo>
                      <a:pt x="111" y="472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2" name="Freeform 14">
                <a:extLst>
                  <a:ext uri="{FF2B5EF4-FFF2-40B4-BE49-F238E27FC236}">
                    <a16:creationId xmlns:a16="http://schemas.microsoft.com/office/drawing/2014/main" id="{7AAF6CD2-D774-4387-9CB7-AE1FABDB5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0" y="978"/>
                <a:ext cx="686" cy="655"/>
              </a:xfrm>
              <a:custGeom>
                <a:avLst/>
                <a:gdLst>
                  <a:gd name="T0" fmla="*/ 91 w 686"/>
                  <a:gd name="T1" fmla="*/ 432 h 655"/>
                  <a:gd name="T2" fmla="*/ 47 w 686"/>
                  <a:gd name="T3" fmla="*/ 422 h 655"/>
                  <a:gd name="T4" fmla="*/ 33 w 686"/>
                  <a:gd name="T5" fmla="*/ 384 h 655"/>
                  <a:gd name="T6" fmla="*/ 6 w 686"/>
                  <a:gd name="T7" fmla="*/ 343 h 655"/>
                  <a:gd name="T8" fmla="*/ 22 w 686"/>
                  <a:gd name="T9" fmla="*/ 331 h 655"/>
                  <a:gd name="T10" fmla="*/ 0 w 686"/>
                  <a:gd name="T11" fmla="*/ 163 h 655"/>
                  <a:gd name="T12" fmla="*/ 9 w 686"/>
                  <a:gd name="T13" fmla="*/ 145 h 655"/>
                  <a:gd name="T14" fmla="*/ 20 w 686"/>
                  <a:gd name="T15" fmla="*/ 141 h 655"/>
                  <a:gd name="T16" fmla="*/ 41 w 686"/>
                  <a:gd name="T17" fmla="*/ 122 h 655"/>
                  <a:gd name="T18" fmla="*/ 38 w 686"/>
                  <a:gd name="T19" fmla="*/ 91 h 655"/>
                  <a:gd name="T20" fmla="*/ 43 w 686"/>
                  <a:gd name="T21" fmla="*/ 77 h 655"/>
                  <a:gd name="T22" fmla="*/ 63 w 686"/>
                  <a:gd name="T23" fmla="*/ 59 h 655"/>
                  <a:gd name="T24" fmla="*/ 95 w 686"/>
                  <a:gd name="T25" fmla="*/ 31 h 655"/>
                  <a:gd name="T26" fmla="*/ 134 w 686"/>
                  <a:gd name="T27" fmla="*/ 16 h 655"/>
                  <a:gd name="T28" fmla="*/ 166 w 686"/>
                  <a:gd name="T29" fmla="*/ 13 h 655"/>
                  <a:gd name="T30" fmla="*/ 188 w 686"/>
                  <a:gd name="T31" fmla="*/ 18 h 655"/>
                  <a:gd name="T32" fmla="*/ 256 w 686"/>
                  <a:gd name="T33" fmla="*/ 41 h 655"/>
                  <a:gd name="T34" fmla="*/ 263 w 686"/>
                  <a:gd name="T35" fmla="*/ 66 h 655"/>
                  <a:gd name="T36" fmla="*/ 388 w 686"/>
                  <a:gd name="T37" fmla="*/ 122 h 655"/>
                  <a:gd name="T38" fmla="*/ 418 w 686"/>
                  <a:gd name="T39" fmla="*/ 145 h 655"/>
                  <a:gd name="T40" fmla="*/ 450 w 686"/>
                  <a:gd name="T41" fmla="*/ 134 h 655"/>
                  <a:gd name="T42" fmla="*/ 468 w 686"/>
                  <a:gd name="T43" fmla="*/ 102 h 655"/>
                  <a:gd name="T44" fmla="*/ 465 w 686"/>
                  <a:gd name="T45" fmla="*/ 86 h 655"/>
                  <a:gd name="T46" fmla="*/ 459 w 686"/>
                  <a:gd name="T47" fmla="*/ 65 h 655"/>
                  <a:gd name="T48" fmla="*/ 506 w 686"/>
                  <a:gd name="T49" fmla="*/ 20 h 655"/>
                  <a:gd name="T50" fmla="*/ 581 w 686"/>
                  <a:gd name="T51" fmla="*/ 23 h 655"/>
                  <a:gd name="T52" fmla="*/ 595 w 686"/>
                  <a:gd name="T53" fmla="*/ 29 h 655"/>
                  <a:gd name="T54" fmla="*/ 595 w 686"/>
                  <a:gd name="T55" fmla="*/ 38 h 655"/>
                  <a:gd name="T56" fmla="*/ 595 w 686"/>
                  <a:gd name="T57" fmla="*/ 43 h 655"/>
                  <a:gd name="T58" fmla="*/ 606 w 686"/>
                  <a:gd name="T59" fmla="*/ 50 h 655"/>
                  <a:gd name="T60" fmla="*/ 675 w 686"/>
                  <a:gd name="T61" fmla="*/ 61 h 655"/>
                  <a:gd name="T62" fmla="*/ 686 w 686"/>
                  <a:gd name="T63" fmla="*/ 75 h 655"/>
                  <a:gd name="T64" fmla="*/ 681 w 686"/>
                  <a:gd name="T65" fmla="*/ 79 h 655"/>
                  <a:gd name="T66" fmla="*/ 672 w 686"/>
                  <a:gd name="T67" fmla="*/ 91 h 655"/>
                  <a:gd name="T68" fmla="*/ 675 w 686"/>
                  <a:gd name="T69" fmla="*/ 100 h 655"/>
                  <a:gd name="T70" fmla="*/ 677 w 686"/>
                  <a:gd name="T71" fmla="*/ 143 h 655"/>
                  <a:gd name="T72" fmla="*/ 666 w 686"/>
                  <a:gd name="T73" fmla="*/ 152 h 655"/>
                  <a:gd name="T74" fmla="*/ 668 w 686"/>
                  <a:gd name="T75" fmla="*/ 172 h 655"/>
                  <a:gd name="T76" fmla="*/ 672 w 686"/>
                  <a:gd name="T77" fmla="*/ 191 h 655"/>
                  <a:gd name="T78" fmla="*/ 686 w 686"/>
                  <a:gd name="T79" fmla="*/ 630 h 655"/>
                  <a:gd name="T80" fmla="*/ 643 w 686"/>
                  <a:gd name="T81" fmla="*/ 655 h 655"/>
                  <a:gd name="T82" fmla="*/ 297 w 686"/>
                  <a:gd name="T83" fmla="*/ 477 h 655"/>
                  <a:gd name="T84" fmla="*/ 233 w 686"/>
                  <a:gd name="T85" fmla="*/ 486 h 655"/>
                  <a:gd name="T86" fmla="*/ 218 w 686"/>
                  <a:gd name="T87" fmla="*/ 477 h 655"/>
                  <a:gd name="T88" fmla="*/ 115 w 686"/>
                  <a:gd name="T89" fmla="*/ 470 h 6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86" h="655">
                    <a:moveTo>
                      <a:pt x="111" y="472"/>
                    </a:moveTo>
                    <a:lnTo>
                      <a:pt x="91" y="432"/>
                    </a:lnTo>
                    <a:lnTo>
                      <a:pt x="68" y="422"/>
                    </a:lnTo>
                    <a:lnTo>
                      <a:pt x="47" y="422"/>
                    </a:lnTo>
                    <a:lnTo>
                      <a:pt x="34" y="409"/>
                    </a:lnTo>
                    <a:lnTo>
                      <a:pt x="33" y="384"/>
                    </a:lnTo>
                    <a:lnTo>
                      <a:pt x="9" y="354"/>
                    </a:lnTo>
                    <a:lnTo>
                      <a:pt x="6" y="343"/>
                    </a:lnTo>
                    <a:lnTo>
                      <a:pt x="8" y="338"/>
                    </a:lnTo>
                    <a:lnTo>
                      <a:pt x="22" y="331"/>
                    </a:lnTo>
                    <a:lnTo>
                      <a:pt x="18" y="191"/>
                    </a:lnTo>
                    <a:lnTo>
                      <a:pt x="0" y="163"/>
                    </a:lnTo>
                    <a:lnTo>
                      <a:pt x="2" y="150"/>
                    </a:lnTo>
                    <a:lnTo>
                      <a:pt x="9" y="145"/>
                    </a:lnTo>
                    <a:lnTo>
                      <a:pt x="9" y="143"/>
                    </a:lnTo>
                    <a:lnTo>
                      <a:pt x="20" y="141"/>
                    </a:lnTo>
                    <a:lnTo>
                      <a:pt x="38" y="129"/>
                    </a:lnTo>
                    <a:lnTo>
                      <a:pt x="41" y="122"/>
                    </a:lnTo>
                    <a:lnTo>
                      <a:pt x="43" y="113"/>
                    </a:lnTo>
                    <a:lnTo>
                      <a:pt x="38" y="91"/>
                    </a:lnTo>
                    <a:lnTo>
                      <a:pt x="40" y="84"/>
                    </a:lnTo>
                    <a:lnTo>
                      <a:pt x="43" y="77"/>
                    </a:lnTo>
                    <a:lnTo>
                      <a:pt x="59" y="68"/>
                    </a:lnTo>
                    <a:lnTo>
                      <a:pt x="63" y="59"/>
                    </a:lnTo>
                    <a:lnTo>
                      <a:pt x="91" y="40"/>
                    </a:lnTo>
                    <a:lnTo>
                      <a:pt x="95" y="31"/>
                    </a:lnTo>
                    <a:lnTo>
                      <a:pt x="95" y="0"/>
                    </a:lnTo>
                    <a:lnTo>
                      <a:pt x="134" y="16"/>
                    </a:lnTo>
                    <a:lnTo>
                      <a:pt x="150" y="18"/>
                    </a:lnTo>
                    <a:lnTo>
                      <a:pt x="166" y="13"/>
                    </a:lnTo>
                    <a:lnTo>
                      <a:pt x="179" y="15"/>
                    </a:lnTo>
                    <a:lnTo>
                      <a:pt x="188" y="18"/>
                    </a:lnTo>
                    <a:lnTo>
                      <a:pt x="199" y="20"/>
                    </a:lnTo>
                    <a:lnTo>
                      <a:pt x="256" y="41"/>
                    </a:lnTo>
                    <a:lnTo>
                      <a:pt x="259" y="47"/>
                    </a:lnTo>
                    <a:lnTo>
                      <a:pt x="263" y="66"/>
                    </a:lnTo>
                    <a:lnTo>
                      <a:pt x="283" y="91"/>
                    </a:lnTo>
                    <a:lnTo>
                      <a:pt x="388" y="122"/>
                    </a:lnTo>
                    <a:lnTo>
                      <a:pt x="406" y="141"/>
                    </a:lnTo>
                    <a:lnTo>
                      <a:pt x="418" y="145"/>
                    </a:lnTo>
                    <a:lnTo>
                      <a:pt x="429" y="145"/>
                    </a:lnTo>
                    <a:lnTo>
                      <a:pt x="450" y="134"/>
                    </a:lnTo>
                    <a:lnTo>
                      <a:pt x="468" y="109"/>
                    </a:lnTo>
                    <a:lnTo>
                      <a:pt x="468" y="102"/>
                    </a:lnTo>
                    <a:lnTo>
                      <a:pt x="465" y="93"/>
                    </a:lnTo>
                    <a:lnTo>
                      <a:pt x="465" y="86"/>
                    </a:lnTo>
                    <a:lnTo>
                      <a:pt x="459" y="77"/>
                    </a:lnTo>
                    <a:lnTo>
                      <a:pt x="459" y="65"/>
                    </a:lnTo>
                    <a:lnTo>
                      <a:pt x="461" y="56"/>
                    </a:lnTo>
                    <a:lnTo>
                      <a:pt x="506" y="20"/>
                    </a:lnTo>
                    <a:lnTo>
                      <a:pt x="552" y="13"/>
                    </a:lnTo>
                    <a:lnTo>
                      <a:pt x="581" y="23"/>
                    </a:lnTo>
                    <a:lnTo>
                      <a:pt x="588" y="23"/>
                    </a:lnTo>
                    <a:lnTo>
                      <a:pt x="595" y="29"/>
                    </a:lnTo>
                    <a:lnTo>
                      <a:pt x="595" y="36"/>
                    </a:lnTo>
                    <a:lnTo>
                      <a:pt x="595" y="38"/>
                    </a:lnTo>
                    <a:lnTo>
                      <a:pt x="593" y="36"/>
                    </a:lnTo>
                    <a:lnTo>
                      <a:pt x="595" y="43"/>
                    </a:lnTo>
                    <a:lnTo>
                      <a:pt x="602" y="48"/>
                    </a:lnTo>
                    <a:lnTo>
                      <a:pt x="606" y="50"/>
                    </a:lnTo>
                    <a:lnTo>
                      <a:pt x="609" y="48"/>
                    </a:lnTo>
                    <a:lnTo>
                      <a:pt x="675" y="61"/>
                    </a:lnTo>
                    <a:lnTo>
                      <a:pt x="682" y="66"/>
                    </a:lnTo>
                    <a:lnTo>
                      <a:pt x="686" y="75"/>
                    </a:lnTo>
                    <a:lnTo>
                      <a:pt x="686" y="77"/>
                    </a:lnTo>
                    <a:lnTo>
                      <a:pt x="681" y="79"/>
                    </a:lnTo>
                    <a:lnTo>
                      <a:pt x="679" y="84"/>
                    </a:lnTo>
                    <a:lnTo>
                      <a:pt x="672" y="91"/>
                    </a:lnTo>
                    <a:lnTo>
                      <a:pt x="672" y="95"/>
                    </a:lnTo>
                    <a:lnTo>
                      <a:pt x="675" y="100"/>
                    </a:lnTo>
                    <a:lnTo>
                      <a:pt x="677" y="143"/>
                    </a:lnTo>
                    <a:lnTo>
                      <a:pt x="677" y="143"/>
                    </a:lnTo>
                    <a:lnTo>
                      <a:pt x="670" y="148"/>
                    </a:lnTo>
                    <a:lnTo>
                      <a:pt x="666" y="152"/>
                    </a:lnTo>
                    <a:lnTo>
                      <a:pt x="666" y="156"/>
                    </a:lnTo>
                    <a:lnTo>
                      <a:pt x="668" y="172"/>
                    </a:lnTo>
                    <a:lnTo>
                      <a:pt x="675" y="182"/>
                    </a:lnTo>
                    <a:lnTo>
                      <a:pt x="672" y="191"/>
                    </a:lnTo>
                    <a:lnTo>
                      <a:pt x="686" y="206"/>
                    </a:lnTo>
                    <a:lnTo>
                      <a:pt x="686" y="630"/>
                    </a:lnTo>
                    <a:lnTo>
                      <a:pt x="643" y="630"/>
                    </a:lnTo>
                    <a:lnTo>
                      <a:pt x="643" y="655"/>
                    </a:lnTo>
                    <a:lnTo>
                      <a:pt x="638" y="655"/>
                    </a:lnTo>
                    <a:lnTo>
                      <a:pt x="297" y="477"/>
                    </a:lnTo>
                    <a:lnTo>
                      <a:pt x="240" y="497"/>
                    </a:lnTo>
                    <a:lnTo>
                      <a:pt x="233" y="486"/>
                    </a:lnTo>
                    <a:lnTo>
                      <a:pt x="220" y="481"/>
                    </a:lnTo>
                    <a:lnTo>
                      <a:pt x="218" y="477"/>
                    </a:lnTo>
                    <a:lnTo>
                      <a:pt x="213" y="473"/>
                    </a:lnTo>
                    <a:lnTo>
                      <a:pt x="115" y="470"/>
                    </a:lnTo>
                    <a:lnTo>
                      <a:pt x="111" y="47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3" name="Freeform 15">
                <a:extLst>
                  <a:ext uri="{FF2B5EF4-FFF2-40B4-BE49-F238E27FC236}">
                    <a16:creationId xmlns:a16="http://schemas.microsoft.com/office/drawing/2014/main" id="{1F737427-6253-4E35-AE9B-9D30E723796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2976"/>
                <a:ext cx="11" cy="27"/>
              </a:xfrm>
              <a:custGeom>
                <a:avLst/>
                <a:gdLst>
                  <a:gd name="T0" fmla="*/ 6 w 11"/>
                  <a:gd name="T1" fmla="*/ 2 h 27"/>
                  <a:gd name="T2" fmla="*/ 8 w 11"/>
                  <a:gd name="T3" fmla="*/ 4 h 27"/>
                  <a:gd name="T4" fmla="*/ 8 w 11"/>
                  <a:gd name="T5" fmla="*/ 14 h 27"/>
                  <a:gd name="T6" fmla="*/ 11 w 11"/>
                  <a:gd name="T7" fmla="*/ 22 h 27"/>
                  <a:gd name="T8" fmla="*/ 11 w 11"/>
                  <a:gd name="T9" fmla="*/ 25 h 27"/>
                  <a:gd name="T10" fmla="*/ 9 w 11"/>
                  <a:gd name="T11" fmla="*/ 27 h 27"/>
                  <a:gd name="T12" fmla="*/ 6 w 11"/>
                  <a:gd name="T13" fmla="*/ 25 h 27"/>
                  <a:gd name="T14" fmla="*/ 4 w 11"/>
                  <a:gd name="T15" fmla="*/ 22 h 27"/>
                  <a:gd name="T16" fmla="*/ 2 w 11"/>
                  <a:gd name="T17" fmla="*/ 22 h 27"/>
                  <a:gd name="T18" fmla="*/ 0 w 11"/>
                  <a:gd name="T19" fmla="*/ 16 h 27"/>
                  <a:gd name="T20" fmla="*/ 0 w 11"/>
                  <a:gd name="T21" fmla="*/ 14 h 27"/>
                  <a:gd name="T22" fmla="*/ 0 w 11"/>
                  <a:gd name="T23" fmla="*/ 4 h 27"/>
                  <a:gd name="T24" fmla="*/ 0 w 11"/>
                  <a:gd name="T25" fmla="*/ 4 h 27"/>
                  <a:gd name="T26" fmla="*/ 6 w 11"/>
                  <a:gd name="T27" fmla="*/ 0 h 27"/>
                  <a:gd name="T28" fmla="*/ 6 w 11"/>
                  <a:gd name="T2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7">
                    <a:moveTo>
                      <a:pt x="6" y="2"/>
                    </a:moveTo>
                    <a:lnTo>
                      <a:pt x="8" y="4"/>
                    </a:lnTo>
                    <a:lnTo>
                      <a:pt x="8" y="14"/>
                    </a:lnTo>
                    <a:lnTo>
                      <a:pt x="11" y="22"/>
                    </a:lnTo>
                    <a:lnTo>
                      <a:pt x="11" y="25"/>
                    </a:lnTo>
                    <a:lnTo>
                      <a:pt x="9" y="27"/>
                    </a:lnTo>
                    <a:lnTo>
                      <a:pt x="6" y="25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6" y="2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4" name="Freeform 16">
                <a:extLst>
                  <a:ext uri="{FF2B5EF4-FFF2-40B4-BE49-F238E27FC236}">
                    <a16:creationId xmlns:a16="http://schemas.microsoft.com/office/drawing/2014/main" id="{0FAF2A57-4F1B-4EE4-AEDA-AE02C1741E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33" y="2976"/>
                <a:ext cx="11" cy="27"/>
              </a:xfrm>
              <a:custGeom>
                <a:avLst/>
                <a:gdLst>
                  <a:gd name="T0" fmla="*/ 6 w 11"/>
                  <a:gd name="T1" fmla="*/ 2 h 27"/>
                  <a:gd name="T2" fmla="*/ 8 w 11"/>
                  <a:gd name="T3" fmla="*/ 4 h 27"/>
                  <a:gd name="T4" fmla="*/ 8 w 11"/>
                  <a:gd name="T5" fmla="*/ 14 h 27"/>
                  <a:gd name="T6" fmla="*/ 11 w 11"/>
                  <a:gd name="T7" fmla="*/ 22 h 27"/>
                  <a:gd name="T8" fmla="*/ 11 w 11"/>
                  <a:gd name="T9" fmla="*/ 25 h 27"/>
                  <a:gd name="T10" fmla="*/ 9 w 11"/>
                  <a:gd name="T11" fmla="*/ 27 h 27"/>
                  <a:gd name="T12" fmla="*/ 6 w 11"/>
                  <a:gd name="T13" fmla="*/ 25 h 27"/>
                  <a:gd name="T14" fmla="*/ 4 w 11"/>
                  <a:gd name="T15" fmla="*/ 22 h 27"/>
                  <a:gd name="T16" fmla="*/ 2 w 11"/>
                  <a:gd name="T17" fmla="*/ 22 h 27"/>
                  <a:gd name="T18" fmla="*/ 0 w 11"/>
                  <a:gd name="T19" fmla="*/ 16 h 27"/>
                  <a:gd name="T20" fmla="*/ 0 w 11"/>
                  <a:gd name="T21" fmla="*/ 14 h 27"/>
                  <a:gd name="T22" fmla="*/ 0 w 11"/>
                  <a:gd name="T23" fmla="*/ 4 h 27"/>
                  <a:gd name="T24" fmla="*/ 0 w 11"/>
                  <a:gd name="T25" fmla="*/ 4 h 27"/>
                  <a:gd name="T26" fmla="*/ 6 w 11"/>
                  <a:gd name="T27" fmla="*/ 0 h 27"/>
                  <a:gd name="T28" fmla="*/ 6 w 11"/>
                  <a:gd name="T29" fmla="*/ 2 h 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1" h="27">
                    <a:moveTo>
                      <a:pt x="6" y="2"/>
                    </a:moveTo>
                    <a:lnTo>
                      <a:pt x="8" y="4"/>
                    </a:lnTo>
                    <a:lnTo>
                      <a:pt x="8" y="14"/>
                    </a:lnTo>
                    <a:lnTo>
                      <a:pt x="11" y="22"/>
                    </a:lnTo>
                    <a:lnTo>
                      <a:pt x="11" y="25"/>
                    </a:lnTo>
                    <a:lnTo>
                      <a:pt x="9" y="27"/>
                    </a:lnTo>
                    <a:lnTo>
                      <a:pt x="6" y="25"/>
                    </a:lnTo>
                    <a:lnTo>
                      <a:pt x="4" y="22"/>
                    </a:lnTo>
                    <a:lnTo>
                      <a:pt x="2" y="22"/>
                    </a:lnTo>
                    <a:lnTo>
                      <a:pt x="0" y="16"/>
                    </a:lnTo>
                    <a:lnTo>
                      <a:pt x="0" y="14"/>
                    </a:lnTo>
                    <a:lnTo>
                      <a:pt x="0" y="4"/>
                    </a:lnTo>
                    <a:lnTo>
                      <a:pt x="0" y="4"/>
                    </a:lnTo>
                    <a:lnTo>
                      <a:pt x="6" y="0"/>
                    </a:lnTo>
                    <a:lnTo>
                      <a:pt x="6" y="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5" name="Freeform 17">
                <a:extLst>
                  <a:ext uri="{FF2B5EF4-FFF2-40B4-BE49-F238E27FC236}">
                    <a16:creationId xmlns:a16="http://schemas.microsoft.com/office/drawing/2014/main" id="{45FBC75A-94A7-4A96-A136-7753502A776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0" y="3019"/>
                <a:ext cx="12" cy="5"/>
              </a:xfrm>
              <a:custGeom>
                <a:avLst/>
                <a:gdLst>
                  <a:gd name="T0" fmla="*/ 12 w 12"/>
                  <a:gd name="T1" fmla="*/ 5 h 5"/>
                  <a:gd name="T2" fmla="*/ 8 w 12"/>
                  <a:gd name="T3" fmla="*/ 5 h 5"/>
                  <a:gd name="T4" fmla="*/ 7 w 12"/>
                  <a:gd name="T5" fmla="*/ 4 h 5"/>
                  <a:gd name="T6" fmla="*/ 3 w 12"/>
                  <a:gd name="T7" fmla="*/ 4 h 5"/>
                  <a:gd name="T8" fmla="*/ 1 w 12"/>
                  <a:gd name="T9" fmla="*/ 2 h 5"/>
                  <a:gd name="T10" fmla="*/ 0 w 12"/>
                  <a:gd name="T11" fmla="*/ 0 h 5"/>
                  <a:gd name="T12" fmla="*/ 1 w 12"/>
                  <a:gd name="T13" fmla="*/ 0 h 5"/>
                  <a:gd name="T14" fmla="*/ 10 w 12"/>
                  <a:gd name="T15" fmla="*/ 4 h 5"/>
                  <a:gd name="T16" fmla="*/ 12 w 12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">
                    <a:moveTo>
                      <a:pt x="12" y="5"/>
                    </a:moveTo>
                    <a:lnTo>
                      <a:pt x="8" y="5"/>
                    </a:lnTo>
                    <a:lnTo>
                      <a:pt x="7" y="4"/>
                    </a:lnTo>
                    <a:lnTo>
                      <a:pt x="3" y="4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0" y="4"/>
                    </a:lnTo>
                    <a:lnTo>
                      <a:pt x="12" y="5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6" name="Freeform 18">
                <a:extLst>
                  <a:ext uri="{FF2B5EF4-FFF2-40B4-BE49-F238E27FC236}">
                    <a16:creationId xmlns:a16="http://schemas.microsoft.com/office/drawing/2014/main" id="{6465DEFF-0F79-49F8-B817-48B669A65F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50" y="3019"/>
                <a:ext cx="12" cy="5"/>
              </a:xfrm>
              <a:custGeom>
                <a:avLst/>
                <a:gdLst>
                  <a:gd name="T0" fmla="*/ 12 w 12"/>
                  <a:gd name="T1" fmla="*/ 5 h 5"/>
                  <a:gd name="T2" fmla="*/ 8 w 12"/>
                  <a:gd name="T3" fmla="*/ 5 h 5"/>
                  <a:gd name="T4" fmla="*/ 7 w 12"/>
                  <a:gd name="T5" fmla="*/ 4 h 5"/>
                  <a:gd name="T6" fmla="*/ 3 w 12"/>
                  <a:gd name="T7" fmla="*/ 4 h 5"/>
                  <a:gd name="T8" fmla="*/ 1 w 12"/>
                  <a:gd name="T9" fmla="*/ 2 h 5"/>
                  <a:gd name="T10" fmla="*/ 0 w 12"/>
                  <a:gd name="T11" fmla="*/ 0 h 5"/>
                  <a:gd name="T12" fmla="*/ 1 w 12"/>
                  <a:gd name="T13" fmla="*/ 0 h 5"/>
                  <a:gd name="T14" fmla="*/ 10 w 12"/>
                  <a:gd name="T15" fmla="*/ 4 h 5"/>
                  <a:gd name="T16" fmla="*/ 12 w 12"/>
                  <a:gd name="T17" fmla="*/ 5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" h="5">
                    <a:moveTo>
                      <a:pt x="12" y="5"/>
                    </a:moveTo>
                    <a:lnTo>
                      <a:pt x="8" y="5"/>
                    </a:lnTo>
                    <a:lnTo>
                      <a:pt x="7" y="4"/>
                    </a:lnTo>
                    <a:lnTo>
                      <a:pt x="3" y="4"/>
                    </a:lnTo>
                    <a:lnTo>
                      <a:pt x="1" y="2"/>
                    </a:lnTo>
                    <a:lnTo>
                      <a:pt x="0" y="0"/>
                    </a:lnTo>
                    <a:lnTo>
                      <a:pt x="1" y="0"/>
                    </a:lnTo>
                    <a:lnTo>
                      <a:pt x="10" y="4"/>
                    </a:lnTo>
                    <a:lnTo>
                      <a:pt x="12" y="5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7" name="Freeform 19">
                <a:extLst>
                  <a:ext uri="{FF2B5EF4-FFF2-40B4-BE49-F238E27FC236}">
                    <a16:creationId xmlns:a16="http://schemas.microsoft.com/office/drawing/2014/main" id="{A0FE5D71-1727-43EC-8479-A9920EDC55B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" y="3012"/>
                <a:ext cx="11" cy="12"/>
              </a:xfrm>
              <a:custGeom>
                <a:avLst/>
                <a:gdLst>
                  <a:gd name="T0" fmla="*/ 11 w 11"/>
                  <a:gd name="T1" fmla="*/ 0 h 12"/>
                  <a:gd name="T2" fmla="*/ 11 w 11"/>
                  <a:gd name="T3" fmla="*/ 2 h 12"/>
                  <a:gd name="T4" fmla="*/ 11 w 11"/>
                  <a:gd name="T5" fmla="*/ 11 h 12"/>
                  <a:gd name="T6" fmla="*/ 9 w 11"/>
                  <a:gd name="T7" fmla="*/ 12 h 12"/>
                  <a:gd name="T8" fmla="*/ 7 w 11"/>
                  <a:gd name="T9" fmla="*/ 11 h 12"/>
                  <a:gd name="T10" fmla="*/ 7 w 11"/>
                  <a:gd name="T11" fmla="*/ 7 h 12"/>
                  <a:gd name="T12" fmla="*/ 4 w 11"/>
                  <a:gd name="T13" fmla="*/ 5 h 12"/>
                  <a:gd name="T14" fmla="*/ 0 w 11"/>
                  <a:gd name="T15" fmla="*/ 5 h 12"/>
                  <a:gd name="T16" fmla="*/ 0 w 11"/>
                  <a:gd name="T17" fmla="*/ 3 h 12"/>
                  <a:gd name="T18" fmla="*/ 5 w 11"/>
                  <a:gd name="T19" fmla="*/ 3 h 12"/>
                  <a:gd name="T20" fmla="*/ 7 w 11"/>
                  <a:gd name="T21" fmla="*/ 2 h 12"/>
                  <a:gd name="T22" fmla="*/ 11 w 11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12">
                    <a:moveTo>
                      <a:pt x="11" y="0"/>
                    </a:moveTo>
                    <a:lnTo>
                      <a:pt x="11" y="2"/>
                    </a:lnTo>
                    <a:lnTo>
                      <a:pt x="11" y="11"/>
                    </a:lnTo>
                    <a:lnTo>
                      <a:pt x="9" y="12"/>
                    </a:lnTo>
                    <a:lnTo>
                      <a:pt x="7" y="11"/>
                    </a:lnTo>
                    <a:lnTo>
                      <a:pt x="7" y="7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8" name="Freeform 20">
                <a:extLst>
                  <a:ext uri="{FF2B5EF4-FFF2-40B4-BE49-F238E27FC236}">
                    <a16:creationId xmlns:a16="http://schemas.microsoft.com/office/drawing/2014/main" id="{85EF48C0-E0B7-4520-9A30-8C729B9B6F8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78" y="3012"/>
                <a:ext cx="11" cy="12"/>
              </a:xfrm>
              <a:custGeom>
                <a:avLst/>
                <a:gdLst>
                  <a:gd name="T0" fmla="*/ 11 w 11"/>
                  <a:gd name="T1" fmla="*/ 0 h 12"/>
                  <a:gd name="T2" fmla="*/ 11 w 11"/>
                  <a:gd name="T3" fmla="*/ 2 h 12"/>
                  <a:gd name="T4" fmla="*/ 11 w 11"/>
                  <a:gd name="T5" fmla="*/ 11 h 12"/>
                  <a:gd name="T6" fmla="*/ 9 w 11"/>
                  <a:gd name="T7" fmla="*/ 12 h 12"/>
                  <a:gd name="T8" fmla="*/ 7 w 11"/>
                  <a:gd name="T9" fmla="*/ 11 h 12"/>
                  <a:gd name="T10" fmla="*/ 7 w 11"/>
                  <a:gd name="T11" fmla="*/ 7 h 12"/>
                  <a:gd name="T12" fmla="*/ 4 w 11"/>
                  <a:gd name="T13" fmla="*/ 5 h 12"/>
                  <a:gd name="T14" fmla="*/ 0 w 11"/>
                  <a:gd name="T15" fmla="*/ 5 h 12"/>
                  <a:gd name="T16" fmla="*/ 0 w 11"/>
                  <a:gd name="T17" fmla="*/ 3 h 12"/>
                  <a:gd name="T18" fmla="*/ 5 w 11"/>
                  <a:gd name="T19" fmla="*/ 3 h 12"/>
                  <a:gd name="T20" fmla="*/ 7 w 11"/>
                  <a:gd name="T21" fmla="*/ 2 h 12"/>
                  <a:gd name="T22" fmla="*/ 11 w 11"/>
                  <a:gd name="T2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1" h="12">
                    <a:moveTo>
                      <a:pt x="11" y="0"/>
                    </a:moveTo>
                    <a:lnTo>
                      <a:pt x="11" y="2"/>
                    </a:lnTo>
                    <a:lnTo>
                      <a:pt x="11" y="11"/>
                    </a:lnTo>
                    <a:lnTo>
                      <a:pt x="9" y="12"/>
                    </a:lnTo>
                    <a:lnTo>
                      <a:pt x="7" y="11"/>
                    </a:lnTo>
                    <a:lnTo>
                      <a:pt x="7" y="7"/>
                    </a:lnTo>
                    <a:lnTo>
                      <a:pt x="4" y="5"/>
                    </a:lnTo>
                    <a:lnTo>
                      <a:pt x="0" y="5"/>
                    </a:lnTo>
                    <a:lnTo>
                      <a:pt x="0" y="3"/>
                    </a:lnTo>
                    <a:lnTo>
                      <a:pt x="5" y="3"/>
                    </a:lnTo>
                    <a:lnTo>
                      <a:pt x="7" y="2"/>
                    </a:lnTo>
                    <a:lnTo>
                      <a:pt x="11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39" name="Freeform 21">
                <a:extLst>
                  <a:ext uri="{FF2B5EF4-FFF2-40B4-BE49-F238E27FC236}">
                    <a16:creationId xmlns:a16="http://schemas.microsoft.com/office/drawing/2014/main" id="{57A81449-1416-4481-8883-D1364CCC8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2" y="3039"/>
                <a:ext cx="7" cy="12"/>
              </a:xfrm>
              <a:custGeom>
                <a:avLst/>
                <a:gdLst>
                  <a:gd name="T0" fmla="*/ 7 w 7"/>
                  <a:gd name="T1" fmla="*/ 3 h 12"/>
                  <a:gd name="T2" fmla="*/ 7 w 7"/>
                  <a:gd name="T3" fmla="*/ 9 h 12"/>
                  <a:gd name="T4" fmla="*/ 7 w 7"/>
                  <a:gd name="T5" fmla="*/ 10 h 12"/>
                  <a:gd name="T6" fmla="*/ 7 w 7"/>
                  <a:gd name="T7" fmla="*/ 12 h 12"/>
                  <a:gd name="T8" fmla="*/ 5 w 7"/>
                  <a:gd name="T9" fmla="*/ 12 h 12"/>
                  <a:gd name="T10" fmla="*/ 2 w 7"/>
                  <a:gd name="T11" fmla="*/ 12 h 12"/>
                  <a:gd name="T12" fmla="*/ 2 w 7"/>
                  <a:gd name="T13" fmla="*/ 7 h 12"/>
                  <a:gd name="T14" fmla="*/ 2 w 7"/>
                  <a:gd name="T15" fmla="*/ 5 h 12"/>
                  <a:gd name="T16" fmla="*/ 0 w 7"/>
                  <a:gd name="T17" fmla="*/ 3 h 12"/>
                  <a:gd name="T18" fmla="*/ 0 w 7"/>
                  <a:gd name="T19" fmla="*/ 0 h 12"/>
                  <a:gd name="T20" fmla="*/ 4 w 7"/>
                  <a:gd name="T21" fmla="*/ 1 h 12"/>
                  <a:gd name="T22" fmla="*/ 7 w 7"/>
                  <a:gd name="T23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12">
                    <a:moveTo>
                      <a:pt x="7" y="3"/>
                    </a:move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1"/>
                    </a:lnTo>
                    <a:lnTo>
                      <a:pt x="7" y="3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0" name="Freeform 22">
                <a:extLst>
                  <a:ext uri="{FF2B5EF4-FFF2-40B4-BE49-F238E27FC236}">
                    <a16:creationId xmlns:a16="http://schemas.microsoft.com/office/drawing/2014/main" id="{FF4A29E4-9433-4D7D-A9C4-1434FBEA999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012" y="3039"/>
                <a:ext cx="7" cy="12"/>
              </a:xfrm>
              <a:custGeom>
                <a:avLst/>
                <a:gdLst>
                  <a:gd name="T0" fmla="*/ 7 w 7"/>
                  <a:gd name="T1" fmla="*/ 3 h 12"/>
                  <a:gd name="T2" fmla="*/ 7 w 7"/>
                  <a:gd name="T3" fmla="*/ 9 h 12"/>
                  <a:gd name="T4" fmla="*/ 7 w 7"/>
                  <a:gd name="T5" fmla="*/ 10 h 12"/>
                  <a:gd name="T6" fmla="*/ 7 w 7"/>
                  <a:gd name="T7" fmla="*/ 12 h 12"/>
                  <a:gd name="T8" fmla="*/ 5 w 7"/>
                  <a:gd name="T9" fmla="*/ 12 h 12"/>
                  <a:gd name="T10" fmla="*/ 2 w 7"/>
                  <a:gd name="T11" fmla="*/ 12 h 12"/>
                  <a:gd name="T12" fmla="*/ 2 w 7"/>
                  <a:gd name="T13" fmla="*/ 7 h 12"/>
                  <a:gd name="T14" fmla="*/ 2 w 7"/>
                  <a:gd name="T15" fmla="*/ 5 h 12"/>
                  <a:gd name="T16" fmla="*/ 0 w 7"/>
                  <a:gd name="T17" fmla="*/ 3 h 12"/>
                  <a:gd name="T18" fmla="*/ 0 w 7"/>
                  <a:gd name="T19" fmla="*/ 0 h 12"/>
                  <a:gd name="T20" fmla="*/ 4 w 7"/>
                  <a:gd name="T21" fmla="*/ 1 h 12"/>
                  <a:gd name="T22" fmla="*/ 7 w 7"/>
                  <a:gd name="T23" fmla="*/ 3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" h="12">
                    <a:moveTo>
                      <a:pt x="7" y="3"/>
                    </a:moveTo>
                    <a:lnTo>
                      <a:pt x="7" y="9"/>
                    </a:lnTo>
                    <a:lnTo>
                      <a:pt x="7" y="10"/>
                    </a:lnTo>
                    <a:lnTo>
                      <a:pt x="7" y="12"/>
                    </a:lnTo>
                    <a:lnTo>
                      <a:pt x="5" y="12"/>
                    </a:lnTo>
                    <a:lnTo>
                      <a:pt x="2" y="12"/>
                    </a:lnTo>
                    <a:lnTo>
                      <a:pt x="2" y="7"/>
                    </a:lnTo>
                    <a:lnTo>
                      <a:pt x="2" y="5"/>
                    </a:lnTo>
                    <a:lnTo>
                      <a:pt x="0" y="3"/>
                    </a:lnTo>
                    <a:lnTo>
                      <a:pt x="0" y="0"/>
                    </a:lnTo>
                    <a:lnTo>
                      <a:pt x="4" y="1"/>
                    </a:lnTo>
                    <a:lnTo>
                      <a:pt x="7" y="3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1" name="Freeform 23">
                <a:extLst>
                  <a:ext uri="{FF2B5EF4-FFF2-40B4-BE49-F238E27FC236}">
                    <a16:creationId xmlns:a16="http://schemas.microsoft.com/office/drawing/2014/main" id="{F38AE133-EE40-4B70-B638-2DB9C6B9407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9" y="2008"/>
                <a:ext cx="11" cy="8"/>
              </a:xfrm>
              <a:custGeom>
                <a:avLst/>
                <a:gdLst>
                  <a:gd name="T0" fmla="*/ 11 w 11"/>
                  <a:gd name="T1" fmla="*/ 0 h 8"/>
                  <a:gd name="T2" fmla="*/ 6 w 11"/>
                  <a:gd name="T3" fmla="*/ 0 h 8"/>
                  <a:gd name="T4" fmla="*/ 0 w 11"/>
                  <a:gd name="T5" fmla="*/ 4 h 8"/>
                  <a:gd name="T6" fmla="*/ 2 w 11"/>
                  <a:gd name="T7" fmla="*/ 8 h 8"/>
                  <a:gd name="T8" fmla="*/ 8 w 11"/>
                  <a:gd name="T9" fmla="*/ 4 h 8"/>
                  <a:gd name="T10" fmla="*/ 11 w 11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lnTo>
                      <a:pt x="6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8" y="4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2" name="Freeform 24">
                <a:extLst>
                  <a:ext uri="{FF2B5EF4-FFF2-40B4-BE49-F238E27FC236}">
                    <a16:creationId xmlns:a16="http://schemas.microsoft.com/office/drawing/2014/main" id="{18E3DF78-25A0-4494-82D4-84FBDE12AF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69" y="2008"/>
                <a:ext cx="11" cy="8"/>
              </a:xfrm>
              <a:custGeom>
                <a:avLst/>
                <a:gdLst>
                  <a:gd name="T0" fmla="*/ 11 w 11"/>
                  <a:gd name="T1" fmla="*/ 0 h 8"/>
                  <a:gd name="T2" fmla="*/ 6 w 11"/>
                  <a:gd name="T3" fmla="*/ 0 h 8"/>
                  <a:gd name="T4" fmla="*/ 0 w 11"/>
                  <a:gd name="T5" fmla="*/ 4 h 8"/>
                  <a:gd name="T6" fmla="*/ 2 w 11"/>
                  <a:gd name="T7" fmla="*/ 8 h 8"/>
                  <a:gd name="T8" fmla="*/ 8 w 11"/>
                  <a:gd name="T9" fmla="*/ 4 h 8"/>
                  <a:gd name="T10" fmla="*/ 11 w 11"/>
                  <a:gd name="T11" fmla="*/ 0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" h="8">
                    <a:moveTo>
                      <a:pt x="11" y="0"/>
                    </a:moveTo>
                    <a:lnTo>
                      <a:pt x="6" y="0"/>
                    </a:lnTo>
                    <a:lnTo>
                      <a:pt x="0" y="4"/>
                    </a:lnTo>
                    <a:lnTo>
                      <a:pt x="2" y="8"/>
                    </a:lnTo>
                    <a:lnTo>
                      <a:pt x="8" y="4"/>
                    </a:lnTo>
                    <a:lnTo>
                      <a:pt x="11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3" name="Freeform 25">
                <a:extLst>
                  <a:ext uri="{FF2B5EF4-FFF2-40B4-BE49-F238E27FC236}">
                    <a16:creationId xmlns:a16="http://schemas.microsoft.com/office/drawing/2014/main" id="{BFE25891-D4DB-4997-B2C5-C315F0FB865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0" y="2323"/>
                <a:ext cx="20" cy="25"/>
              </a:xfrm>
              <a:custGeom>
                <a:avLst/>
                <a:gdLst>
                  <a:gd name="T0" fmla="*/ 20 w 20"/>
                  <a:gd name="T1" fmla="*/ 7 h 25"/>
                  <a:gd name="T2" fmla="*/ 20 w 20"/>
                  <a:gd name="T3" fmla="*/ 12 h 25"/>
                  <a:gd name="T4" fmla="*/ 16 w 20"/>
                  <a:gd name="T5" fmla="*/ 21 h 25"/>
                  <a:gd name="T6" fmla="*/ 14 w 20"/>
                  <a:gd name="T7" fmla="*/ 23 h 25"/>
                  <a:gd name="T8" fmla="*/ 11 w 20"/>
                  <a:gd name="T9" fmla="*/ 25 h 25"/>
                  <a:gd name="T10" fmla="*/ 4 w 20"/>
                  <a:gd name="T11" fmla="*/ 25 h 25"/>
                  <a:gd name="T12" fmla="*/ 0 w 20"/>
                  <a:gd name="T13" fmla="*/ 21 h 25"/>
                  <a:gd name="T14" fmla="*/ 0 w 20"/>
                  <a:gd name="T15" fmla="*/ 18 h 25"/>
                  <a:gd name="T16" fmla="*/ 7 w 20"/>
                  <a:gd name="T17" fmla="*/ 0 h 25"/>
                  <a:gd name="T18" fmla="*/ 13 w 20"/>
                  <a:gd name="T19" fmla="*/ 0 h 25"/>
                  <a:gd name="T20" fmla="*/ 20 w 20"/>
                  <a:gd name="T2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25">
                    <a:moveTo>
                      <a:pt x="20" y="7"/>
                    </a:moveTo>
                    <a:lnTo>
                      <a:pt x="20" y="12"/>
                    </a:lnTo>
                    <a:lnTo>
                      <a:pt x="16" y="21"/>
                    </a:lnTo>
                    <a:lnTo>
                      <a:pt x="14" y="23"/>
                    </a:lnTo>
                    <a:lnTo>
                      <a:pt x="11" y="25"/>
                    </a:lnTo>
                    <a:lnTo>
                      <a:pt x="4" y="25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7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4" name="Freeform 26">
                <a:extLst>
                  <a:ext uri="{FF2B5EF4-FFF2-40B4-BE49-F238E27FC236}">
                    <a16:creationId xmlns:a16="http://schemas.microsoft.com/office/drawing/2014/main" id="{0D5EFC98-5995-4963-BF99-49D53A44916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30" y="2323"/>
                <a:ext cx="20" cy="25"/>
              </a:xfrm>
              <a:custGeom>
                <a:avLst/>
                <a:gdLst>
                  <a:gd name="T0" fmla="*/ 20 w 20"/>
                  <a:gd name="T1" fmla="*/ 7 h 25"/>
                  <a:gd name="T2" fmla="*/ 20 w 20"/>
                  <a:gd name="T3" fmla="*/ 12 h 25"/>
                  <a:gd name="T4" fmla="*/ 16 w 20"/>
                  <a:gd name="T5" fmla="*/ 21 h 25"/>
                  <a:gd name="T6" fmla="*/ 14 w 20"/>
                  <a:gd name="T7" fmla="*/ 23 h 25"/>
                  <a:gd name="T8" fmla="*/ 11 w 20"/>
                  <a:gd name="T9" fmla="*/ 25 h 25"/>
                  <a:gd name="T10" fmla="*/ 4 w 20"/>
                  <a:gd name="T11" fmla="*/ 25 h 25"/>
                  <a:gd name="T12" fmla="*/ 0 w 20"/>
                  <a:gd name="T13" fmla="*/ 21 h 25"/>
                  <a:gd name="T14" fmla="*/ 0 w 20"/>
                  <a:gd name="T15" fmla="*/ 18 h 25"/>
                  <a:gd name="T16" fmla="*/ 7 w 20"/>
                  <a:gd name="T17" fmla="*/ 0 h 25"/>
                  <a:gd name="T18" fmla="*/ 13 w 20"/>
                  <a:gd name="T19" fmla="*/ 0 h 25"/>
                  <a:gd name="T20" fmla="*/ 20 w 20"/>
                  <a:gd name="T21" fmla="*/ 7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20" h="25">
                    <a:moveTo>
                      <a:pt x="20" y="7"/>
                    </a:moveTo>
                    <a:lnTo>
                      <a:pt x="20" y="12"/>
                    </a:lnTo>
                    <a:lnTo>
                      <a:pt x="16" y="21"/>
                    </a:lnTo>
                    <a:lnTo>
                      <a:pt x="14" y="23"/>
                    </a:lnTo>
                    <a:lnTo>
                      <a:pt x="11" y="25"/>
                    </a:lnTo>
                    <a:lnTo>
                      <a:pt x="4" y="25"/>
                    </a:lnTo>
                    <a:lnTo>
                      <a:pt x="0" y="21"/>
                    </a:lnTo>
                    <a:lnTo>
                      <a:pt x="0" y="18"/>
                    </a:lnTo>
                    <a:lnTo>
                      <a:pt x="7" y="0"/>
                    </a:lnTo>
                    <a:lnTo>
                      <a:pt x="13" y="0"/>
                    </a:lnTo>
                    <a:lnTo>
                      <a:pt x="20" y="7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5" name="Freeform 27">
                <a:extLst>
                  <a:ext uri="{FF2B5EF4-FFF2-40B4-BE49-F238E27FC236}">
                    <a16:creationId xmlns:a16="http://schemas.microsoft.com/office/drawing/2014/main" id="{35D4BA17-4ACB-43CD-840F-4AFF57C02B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7" y="2548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2 w 3"/>
                  <a:gd name="T3" fmla="*/ 0 h 3"/>
                  <a:gd name="T4" fmla="*/ 3 w 3"/>
                  <a:gd name="T5" fmla="*/ 0 h 3"/>
                  <a:gd name="T6" fmla="*/ 3 w 3"/>
                  <a:gd name="T7" fmla="*/ 3 h 3"/>
                  <a:gd name="T8" fmla="*/ 2 w 3"/>
                  <a:gd name="T9" fmla="*/ 3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6" name="Freeform 28">
                <a:extLst>
                  <a:ext uri="{FF2B5EF4-FFF2-40B4-BE49-F238E27FC236}">
                    <a16:creationId xmlns:a16="http://schemas.microsoft.com/office/drawing/2014/main" id="{57507B33-005E-4D40-AAF8-4FD3A2AA76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07" y="2548"/>
                <a:ext cx="3" cy="3"/>
              </a:xfrm>
              <a:custGeom>
                <a:avLst/>
                <a:gdLst>
                  <a:gd name="T0" fmla="*/ 0 w 3"/>
                  <a:gd name="T1" fmla="*/ 0 h 3"/>
                  <a:gd name="T2" fmla="*/ 2 w 3"/>
                  <a:gd name="T3" fmla="*/ 0 h 3"/>
                  <a:gd name="T4" fmla="*/ 3 w 3"/>
                  <a:gd name="T5" fmla="*/ 0 h 3"/>
                  <a:gd name="T6" fmla="*/ 3 w 3"/>
                  <a:gd name="T7" fmla="*/ 3 h 3"/>
                  <a:gd name="T8" fmla="*/ 2 w 3"/>
                  <a:gd name="T9" fmla="*/ 3 h 3"/>
                  <a:gd name="T10" fmla="*/ 0 w 3"/>
                  <a:gd name="T11" fmla="*/ 0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" h="3">
                    <a:moveTo>
                      <a:pt x="0" y="0"/>
                    </a:moveTo>
                    <a:lnTo>
                      <a:pt x="2" y="0"/>
                    </a:lnTo>
                    <a:lnTo>
                      <a:pt x="3" y="0"/>
                    </a:lnTo>
                    <a:lnTo>
                      <a:pt x="3" y="3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7" name="Freeform 29">
                <a:extLst>
                  <a:ext uri="{FF2B5EF4-FFF2-40B4-BE49-F238E27FC236}">
                    <a16:creationId xmlns:a16="http://schemas.microsoft.com/office/drawing/2014/main" id="{70183D09-C7B4-408F-8C26-C0D7093CF39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9" y="1787"/>
                <a:ext cx="7" cy="7"/>
              </a:xfrm>
              <a:custGeom>
                <a:avLst/>
                <a:gdLst>
                  <a:gd name="T0" fmla="*/ 3 w 7"/>
                  <a:gd name="T1" fmla="*/ 2 h 7"/>
                  <a:gd name="T2" fmla="*/ 3 w 7"/>
                  <a:gd name="T3" fmla="*/ 4 h 7"/>
                  <a:gd name="T4" fmla="*/ 3 w 7"/>
                  <a:gd name="T5" fmla="*/ 4 h 7"/>
                  <a:gd name="T6" fmla="*/ 0 w 7"/>
                  <a:gd name="T7" fmla="*/ 4 h 7"/>
                  <a:gd name="T8" fmla="*/ 0 w 7"/>
                  <a:gd name="T9" fmla="*/ 5 h 7"/>
                  <a:gd name="T10" fmla="*/ 3 w 7"/>
                  <a:gd name="T11" fmla="*/ 5 h 7"/>
                  <a:gd name="T12" fmla="*/ 5 w 7"/>
                  <a:gd name="T13" fmla="*/ 7 h 7"/>
                  <a:gd name="T14" fmla="*/ 7 w 7"/>
                  <a:gd name="T15" fmla="*/ 7 h 7"/>
                  <a:gd name="T16" fmla="*/ 7 w 7"/>
                  <a:gd name="T17" fmla="*/ 5 h 7"/>
                  <a:gd name="T18" fmla="*/ 5 w 7"/>
                  <a:gd name="T19" fmla="*/ 2 h 7"/>
                  <a:gd name="T20" fmla="*/ 3 w 7"/>
                  <a:gd name="T21" fmla="*/ 0 h 7"/>
                  <a:gd name="T22" fmla="*/ 3 w 7"/>
                  <a:gd name="T23" fmla="*/ 2 h 7"/>
                  <a:gd name="T24" fmla="*/ 3 w 7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7">
                    <a:moveTo>
                      <a:pt x="3" y="2"/>
                    </a:moveTo>
                    <a:lnTo>
                      <a:pt x="3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8" name="Freeform 30">
                <a:extLst>
                  <a:ext uri="{FF2B5EF4-FFF2-40B4-BE49-F238E27FC236}">
                    <a16:creationId xmlns:a16="http://schemas.microsoft.com/office/drawing/2014/main" id="{6696EFD1-F489-4E5E-987F-741EA716CDD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9" y="1787"/>
                <a:ext cx="7" cy="7"/>
              </a:xfrm>
              <a:custGeom>
                <a:avLst/>
                <a:gdLst>
                  <a:gd name="T0" fmla="*/ 3 w 7"/>
                  <a:gd name="T1" fmla="*/ 2 h 7"/>
                  <a:gd name="T2" fmla="*/ 3 w 7"/>
                  <a:gd name="T3" fmla="*/ 4 h 7"/>
                  <a:gd name="T4" fmla="*/ 3 w 7"/>
                  <a:gd name="T5" fmla="*/ 4 h 7"/>
                  <a:gd name="T6" fmla="*/ 0 w 7"/>
                  <a:gd name="T7" fmla="*/ 4 h 7"/>
                  <a:gd name="T8" fmla="*/ 0 w 7"/>
                  <a:gd name="T9" fmla="*/ 5 h 7"/>
                  <a:gd name="T10" fmla="*/ 3 w 7"/>
                  <a:gd name="T11" fmla="*/ 5 h 7"/>
                  <a:gd name="T12" fmla="*/ 5 w 7"/>
                  <a:gd name="T13" fmla="*/ 7 h 7"/>
                  <a:gd name="T14" fmla="*/ 7 w 7"/>
                  <a:gd name="T15" fmla="*/ 7 h 7"/>
                  <a:gd name="T16" fmla="*/ 7 w 7"/>
                  <a:gd name="T17" fmla="*/ 5 h 7"/>
                  <a:gd name="T18" fmla="*/ 5 w 7"/>
                  <a:gd name="T19" fmla="*/ 2 h 7"/>
                  <a:gd name="T20" fmla="*/ 3 w 7"/>
                  <a:gd name="T21" fmla="*/ 0 h 7"/>
                  <a:gd name="T22" fmla="*/ 3 w 7"/>
                  <a:gd name="T23" fmla="*/ 2 h 7"/>
                  <a:gd name="T24" fmla="*/ 3 w 7"/>
                  <a:gd name="T25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" h="7">
                    <a:moveTo>
                      <a:pt x="3" y="2"/>
                    </a:moveTo>
                    <a:lnTo>
                      <a:pt x="3" y="4"/>
                    </a:lnTo>
                    <a:lnTo>
                      <a:pt x="3" y="4"/>
                    </a:lnTo>
                    <a:lnTo>
                      <a:pt x="0" y="4"/>
                    </a:lnTo>
                    <a:lnTo>
                      <a:pt x="0" y="5"/>
                    </a:lnTo>
                    <a:lnTo>
                      <a:pt x="3" y="5"/>
                    </a:lnTo>
                    <a:lnTo>
                      <a:pt x="5" y="7"/>
                    </a:lnTo>
                    <a:lnTo>
                      <a:pt x="7" y="7"/>
                    </a:lnTo>
                    <a:lnTo>
                      <a:pt x="7" y="5"/>
                    </a:lnTo>
                    <a:lnTo>
                      <a:pt x="5" y="2"/>
                    </a:lnTo>
                    <a:lnTo>
                      <a:pt x="3" y="0"/>
                    </a:lnTo>
                    <a:lnTo>
                      <a:pt x="3" y="2"/>
                    </a:lnTo>
                    <a:lnTo>
                      <a:pt x="3" y="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49" name="Freeform 31">
                <a:extLst>
                  <a:ext uri="{FF2B5EF4-FFF2-40B4-BE49-F238E27FC236}">
                    <a16:creationId xmlns:a16="http://schemas.microsoft.com/office/drawing/2014/main" id="{177F7617-E828-4035-986C-90A23BCB3D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" y="1800"/>
                <a:ext cx="21" cy="12"/>
              </a:xfrm>
              <a:custGeom>
                <a:avLst/>
                <a:gdLst>
                  <a:gd name="T0" fmla="*/ 14 w 21"/>
                  <a:gd name="T1" fmla="*/ 7 h 12"/>
                  <a:gd name="T2" fmla="*/ 14 w 21"/>
                  <a:gd name="T3" fmla="*/ 8 h 12"/>
                  <a:gd name="T4" fmla="*/ 13 w 21"/>
                  <a:gd name="T5" fmla="*/ 10 h 12"/>
                  <a:gd name="T6" fmla="*/ 13 w 21"/>
                  <a:gd name="T7" fmla="*/ 8 h 12"/>
                  <a:gd name="T8" fmla="*/ 11 w 21"/>
                  <a:gd name="T9" fmla="*/ 1 h 12"/>
                  <a:gd name="T10" fmla="*/ 7 w 21"/>
                  <a:gd name="T11" fmla="*/ 0 h 12"/>
                  <a:gd name="T12" fmla="*/ 5 w 21"/>
                  <a:gd name="T13" fmla="*/ 0 h 12"/>
                  <a:gd name="T14" fmla="*/ 4 w 21"/>
                  <a:gd name="T15" fmla="*/ 1 h 12"/>
                  <a:gd name="T16" fmla="*/ 0 w 21"/>
                  <a:gd name="T17" fmla="*/ 3 h 12"/>
                  <a:gd name="T18" fmla="*/ 0 w 21"/>
                  <a:gd name="T19" fmla="*/ 3 h 12"/>
                  <a:gd name="T20" fmla="*/ 4 w 21"/>
                  <a:gd name="T21" fmla="*/ 3 h 12"/>
                  <a:gd name="T22" fmla="*/ 5 w 21"/>
                  <a:gd name="T23" fmla="*/ 5 h 12"/>
                  <a:gd name="T24" fmla="*/ 5 w 21"/>
                  <a:gd name="T25" fmla="*/ 8 h 12"/>
                  <a:gd name="T26" fmla="*/ 5 w 21"/>
                  <a:gd name="T27" fmla="*/ 8 h 12"/>
                  <a:gd name="T28" fmla="*/ 2 w 21"/>
                  <a:gd name="T29" fmla="*/ 8 h 12"/>
                  <a:gd name="T30" fmla="*/ 2 w 21"/>
                  <a:gd name="T31" fmla="*/ 8 h 12"/>
                  <a:gd name="T32" fmla="*/ 5 w 21"/>
                  <a:gd name="T33" fmla="*/ 10 h 12"/>
                  <a:gd name="T34" fmla="*/ 21 w 21"/>
                  <a:gd name="T35" fmla="*/ 12 h 12"/>
                  <a:gd name="T36" fmla="*/ 21 w 21"/>
                  <a:gd name="T37" fmla="*/ 10 h 12"/>
                  <a:gd name="T38" fmla="*/ 21 w 21"/>
                  <a:gd name="T39" fmla="*/ 8 h 12"/>
                  <a:gd name="T40" fmla="*/ 18 w 21"/>
                  <a:gd name="T41" fmla="*/ 8 h 12"/>
                  <a:gd name="T42" fmla="*/ 16 w 21"/>
                  <a:gd name="T43" fmla="*/ 7 h 12"/>
                  <a:gd name="T44" fmla="*/ 14 w 21"/>
                  <a:gd name="T45" fmla="*/ 5 h 12"/>
                  <a:gd name="T46" fmla="*/ 14 w 21"/>
                  <a:gd name="T4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12">
                    <a:moveTo>
                      <a:pt x="14" y="7"/>
                    </a:moveTo>
                    <a:lnTo>
                      <a:pt x="14" y="8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5" y="10"/>
                    </a:lnTo>
                    <a:lnTo>
                      <a:pt x="21" y="12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18" y="8"/>
                    </a:lnTo>
                    <a:lnTo>
                      <a:pt x="16" y="7"/>
                    </a:lnTo>
                    <a:lnTo>
                      <a:pt x="14" y="5"/>
                    </a:lnTo>
                    <a:lnTo>
                      <a:pt x="14" y="7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0" name="Freeform 32">
                <a:extLst>
                  <a:ext uri="{FF2B5EF4-FFF2-40B4-BE49-F238E27FC236}">
                    <a16:creationId xmlns:a16="http://schemas.microsoft.com/office/drawing/2014/main" id="{67F59B12-B1CE-44D1-A2C7-3F1492B9584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87" y="1800"/>
                <a:ext cx="21" cy="12"/>
              </a:xfrm>
              <a:custGeom>
                <a:avLst/>
                <a:gdLst>
                  <a:gd name="T0" fmla="*/ 14 w 21"/>
                  <a:gd name="T1" fmla="*/ 7 h 12"/>
                  <a:gd name="T2" fmla="*/ 14 w 21"/>
                  <a:gd name="T3" fmla="*/ 8 h 12"/>
                  <a:gd name="T4" fmla="*/ 13 w 21"/>
                  <a:gd name="T5" fmla="*/ 10 h 12"/>
                  <a:gd name="T6" fmla="*/ 13 w 21"/>
                  <a:gd name="T7" fmla="*/ 8 h 12"/>
                  <a:gd name="T8" fmla="*/ 11 w 21"/>
                  <a:gd name="T9" fmla="*/ 1 h 12"/>
                  <a:gd name="T10" fmla="*/ 7 w 21"/>
                  <a:gd name="T11" fmla="*/ 0 h 12"/>
                  <a:gd name="T12" fmla="*/ 5 w 21"/>
                  <a:gd name="T13" fmla="*/ 0 h 12"/>
                  <a:gd name="T14" fmla="*/ 4 w 21"/>
                  <a:gd name="T15" fmla="*/ 1 h 12"/>
                  <a:gd name="T16" fmla="*/ 0 w 21"/>
                  <a:gd name="T17" fmla="*/ 3 h 12"/>
                  <a:gd name="T18" fmla="*/ 0 w 21"/>
                  <a:gd name="T19" fmla="*/ 3 h 12"/>
                  <a:gd name="T20" fmla="*/ 4 w 21"/>
                  <a:gd name="T21" fmla="*/ 3 h 12"/>
                  <a:gd name="T22" fmla="*/ 5 w 21"/>
                  <a:gd name="T23" fmla="*/ 5 h 12"/>
                  <a:gd name="T24" fmla="*/ 5 w 21"/>
                  <a:gd name="T25" fmla="*/ 8 h 12"/>
                  <a:gd name="T26" fmla="*/ 5 w 21"/>
                  <a:gd name="T27" fmla="*/ 8 h 12"/>
                  <a:gd name="T28" fmla="*/ 2 w 21"/>
                  <a:gd name="T29" fmla="*/ 8 h 12"/>
                  <a:gd name="T30" fmla="*/ 2 w 21"/>
                  <a:gd name="T31" fmla="*/ 8 h 12"/>
                  <a:gd name="T32" fmla="*/ 5 w 21"/>
                  <a:gd name="T33" fmla="*/ 10 h 12"/>
                  <a:gd name="T34" fmla="*/ 21 w 21"/>
                  <a:gd name="T35" fmla="*/ 12 h 12"/>
                  <a:gd name="T36" fmla="*/ 21 w 21"/>
                  <a:gd name="T37" fmla="*/ 10 h 12"/>
                  <a:gd name="T38" fmla="*/ 21 w 21"/>
                  <a:gd name="T39" fmla="*/ 8 h 12"/>
                  <a:gd name="T40" fmla="*/ 18 w 21"/>
                  <a:gd name="T41" fmla="*/ 8 h 12"/>
                  <a:gd name="T42" fmla="*/ 16 w 21"/>
                  <a:gd name="T43" fmla="*/ 7 h 12"/>
                  <a:gd name="T44" fmla="*/ 14 w 21"/>
                  <a:gd name="T45" fmla="*/ 5 h 12"/>
                  <a:gd name="T46" fmla="*/ 14 w 21"/>
                  <a:gd name="T47" fmla="*/ 7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21" h="12">
                    <a:moveTo>
                      <a:pt x="14" y="7"/>
                    </a:moveTo>
                    <a:lnTo>
                      <a:pt x="14" y="8"/>
                    </a:lnTo>
                    <a:lnTo>
                      <a:pt x="13" y="10"/>
                    </a:lnTo>
                    <a:lnTo>
                      <a:pt x="13" y="8"/>
                    </a:lnTo>
                    <a:lnTo>
                      <a:pt x="11" y="1"/>
                    </a:lnTo>
                    <a:lnTo>
                      <a:pt x="7" y="0"/>
                    </a:lnTo>
                    <a:lnTo>
                      <a:pt x="5" y="0"/>
                    </a:lnTo>
                    <a:lnTo>
                      <a:pt x="4" y="1"/>
                    </a:lnTo>
                    <a:lnTo>
                      <a:pt x="0" y="3"/>
                    </a:lnTo>
                    <a:lnTo>
                      <a:pt x="0" y="3"/>
                    </a:lnTo>
                    <a:lnTo>
                      <a:pt x="4" y="3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5" y="8"/>
                    </a:lnTo>
                    <a:lnTo>
                      <a:pt x="2" y="8"/>
                    </a:lnTo>
                    <a:lnTo>
                      <a:pt x="2" y="8"/>
                    </a:lnTo>
                    <a:lnTo>
                      <a:pt x="5" y="10"/>
                    </a:lnTo>
                    <a:lnTo>
                      <a:pt x="21" y="12"/>
                    </a:lnTo>
                    <a:lnTo>
                      <a:pt x="21" y="10"/>
                    </a:lnTo>
                    <a:lnTo>
                      <a:pt x="21" y="8"/>
                    </a:lnTo>
                    <a:lnTo>
                      <a:pt x="18" y="8"/>
                    </a:lnTo>
                    <a:lnTo>
                      <a:pt x="16" y="7"/>
                    </a:lnTo>
                    <a:lnTo>
                      <a:pt x="14" y="5"/>
                    </a:lnTo>
                    <a:lnTo>
                      <a:pt x="14" y="7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1" name="Freeform 33">
                <a:extLst>
                  <a:ext uri="{FF2B5EF4-FFF2-40B4-BE49-F238E27FC236}">
                    <a16:creationId xmlns:a16="http://schemas.microsoft.com/office/drawing/2014/main" id="{FC61B2DA-D7A1-4EB8-98C7-421C12602D8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1455"/>
                <a:ext cx="460" cy="712"/>
              </a:xfrm>
              <a:custGeom>
                <a:avLst/>
                <a:gdLst>
                  <a:gd name="T0" fmla="*/ 76 w 460"/>
                  <a:gd name="T1" fmla="*/ 95 h 712"/>
                  <a:gd name="T2" fmla="*/ 82 w 460"/>
                  <a:gd name="T3" fmla="*/ 112 h 712"/>
                  <a:gd name="T4" fmla="*/ 114 w 460"/>
                  <a:gd name="T5" fmla="*/ 136 h 712"/>
                  <a:gd name="T6" fmla="*/ 85 w 460"/>
                  <a:gd name="T7" fmla="*/ 295 h 712"/>
                  <a:gd name="T8" fmla="*/ 14 w 460"/>
                  <a:gd name="T9" fmla="*/ 386 h 712"/>
                  <a:gd name="T10" fmla="*/ 8 w 460"/>
                  <a:gd name="T11" fmla="*/ 396 h 712"/>
                  <a:gd name="T12" fmla="*/ 0 w 460"/>
                  <a:gd name="T13" fmla="*/ 400 h 712"/>
                  <a:gd name="T14" fmla="*/ 12 w 460"/>
                  <a:gd name="T15" fmla="*/ 412 h 712"/>
                  <a:gd name="T16" fmla="*/ 23 w 460"/>
                  <a:gd name="T17" fmla="*/ 421 h 712"/>
                  <a:gd name="T18" fmla="*/ 30 w 460"/>
                  <a:gd name="T19" fmla="*/ 445 h 712"/>
                  <a:gd name="T20" fmla="*/ 53 w 460"/>
                  <a:gd name="T21" fmla="*/ 445 h 712"/>
                  <a:gd name="T22" fmla="*/ 69 w 460"/>
                  <a:gd name="T23" fmla="*/ 448 h 712"/>
                  <a:gd name="T24" fmla="*/ 73 w 460"/>
                  <a:gd name="T25" fmla="*/ 462 h 712"/>
                  <a:gd name="T26" fmla="*/ 64 w 460"/>
                  <a:gd name="T27" fmla="*/ 475 h 712"/>
                  <a:gd name="T28" fmla="*/ 55 w 460"/>
                  <a:gd name="T29" fmla="*/ 482 h 712"/>
                  <a:gd name="T30" fmla="*/ 66 w 460"/>
                  <a:gd name="T31" fmla="*/ 518 h 712"/>
                  <a:gd name="T32" fmla="*/ 80 w 460"/>
                  <a:gd name="T33" fmla="*/ 589 h 712"/>
                  <a:gd name="T34" fmla="*/ 82 w 460"/>
                  <a:gd name="T35" fmla="*/ 603 h 712"/>
                  <a:gd name="T36" fmla="*/ 51 w 460"/>
                  <a:gd name="T37" fmla="*/ 600 h 712"/>
                  <a:gd name="T38" fmla="*/ 33 w 460"/>
                  <a:gd name="T39" fmla="*/ 603 h 712"/>
                  <a:gd name="T40" fmla="*/ 30 w 460"/>
                  <a:gd name="T41" fmla="*/ 621 h 712"/>
                  <a:gd name="T42" fmla="*/ 39 w 460"/>
                  <a:gd name="T43" fmla="*/ 641 h 712"/>
                  <a:gd name="T44" fmla="*/ 62 w 460"/>
                  <a:gd name="T45" fmla="*/ 650 h 712"/>
                  <a:gd name="T46" fmla="*/ 83 w 460"/>
                  <a:gd name="T47" fmla="*/ 712 h 712"/>
                  <a:gd name="T48" fmla="*/ 89 w 460"/>
                  <a:gd name="T49" fmla="*/ 711 h 712"/>
                  <a:gd name="T50" fmla="*/ 108 w 460"/>
                  <a:gd name="T51" fmla="*/ 711 h 712"/>
                  <a:gd name="T52" fmla="*/ 119 w 460"/>
                  <a:gd name="T53" fmla="*/ 703 h 712"/>
                  <a:gd name="T54" fmla="*/ 132 w 460"/>
                  <a:gd name="T55" fmla="*/ 696 h 712"/>
                  <a:gd name="T56" fmla="*/ 137 w 460"/>
                  <a:gd name="T57" fmla="*/ 694 h 712"/>
                  <a:gd name="T58" fmla="*/ 141 w 460"/>
                  <a:gd name="T59" fmla="*/ 696 h 712"/>
                  <a:gd name="T60" fmla="*/ 146 w 460"/>
                  <a:gd name="T61" fmla="*/ 702 h 712"/>
                  <a:gd name="T62" fmla="*/ 155 w 460"/>
                  <a:gd name="T63" fmla="*/ 707 h 712"/>
                  <a:gd name="T64" fmla="*/ 167 w 460"/>
                  <a:gd name="T65" fmla="*/ 700 h 712"/>
                  <a:gd name="T66" fmla="*/ 191 w 460"/>
                  <a:gd name="T67" fmla="*/ 689 h 712"/>
                  <a:gd name="T68" fmla="*/ 208 w 460"/>
                  <a:gd name="T69" fmla="*/ 686 h 712"/>
                  <a:gd name="T70" fmla="*/ 230 w 460"/>
                  <a:gd name="T71" fmla="*/ 686 h 712"/>
                  <a:gd name="T72" fmla="*/ 232 w 460"/>
                  <a:gd name="T73" fmla="*/ 678 h 712"/>
                  <a:gd name="T74" fmla="*/ 239 w 460"/>
                  <a:gd name="T75" fmla="*/ 675 h 712"/>
                  <a:gd name="T76" fmla="*/ 246 w 460"/>
                  <a:gd name="T77" fmla="*/ 666 h 712"/>
                  <a:gd name="T78" fmla="*/ 246 w 460"/>
                  <a:gd name="T79" fmla="*/ 657 h 712"/>
                  <a:gd name="T80" fmla="*/ 241 w 460"/>
                  <a:gd name="T81" fmla="*/ 652 h 712"/>
                  <a:gd name="T82" fmla="*/ 296 w 460"/>
                  <a:gd name="T83" fmla="*/ 639 h 712"/>
                  <a:gd name="T84" fmla="*/ 308 w 460"/>
                  <a:gd name="T85" fmla="*/ 636 h 712"/>
                  <a:gd name="T86" fmla="*/ 326 w 460"/>
                  <a:gd name="T87" fmla="*/ 625 h 712"/>
                  <a:gd name="T88" fmla="*/ 333 w 460"/>
                  <a:gd name="T89" fmla="*/ 614 h 712"/>
                  <a:gd name="T90" fmla="*/ 349 w 460"/>
                  <a:gd name="T91" fmla="*/ 600 h 712"/>
                  <a:gd name="T92" fmla="*/ 357 w 460"/>
                  <a:gd name="T93" fmla="*/ 591 h 712"/>
                  <a:gd name="T94" fmla="*/ 362 w 460"/>
                  <a:gd name="T95" fmla="*/ 577 h 712"/>
                  <a:gd name="T96" fmla="*/ 371 w 460"/>
                  <a:gd name="T97" fmla="*/ 562 h 712"/>
                  <a:gd name="T98" fmla="*/ 408 w 460"/>
                  <a:gd name="T99" fmla="*/ 539 h 712"/>
                  <a:gd name="T100" fmla="*/ 401 w 460"/>
                  <a:gd name="T101" fmla="*/ 532 h 712"/>
                  <a:gd name="T102" fmla="*/ 387 w 460"/>
                  <a:gd name="T103" fmla="*/ 491 h 712"/>
                  <a:gd name="T104" fmla="*/ 371 w 460"/>
                  <a:gd name="T105" fmla="*/ 484 h 712"/>
                  <a:gd name="T106" fmla="*/ 369 w 460"/>
                  <a:gd name="T107" fmla="*/ 466 h 712"/>
                  <a:gd name="T108" fmla="*/ 378 w 460"/>
                  <a:gd name="T109" fmla="*/ 432 h 712"/>
                  <a:gd name="T110" fmla="*/ 385 w 460"/>
                  <a:gd name="T111" fmla="*/ 425 h 712"/>
                  <a:gd name="T112" fmla="*/ 387 w 460"/>
                  <a:gd name="T113" fmla="*/ 420 h 712"/>
                  <a:gd name="T114" fmla="*/ 412 w 460"/>
                  <a:gd name="T115" fmla="*/ 368 h 712"/>
                  <a:gd name="T116" fmla="*/ 416 w 460"/>
                  <a:gd name="T117" fmla="*/ 350 h 712"/>
                  <a:gd name="T118" fmla="*/ 460 w 460"/>
                  <a:gd name="T119" fmla="*/ 178 h 712"/>
                  <a:gd name="T120" fmla="*/ 114 w 460"/>
                  <a:gd name="T121" fmla="*/ 0 h 712"/>
                  <a:gd name="T122" fmla="*/ 71 w 460"/>
                  <a:gd name="T123" fmla="*/ 84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0" h="712">
                    <a:moveTo>
                      <a:pt x="71" y="84"/>
                    </a:moveTo>
                    <a:lnTo>
                      <a:pt x="76" y="95"/>
                    </a:lnTo>
                    <a:lnTo>
                      <a:pt x="76" y="98"/>
                    </a:lnTo>
                    <a:lnTo>
                      <a:pt x="82" y="112"/>
                    </a:lnTo>
                    <a:lnTo>
                      <a:pt x="89" y="123"/>
                    </a:lnTo>
                    <a:lnTo>
                      <a:pt x="114" y="136"/>
                    </a:lnTo>
                    <a:lnTo>
                      <a:pt x="101" y="155"/>
                    </a:lnTo>
                    <a:lnTo>
                      <a:pt x="85" y="295"/>
                    </a:lnTo>
                    <a:lnTo>
                      <a:pt x="14" y="377"/>
                    </a:lnTo>
                    <a:lnTo>
                      <a:pt x="14" y="386"/>
                    </a:lnTo>
                    <a:lnTo>
                      <a:pt x="8" y="387"/>
                    </a:lnTo>
                    <a:lnTo>
                      <a:pt x="8" y="396"/>
                    </a:lnTo>
                    <a:lnTo>
                      <a:pt x="3" y="396"/>
                    </a:lnTo>
                    <a:lnTo>
                      <a:pt x="0" y="400"/>
                    </a:lnTo>
                    <a:lnTo>
                      <a:pt x="0" y="409"/>
                    </a:lnTo>
                    <a:lnTo>
                      <a:pt x="12" y="412"/>
                    </a:lnTo>
                    <a:lnTo>
                      <a:pt x="17" y="418"/>
                    </a:lnTo>
                    <a:lnTo>
                      <a:pt x="23" y="421"/>
                    </a:lnTo>
                    <a:lnTo>
                      <a:pt x="28" y="427"/>
                    </a:lnTo>
                    <a:lnTo>
                      <a:pt x="30" y="445"/>
                    </a:lnTo>
                    <a:lnTo>
                      <a:pt x="42" y="446"/>
                    </a:lnTo>
                    <a:lnTo>
                      <a:pt x="53" y="445"/>
                    </a:lnTo>
                    <a:lnTo>
                      <a:pt x="64" y="450"/>
                    </a:lnTo>
                    <a:lnTo>
                      <a:pt x="69" y="448"/>
                    </a:lnTo>
                    <a:lnTo>
                      <a:pt x="76" y="459"/>
                    </a:lnTo>
                    <a:lnTo>
                      <a:pt x="73" y="462"/>
                    </a:lnTo>
                    <a:lnTo>
                      <a:pt x="71" y="470"/>
                    </a:lnTo>
                    <a:lnTo>
                      <a:pt x="64" y="475"/>
                    </a:lnTo>
                    <a:lnTo>
                      <a:pt x="53" y="478"/>
                    </a:lnTo>
                    <a:lnTo>
                      <a:pt x="55" y="482"/>
                    </a:lnTo>
                    <a:lnTo>
                      <a:pt x="58" y="503"/>
                    </a:lnTo>
                    <a:lnTo>
                      <a:pt x="66" y="518"/>
                    </a:lnTo>
                    <a:lnTo>
                      <a:pt x="62" y="557"/>
                    </a:lnTo>
                    <a:lnTo>
                      <a:pt x="80" y="589"/>
                    </a:lnTo>
                    <a:lnTo>
                      <a:pt x="83" y="602"/>
                    </a:lnTo>
                    <a:lnTo>
                      <a:pt x="82" y="603"/>
                    </a:lnTo>
                    <a:lnTo>
                      <a:pt x="78" y="605"/>
                    </a:lnTo>
                    <a:lnTo>
                      <a:pt x="51" y="600"/>
                    </a:lnTo>
                    <a:lnTo>
                      <a:pt x="37" y="602"/>
                    </a:lnTo>
                    <a:lnTo>
                      <a:pt x="33" y="603"/>
                    </a:lnTo>
                    <a:lnTo>
                      <a:pt x="30" y="609"/>
                    </a:lnTo>
                    <a:lnTo>
                      <a:pt x="30" y="621"/>
                    </a:lnTo>
                    <a:lnTo>
                      <a:pt x="32" y="630"/>
                    </a:lnTo>
                    <a:lnTo>
                      <a:pt x="39" y="641"/>
                    </a:lnTo>
                    <a:lnTo>
                      <a:pt x="46" y="646"/>
                    </a:lnTo>
                    <a:lnTo>
                      <a:pt x="62" y="650"/>
                    </a:lnTo>
                    <a:lnTo>
                      <a:pt x="64" y="653"/>
                    </a:lnTo>
                    <a:lnTo>
                      <a:pt x="83" y="712"/>
                    </a:lnTo>
                    <a:lnTo>
                      <a:pt x="85" y="712"/>
                    </a:lnTo>
                    <a:lnTo>
                      <a:pt x="89" y="711"/>
                    </a:lnTo>
                    <a:lnTo>
                      <a:pt x="103" y="709"/>
                    </a:lnTo>
                    <a:lnTo>
                      <a:pt x="108" y="711"/>
                    </a:lnTo>
                    <a:lnTo>
                      <a:pt x="112" y="711"/>
                    </a:lnTo>
                    <a:lnTo>
                      <a:pt x="119" y="703"/>
                    </a:lnTo>
                    <a:lnTo>
                      <a:pt x="130" y="702"/>
                    </a:lnTo>
                    <a:lnTo>
                      <a:pt x="132" y="696"/>
                    </a:lnTo>
                    <a:lnTo>
                      <a:pt x="135" y="696"/>
                    </a:lnTo>
                    <a:lnTo>
                      <a:pt x="137" y="694"/>
                    </a:lnTo>
                    <a:lnTo>
                      <a:pt x="139" y="694"/>
                    </a:lnTo>
                    <a:lnTo>
                      <a:pt x="141" y="696"/>
                    </a:lnTo>
                    <a:lnTo>
                      <a:pt x="144" y="700"/>
                    </a:lnTo>
                    <a:lnTo>
                      <a:pt x="146" y="702"/>
                    </a:lnTo>
                    <a:lnTo>
                      <a:pt x="151" y="707"/>
                    </a:lnTo>
                    <a:lnTo>
                      <a:pt x="155" y="707"/>
                    </a:lnTo>
                    <a:lnTo>
                      <a:pt x="157" y="703"/>
                    </a:lnTo>
                    <a:lnTo>
                      <a:pt x="167" y="700"/>
                    </a:lnTo>
                    <a:lnTo>
                      <a:pt x="175" y="694"/>
                    </a:lnTo>
                    <a:lnTo>
                      <a:pt x="191" y="689"/>
                    </a:lnTo>
                    <a:lnTo>
                      <a:pt x="203" y="689"/>
                    </a:lnTo>
                    <a:lnTo>
                      <a:pt x="208" y="686"/>
                    </a:lnTo>
                    <a:lnTo>
                      <a:pt x="228" y="686"/>
                    </a:lnTo>
                    <a:lnTo>
                      <a:pt x="230" y="686"/>
                    </a:lnTo>
                    <a:lnTo>
                      <a:pt x="230" y="680"/>
                    </a:lnTo>
                    <a:lnTo>
                      <a:pt x="232" y="678"/>
                    </a:lnTo>
                    <a:lnTo>
                      <a:pt x="235" y="677"/>
                    </a:lnTo>
                    <a:lnTo>
                      <a:pt x="239" y="675"/>
                    </a:lnTo>
                    <a:lnTo>
                      <a:pt x="242" y="668"/>
                    </a:lnTo>
                    <a:lnTo>
                      <a:pt x="246" y="666"/>
                    </a:lnTo>
                    <a:lnTo>
                      <a:pt x="248" y="662"/>
                    </a:lnTo>
                    <a:lnTo>
                      <a:pt x="246" y="657"/>
                    </a:lnTo>
                    <a:lnTo>
                      <a:pt x="241" y="653"/>
                    </a:lnTo>
                    <a:lnTo>
                      <a:pt x="241" y="652"/>
                    </a:lnTo>
                    <a:lnTo>
                      <a:pt x="242" y="648"/>
                    </a:lnTo>
                    <a:lnTo>
                      <a:pt x="296" y="639"/>
                    </a:lnTo>
                    <a:lnTo>
                      <a:pt x="301" y="641"/>
                    </a:lnTo>
                    <a:lnTo>
                      <a:pt x="308" y="636"/>
                    </a:lnTo>
                    <a:lnTo>
                      <a:pt x="312" y="630"/>
                    </a:lnTo>
                    <a:lnTo>
                      <a:pt x="326" y="625"/>
                    </a:lnTo>
                    <a:lnTo>
                      <a:pt x="330" y="621"/>
                    </a:lnTo>
                    <a:lnTo>
                      <a:pt x="333" y="614"/>
                    </a:lnTo>
                    <a:lnTo>
                      <a:pt x="346" y="602"/>
                    </a:lnTo>
                    <a:lnTo>
                      <a:pt x="349" y="600"/>
                    </a:lnTo>
                    <a:lnTo>
                      <a:pt x="351" y="598"/>
                    </a:lnTo>
                    <a:lnTo>
                      <a:pt x="357" y="591"/>
                    </a:lnTo>
                    <a:lnTo>
                      <a:pt x="362" y="589"/>
                    </a:lnTo>
                    <a:lnTo>
                      <a:pt x="362" y="577"/>
                    </a:lnTo>
                    <a:lnTo>
                      <a:pt x="366" y="568"/>
                    </a:lnTo>
                    <a:lnTo>
                      <a:pt x="371" y="562"/>
                    </a:lnTo>
                    <a:lnTo>
                      <a:pt x="412" y="552"/>
                    </a:lnTo>
                    <a:lnTo>
                      <a:pt x="408" y="539"/>
                    </a:lnTo>
                    <a:lnTo>
                      <a:pt x="405" y="536"/>
                    </a:lnTo>
                    <a:lnTo>
                      <a:pt x="401" y="532"/>
                    </a:lnTo>
                    <a:lnTo>
                      <a:pt x="401" y="530"/>
                    </a:lnTo>
                    <a:lnTo>
                      <a:pt x="387" y="491"/>
                    </a:lnTo>
                    <a:lnTo>
                      <a:pt x="387" y="478"/>
                    </a:lnTo>
                    <a:lnTo>
                      <a:pt x="371" y="484"/>
                    </a:lnTo>
                    <a:lnTo>
                      <a:pt x="367" y="484"/>
                    </a:lnTo>
                    <a:lnTo>
                      <a:pt x="369" y="466"/>
                    </a:lnTo>
                    <a:lnTo>
                      <a:pt x="376" y="452"/>
                    </a:lnTo>
                    <a:lnTo>
                      <a:pt x="378" y="432"/>
                    </a:lnTo>
                    <a:lnTo>
                      <a:pt x="380" y="428"/>
                    </a:lnTo>
                    <a:lnTo>
                      <a:pt x="385" y="425"/>
                    </a:lnTo>
                    <a:lnTo>
                      <a:pt x="387" y="423"/>
                    </a:lnTo>
                    <a:lnTo>
                      <a:pt x="387" y="420"/>
                    </a:lnTo>
                    <a:lnTo>
                      <a:pt x="387" y="403"/>
                    </a:lnTo>
                    <a:lnTo>
                      <a:pt x="412" y="368"/>
                    </a:lnTo>
                    <a:lnTo>
                      <a:pt x="416" y="352"/>
                    </a:lnTo>
                    <a:lnTo>
                      <a:pt x="416" y="350"/>
                    </a:lnTo>
                    <a:lnTo>
                      <a:pt x="460" y="346"/>
                    </a:lnTo>
                    <a:lnTo>
                      <a:pt x="460" y="178"/>
                    </a:lnTo>
                    <a:lnTo>
                      <a:pt x="455" y="178"/>
                    </a:lnTo>
                    <a:lnTo>
                      <a:pt x="114" y="0"/>
                    </a:lnTo>
                    <a:lnTo>
                      <a:pt x="71" y="16"/>
                    </a:lnTo>
                    <a:lnTo>
                      <a:pt x="71" y="84"/>
                    </a:lnTo>
                    <a:close/>
                  </a:path>
                </a:pathLst>
              </a:custGeom>
              <a:pattFill prst="pct50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2" name="Freeform 34">
                <a:extLst>
                  <a:ext uri="{FF2B5EF4-FFF2-40B4-BE49-F238E27FC236}">
                    <a16:creationId xmlns:a16="http://schemas.microsoft.com/office/drawing/2014/main" id="{E54177B5-4E77-4E49-9109-B4AFCD13E1F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43" y="1455"/>
                <a:ext cx="460" cy="712"/>
              </a:xfrm>
              <a:custGeom>
                <a:avLst/>
                <a:gdLst>
                  <a:gd name="T0" fmla="*/ 76 w 460"/>
                  <a:gd name="T1" fmla="*/ 95 h 712"/>
                  <a:gd name="T2" fmla="*/ 82 w 460"/>
                  <a:gd name="T3" fmla="*/ 112 h 712"/>
                  <a:gd name="T4" fmla="*/ 114 w 460"/>
                  <a:gd name="T5" fmla="*/ 136 h 712"/>
                  <a:gd name="T6" fmla="*/ 85 w 460"/>
                  <a:gd name="T7" fmla="*/ 295 h 712"/>
                  <a:gd name="T8" fmla="*/ 14 w 460"/>
                  <a:gd name="T9" fmla="*/ 386 h 712"/>
                  <a:gd name="T10" fmla="*/ 8 w 460"/>
                  <a:gd name="T11" fmla="*/ 396 h 712"/>
                  <a:gd name="T12" fmla="*/ 0 w 460"/>
                  <a:gd name="T13" fmla="*/ 400 h 712"/>
                  <a:gd name="T14" fmla="*/ 12 w 460"/>
                  <a:gd name="T15" fmla="*/ 412 h 712"/>
                  <a:gd name="T16" fmla="*/ 23 w 460"/>
                  <a:gd name="T17" fmla="*/ 421 h 712"/>
                  <a:gd name="T18" fmla="*/ 30 w 460"/>
                  <a:gd name="T19" fmla="*/ 445 h 712"/>
                  <a:gd name="T20" fmla="*/ 53 w 460"/>
                  <a:gd name="T21" fmla="*/ 445 h 712"/>
                  <a:gd name="T22" fmla="*/ 69 w 460"/>
                  <a:gd name="T23" fmla="*/ 448 h 712"/>
                  <a:gd name="T24" fmla="*/ 73 w 460"/>
                  <a:gd name="T25" fmla="*/ 462 h 712"/>
                  <a:gd name="T26" fmla="*/ 64 w 460"/>
                  <a:gd name="T27" fmla="*/ 475 h 712"/>
                  <a:gd name="T28" fmla="*/ 55 w 460"/>
                  <a:gd name="T29" fmla="*/ 482 h 712"/>
                  <a:gd name="T30" fmla="*/ 66 w 460"/>
                  <a:gd name="T31" fmla="*/ 518 h 712"/>
                  <a:gd name="T32" fmla="*/ 80 w 460"/>
                  <a:gd name="T33" fmla="*/ 589 h 712"/>
                  <a:gd name="T34" fmla="*/ 82 w 460"/>
                  <a:gd name="T35" fmla="*/ 603 h 712"/>
                  <a:gd name="T36" fmla="*/ 51 w 460"/>
                  <a:gd name="T37" fmla="*/ 600 h 712"/>
                  <a:gd name="T38" fmla="*/ 33 w 460"/>
                  <a:gd name="T39" fmla="*/ 603 h 712"/>
                  <a:gd name="T40" fmla="*/ 30 w 460"/>
                  <a:gd name="T41" fmla="*/ 621 h 712"/>
                  <a:gd name="T42" fmla="*/ 39 w 460"/>
                  <a:gd name="T43" fmla="*/ 641 h 712"/>
                  <a:gd name="T44" fmla="*/ 62 w 460"/>
                  <a:gd name="T45" fmla="*/ 650 h 712"/>
                  <a:gd name="T46" fmla="*/ 83 w 460"/>
                  <a:gd name="T47" fmla="*/ 712 h 712"/>
                  <a:gd name="T48" fmla="*/ 89 w 460"/>
                  <a:gd name="T49" fmla="*/ 711 h 712"/>
                  <a:gd name="T50" fmla="*/ 108 w 460"/>
                  <a:gd name="T51" fmla="*/ 711 h 712"/>
                  <a:gd name="T52" fmla="*/ 119 w 460"/>
                  <a:gd name="T53" fmla="*/ 703 h 712"/>
                  <a:gd name="T54" fmla="*/ 132 w 460"/>
                  <a:gd name="T55" fmla="*/ 696 h 712"/>
                  <a:gd name="T56" fmla="*/ 137 w 460"/>
                  <a:gd name="T57" fmla="*/ 694 h 712"/>
                  <a:gd name="T58" fmla="*/ 141 w 460"/>
                  <a:gd name="T59" fmla="*/ 696 h 712"/>
                  <a:gd name="T60" fmla="*/ 146 w 460"/>
                  <a:gd name="T61" fmla="*/ 702 h 712"/>
                  <a:gd name="T62" fmla="*/ 155 w 460"/>
                  <a:gd name="T63" fmla="*/ 707 h 712"/>
                  <a:gd name="T64" fmla="*/ 167 w 460"/>
                  <a:gd name="T65" fmla="*/ 700 h 712"/>
                  <a:gd name="T66" fmla="*/ 191 w 460"/>
                  <a:gd name="T67" fmla="*/ 689 h 712"/>
                  <a:gd name="T68" fmla="*/ 208 w 460"/>
                  <a:gd name="T69" fmla="*/ 686 h 712"/>
                  <a:gd name="T70" fmla="*/ 230 w 460"/>
                  <a:gd name="T71" fmla="*/ 686 h 712"/>
                  <a:gd name="T72" fmla="*/ 232 w 460"/>
                  <a:gd name="T73" fmla="*/ 678 h 712"/>
                  <a:gd name="T74" fmla="*/ 239 w 460"/>
                  <a:gd name="T75" fmla="*/ 675 h 712"/>
                  <a:gd name="T76" fmla="*/ 246 w 460"/>
                  <a:gd name="T77" fmla="*/ 666 h 712"/>
                  <a:gd name="T78" fmla="*/ 246 w 460"/>
                  <a:gd name="T79" fmla="*/ 657 h 712"/>
                  <a:gd name="T80" fmla="*/ 241 w 460"/>
                  <a:gd name="T81" fmla="*/ 652 h 712"/>
                  <a:gd name="T82" fmla="*/ 296 w 460"/>
                  <a:gd name="T83" fmla="*/ 639 h 712"/>
                  <a:gd name="T84" fmla="*/ 308 w 460"/>
                  <a:gd name="T85" fmla="*/ 636 h 712"/>
                  <a:gd name="T86" fmla="*/ 326 w 460"/>
                  <a:gd name="T87" fmla="*/ 625 h 712"/>
                  <a:gd name="T88" fmla="*/ 333 w 460"/>
                  <a:gd name="T89" fmla="*/ 614 h 712"/>
                  <a:gd name="T90" fmla="*/ 349 w 460"/>
                  <a:gd name="T91" fmla="*/ 600 h 712"/>
                  <a:gd name="T92" fmla="*/ 357 w 460"/>
                  <a:gd name="T93" fmla="*/ 591 h 712"/>
                  <a:gd name="T94" fmla="*/ 362 w 460"/>
                  <a:gd name="T95" fmla="*/ 577 h 712"/>
                  <a:gd name="T96" fmla="*/ 371 w 460"/>
                  <a:gd name="T97" fmla="*/ 562 h 712"/>
                  <a:gd name="T98" fmla="*/ 408 w 460"/>
                  <a:gd name="T99" fmla="*/ 539 h 712"/>
                  <a:gd name="T100" fmla="*/ 401 w 460"/>
                  <a:gd name="T101" fmla="*/ 532 h 712"/>
                  <a:gd name="T102" fmla="*/ 387 w 460"/>
                  <a:gd name="T103" fmla="*/ 491 h 712"/>
                  <a:gd name="T104" fmla="*/ 371 w 460"/>
                  <a:gd name="T105" fmla="*/ 484 h 712"/>
                  <a:gd name="T106" fmla="*/ 369 w 460"/>
                  <a:gd name="T107" fmla="*/ 466 h 712"/>
                  <a:gd name="T108" fmla="*/ 378 w 460"/>
                  <a:gd name="T109" fmla="*/ 432 h 712"/>
                  <a:gd name="T110" fmla="*/ 385 w 460"/>
                  <a:gd name="T111" fmla="*/ 425 h 712"/>
                  <a:gd name="T112" fmla="*/ 387 w 460"/>
                  <a:gd name="T113" fmla="*/ 420 h 712"/>
                  <a:gd name="T114" fmla="*/ 412 w 460"/>
                  <a:gd name="T115" fmla="*/ 368 h 712"/>
                  <a:gd name="T116" fmla="*/ 416 w 460"/>
                  <a:gd name="T117" fmla="*/ 350 h 712"/>
                  <a:gd name="T118" fmla="*/ 460 w 460"/>
                  <a:gd name="T119" fmla="*/ 178 h 712"/>
                  <a:gd name="T120" fmla="*/ 114 w 460"/>
                  <a:gd name="T121" fmla="*/ 0 h 712"/>
                  <a:gd name="T122" fmla="*/ 71 w 460"/>
                  <a:gd name="T123" fmla="*/ 84 h 7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460" h="712">
                    <a:moveTo>
                      <a:pt x="71" y="84"/>
                    </a:moveTo>
                    <a:lnTo>
                      <a:pt x="76" y="95"/>
                    </a:lnTo>
                    <a:lnTo>
                      <a:pt x="76" y="98"/>
                    </a:lnTo>
                    <a:lnTo>
                      <a:pt x="82" y="112"/>
                    </a:lnTo>
                    <a:lnTo>
                      <a:pt x="89" y="123"/>
                    </a:lnTo>
                    <a:lnTo>
                      <a:pt x="114" y="136"/>
                    </a:lnTo>
                    <a:lnTo>
                      <a:pt x="101" y="155"/>
                    </a:lnTo>
                    <a:lnTo>
                      <a:pt x="85" y="295"/>
                    </a:lnTo>
                    <a:lnTo>
                      <a:pt x="14" y="377"/>
                    </a:lnTo>
                    <a:lnTo>
                      <a:pt x="14" y="386"/>
                    </a:lnTo>
                    <a:lnTo>
                      <a:pt x="8" y="387"/>
                    </a:lnTo>
                    <a:lnTo>
                      <a:pt x="8" y="396"/>
                    </a:lnTo>
                    <a:lnTo>
                      <a:pt x="3" y="396"/>
                    </a:lnTo>
                    <a:lnTo>
                      <a:pt x="0" y="400"/>
                    </a:lnTo>
                    <a:lnTo>
                      <a:pt x="0" y="409"/>
                    </a:lnTo>
                    <a:lnTo>
                      <a:pt x="12" y="412"/>
                    </a:lnTo>
                    <a:lnTo>
                      <a:pt x="17" y="418"/>
                    </a:lnTo>
                    <a:lnTo>
                      <a:pt x="23" y="421"/>
                    </a:lnTo>
                    <a:lnTo>
                      <a:pt x="28" y="427"/>
                    </a:lnTo>
                    <a:lnTo>
                      <a:pt x="30" y="445"/>
                    </a:lnTo>
                    <a:lnTo>
                      <a:pt x="42" y="446"/>
                    </a:lnTo>
                    <a:lnTo>
                      <a:pt x="53" y="445"/>
                    </a:lnTo>
                    <a:lnTo>
                      <a:pt x="64" y="450"/>
                    </a:lnTo>
                    <a:lnTo>
                      <a:pt x="69" y="448"/>
                    </a:lnTo>
                    <a:lnTo>
                      <a:pt x="76" y="459"/>
                    </a:lnTo>
                    <a:lnTo>
                      <a:pt x="73" y="462"/>
                    </a:lnTo>
                    <a:lnTo>
                      <a:pt x="71" y="470"/>
                    </a:lnTo>
                    <a:lnTo>
                      <a:pt x="64" y="475"/>
                    </a:lnTo>
                    <a:lnTo>
                      <a:pt x="53" y="478"/>
                    </a:lnTo>
                    <a:lnTo>
                      <a:pt x="55" y="482"/>
                    </a:lnTo>
                    <a:lnTo>
                      <a:pt x="58" y="503"/>
                    </a:lnTo>
                    <a:lnTo>
                      <a:pt x="66" y="518"/>
                    </a:lnTo>
                    <a:lnTo>
                      <a:pt x="62" y="557"/>
                    </a:lnTo>
                    <a:lnTo>
                      <a:pt x="80" y="589"/>
                    </a:lnTo>
                    <a:lnTo>
                      <a:pt x="83" y="602"/>
                    </a:lnTo>
                    <a:lnTo>
                      <a:pt x="82" y="603"/>
                    </a:lnTo>
                    <a:lnTo>
                      <a:pt x="78" y="605"/>
                    </a:lnTo>
                    <a:lnTo>
                      <a:pt x="51" y="600"/>
                    </a:lnTo>
                    <a:lnTo>
                      <a:pt x="37" y="602"/>
                    </a:lnTo>
                    <a:lnTo>
                      <a:pt x="33" y="603"/>
                    </a:lnTo>
                    <a:lnTo>
                      <a:pt x="30" y="609"/>
                    </a:lnTo>
                    <a:lnTo>
                      <a:pt x="30" y="621"/>
                    </a:lnTo>
                    <a:lnTo>
                      <a:pt x="32" y="630"/>
                    </a:lnTo>
                    <a:lnTo>
                      <a:pt x="39" y="641"/>
                    </a:lnTo>
                    <a:lnTo>
                      <a:pt x="46" y="646"/>
                    </a:lnTo>
                    <a:lnTo>
                      <a:pt x="62" y="650"/>
                    </a:lnTo>
                    <a:lnTo>
                      <a:pt x="64" y="653"/>
                    </a:lnTo>
                    <a:lnTo>
                      <a:pt x="83" y="712"/>
                    </a:lnTo>
                    <a:lnTo>
                      <a:pt x="85" y="712"/>
                    </a:lnTo>
                    <a:lnTo>
                      <a:pt x="89" y="711"/>
                    </a:lnTo>
                    <a:lnTo>
                      <a:pt x="103" y="709"/>
                    </a:lnTo>
                    <a:lnTo>
                      <a:pt x="108" y="711"/>
                    </a:lnTo>
                    <a:lnTo>
                      <a:pt x="112" y="711"/>
                    </a:lnTo>
                    <a:lnTo>
                      <a:pt x="119" y="703"/>
                    </a:lnTo>
                    <a:lnTo>
                      <a:pt x="130" y="702"/>
                    </a:lnTo>
                    <a:lnTo>
                      <a:pt x="132" y="696"/>
                    </a:lnTo>
                    <a:lnTo>
                      <a:pt x="135" y="696"/>
                    </a:lnTo>
                    <a:lnTo>
                      <a:pt x="137" y="694"/>
                    </a:lnTo>
                    <a:lnTo>
                      <a:pt x="139" y="694"/>
                    </a:lnTo>
                    <a:lnTo>
                      <a:pt x="141" y="696"/>
                    </a:lnTo>
                    <a:lnTo>
                      <a:pt x="144" y="700"/>
                    </a:lnTo>
                    <a:lnTo>
                      <a:pt x="146" y="702"/>
                    </a:lnTo>
                    <a:lnTo>
                      <a:pt x="151" y="707"/>
                    </a:lnTo>
                    <a:lnTo>
                      <a:pt x="155" y="707"/>
                    </a:lnTo>
                    <a:lnTo>
                      <a:pt x="157" y="703"/>
                    </a:lnTo>
                    <a:lnTo>
                      <a:pt x="167" y="700"/>
                    </a:lnTo>
                    <a:lnTo>
                      <a:pt x="175" y="694"/>
                    </a:lnTo>
                    <a:lnTo>
                      <a:pt x="191" y="689"/>
                    </a:lnTo>
                    <a:lnTo>
                      <a:pt x="203" y="689"/>
                    </a:lnTo>
                    <a:lnTo>
                      <a:pt x="208" y="686"/>
                    </a:lnTo>
                    <a:lnTo>
                      <a:pt x="228" y="686"/>
                    </a:lnTo>
                    <a:lnTo>
                      <a:pt x="230" y="686"/>
                    </a:lnTo>
                    <a:lnTo>
                      <a:pt x="230" y="680"/>
                    </a:lnTo>
                    <a:lnTo>
                      <a:pt x="232" y="678"/>
                    </a:lnTo>
                    <a:lnTo>
                      <a:pt x="235" y="677"/>
                    </a:lnTo>
                    <a:lnTo>
                      <a:pt x="239" y="675"/>
                    </a:lnTo>
                    <a:lnTo>
                      <a:pt x="242" y="668"/>
                    </a:lnTo>
                    <a:lnTo>
                      <a:pt x="246" y="666"/>
                    </a:lnTo>
                    <a:lnTo>
                      <a:pt x="248" y="662"/>
                    </a:lnTo>
                    <a:lnTo>
                      <a:pt x="246" y="657"/>
                    </a:lnTo>
                    <a:lnTo>
                      <a:pt x="241" y="653"/>
                    </a:lnTo>
                    <a:lnTo>
                      <a:pt x="241" y="652"/>
                    </a:lnTo>
                    <a:lnTo>
                      <a:pt x="242" y="648"/>
                    </a:lnTo>
                    <a:lnTo>
                      <a:pt x="296" y="639"/>
                    </a:lnTo>
                    <a:lnTo>
                      <a:pt x="301" y="641"/>
                    </a:lnTo>
                    <a:lnTo>
                      <a:pt x="308" y="636"/>
                    </a:lnTo>
                    <a:lnTo>
                      <a:pt x="312" y="630"/>
                    </a:lnTo>
                    <a:lnTo>
                      <a:pt x="326" y="625"/>
                    </a:lnTo>
                    <a:lnTo>
                      <a:pt x="330" y="621"/>
                    </a:lnTo>
                    <a:lnTo>
                      <a:pt x="333" y="614"/>
                    </a:lnTo>
                    <a:lnTo>
                      <a:pt x="346" y="602"/>
                    </a:lnTo>
                    <a:lnTo>
                      <a:pt x="349" y="600"/>
                    </a:lnTo>
                    <a:lnTo>
                      <a:pt x="351" y="598"/>
                    </a:lnTo>
                    <a:lnTo>
                      <a:pt x="357" y="591"/>
                    </a:lnTo>
                    <a:lnTo>
                      <a:pt x="362" y="589"/>
                    </a:lnTo>
                    <a:lnTo>
                      <a:pt x="362" y="577"/>
                    </a:lnTo>
                    <a:lnTo>
                      <a:pt x="366" y="568"/>
                    </a:lnTo>
                    <a:lnTo>
                      <a:pt x="371" y="562"/>
                    </a:lnTo>
                    <a:lnTo>
                      <a:pt x="412" y="552"/>
                    </a:lnTo>
                    <a:lnTo>
                      <a:pt x="408" y="539"/>
                    </a:lnTo>
                    <a:lnTo>
                      <a:pt x="405" y="536"/>
                    </a:lnTo>
                    <a:lnTo>
                      <a:pt x="401" y="532"/>
                    </a:lnTo>
                    <a:lnTo>
                      <a:pt x="401" y="530"/>
                    </a:lnTo>
                    <a:lnTo>
                      <a:pt x="387" y="491"/>
                    </a:lnTo>
                    <a:lnTo>
                      <a:pt x="387" y="478"/>
                    </a:lnTo>
                    <a:lnTo>
                      <a:pt x="371" y="484"/>
                    </a:lnTo>
                    <a:lnTo>
                      <a:pt x="367" y="484"/>
                    </a:lnTo>
                    <a:lnTo>
                      <a:pt x="369" y="466"/>
                    </a:lnTo>
                    <a:lnTo>
                      <a:pt x="376" y="452"/>
                    </a:lnTo>
                    <a:lnTo>
                      <a:pt x="378" y="432"/>
                    </a:lnTo>
                    <a:lnTo>
                      <a:pt x="380" y="428"/>
                    </a:lnTo>
                    <a:lnTo>
                      <a:pt x="385" y="425"/>
                    </a:lnTo>
                    <a:lnTo>
                      <a:pt x="387" y="423"/>
                    </a:lnTo>
                    <a:lnTo>
                      <a:pt x="387" y="420"/>
                    </a:lnTo>
                    <a:lnTo>
                      <a:pt x="387" y="403"/>
                    </a:lnTo>
                    <a:lnTo>
                      <a:pt x="412" y="368"/>
                    </a:lnTo>
                    <a:lnTo>
                      <a:pt x="416" y="352"/>
                    </a:lnTo>
                    <a:lnTo>
                      <a:pt x="416" y="350"/>
                    </a:lnTo>
                    <a:lnTo>
                      <a:pt x="460" y="346"/>
                    </a:lnTo>
                    <a:lnTo>
                      <a:pt x="460" y="178"/>
                    </a:lnTo>
                    <a:lnTo>
                      <a:pt x="455" y="178"/>
                    </a:lnTo>
                    <a:lnTo>
                      <a:pt x="114" y="0"/>
                    </a:lnTo>
                    <a:lnTo>
                      <a:pt x="71" y="16"/>
                    </a:lnTo>
                    <a:lnTo>
                      <a:pt x="71" y="84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3" name="Freeform 35">
                <a:extLst>
                  <a:ext uri="{FF2B5EF4-FFF2-40B4-BE49-F238E27FC236}">
                    <a16:creationId xmlns:a16="http://schemas.microsoft.com/office/drawing/2014/main" id="{6F0D1459-42EF-4C3A-8CEB-4EE67B8028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" y="1887"/>
                <a:ext cx="132" cy="36"/>
              </a:xfrm>
              <a:custGeom>
                <a:avLst/>
                <a:gdLst>
                  <a:gd name="T0" fmla="*/ 4 w 132"/>
                  <a:gd name="T1" fmla="*/ 36 h 36"/>
                  <a:gd name="T2" fmla="*/ 7 w 132"/>
                  <a:gd name="T3" fmla="*/ 30 h 36"/>
                  <a:gd name="T4" fmla="*/ 43 w 132"/>
                  <a:gd name="T5" fmla="*/ 27 h 36"/>
                  <a:gd name="T6" fmla="*/ 45 w 132"/>
                  <a:gd name="T7" fmla="*/ 27 h 36"/>
                  <a:gd name="T8" fmla="*/ 47 w 132"/>
                  <a:gd name="T9" fmla="*/ 21 h 36"/>
                  <a:gd name="T10" fmla="*/ 50 w 132"/>
                  <a:gd name="T11" fmla="*/ 20 h 36"/>
                  <a:gd name="T12" fmla="*/ 54 w 132"/>
                  <a:gd name="T13" fmla="*/ 21 h 36"/>
                  <a:gd name="T14" fmla="*/ 63 w 132"/>
                  <a:gd name="T15" fmla="*/ 20 h 36"/>
                  <a:gd name="T16" fmla="*/ 70 w 132"/>
                  <a:gd name="T17" fmla="*/ 18 h 36"/>
                  <a:gd name="T18" fmla="*/ 73 w 132"/>
                  <a:gd name="T19" fmla="*/ 13 h 36"/>
                  <a:gd name="T20" fmla="*/ 75 w 132"/>
                  <a:gd name="T21" fmla="*/ 13 h 36"/>
                  <a:gd name="T22" fmla="*/ 80 w 132"/>
                  <a:gd name="T23" fmla="*/ 13 h 36"/>
                  <a:gd name="T24" fmla="*/ 82 w 132"/>
                  <a:gd name="T25" fmla="*/ 16 h 36"/>
                  <a:gd name="T26" fmla="*/ 89 w 132"/>
                  <a:gd name="T27" fmla="*/ 18 h 36"/>
                  <a:gd name="T28" fmla="*/ 95 w 132"/>
                  <a:gd name="T29" fmla="*/ 21 h 36"/>
                  <a:gd name="T30" fmla="*/ 100 w 132"/>
                  <a:gd name="T31" fmla="*/ 21 h 36"/>
                  <a:gd name="T32" fmla="*/ 107 w 132"/>
                  <a:gd name="T33" fmla="*/ 25 h 36"/>
                  <a:gd name="T34" fmla="*/ 113 w 132"/>
                  <a:gd name="T35" fmla="*/ 25 h 36"/>
                  <a:gd name="T36" fmla="*/ 116 w 132"/>
                  <a:gd name="T37" fmla="*/ 27 h 36"/>
                  <a:gd name="T38" fmla="*/ 120 w 132"/>
                  <a:gd name="T39" fmla="*/ 23 h 36"/>
                  <a:gd name="T40" fmla="*/ 130 w 132"/>
                  <a:gd name="T41" fmla="*/ 21 h 36"/>
                  <a:gd name="T42" fmla="*/ 132 w 132"/>
                  <a:gd name="T43" fmla="*/ 20 h 36"/>
                  <a:gd name="T44" fmla="*/ 132 w 132"/>
                  <a:gd name="T45" fmla="*/ 16 h 36"/>
                  <a:gd name="T46" fmla="*/ 132 w 132"/>
                  <a:gd name="T47" fmla="*/ 13 h 36"/>
                  <a:gd name="T48" fmla="*/ 132 w 132"/>
                  <a:gd name="T49" fmla="*/ 13 h 36"/>
                  <a:gd name="T50" fmla="*/ 130 w 132"/>
                  <a:gd name="T51" fmla="*/ 13 h 36"/>
                  <a:gd name="T52" fmla="*/ 127 w 132"/>
                  <a:gd name="T53" fmla="*/ 11 h 36"/>
                  <a:gd name="T54" fmla="*/ 123 w 132"/>
                  <a:gd name="T55" fmla="*/ 11 h 36"/>
                  <a:gd name="T56" fmla="*/ 113 w 132"/>
                  <a:gd name="T57" fmla="*/ 16 h 36"/>
                  <a:gd name="T58" fmla="*/ 107 w 132"/>
                  <a:gd name="T59" fmla="*/ 14 h 36"/>
                  <a:gd name="T60" fmla="*/ 102 w 132"/>
                  <a:gd name="T61" fmla="*/ 13 h 36"/>
                  <a:gd name="T62" fmla="*/ 100 w 132"/>
                  <a:gd name="T63" fmla="*/ 9 h 36"/>
                  <a:gd name="T64" fmla="*/ 98 w 132"/>
                  <a:gd name="T65" fmla="*/ 7 h 36"/>
                  <a:gd name="T66" fmla="*/ 89 w 132"/>
                  <a:gd name="T67" fmla="*/ 7 h 36"/>
                  <a:gd name="T68" fmla="*/ 84 w 132"/>
                  <a:gd name="T69" fmla="*/ 2 h 36"/>
                  <a:gd name="T70" fmla="*/ 80 w 132"/>
                  <a:gd name="T71" fmla="*/ 2 h 36"/>
                  <a:gd name="T72" fmla="*/ 77 w 132"/>
                  <a:gd name="T73" fmla="*/ 0 h 36"/>
                  <a:gd name="T74" fmla="*/ 70 w 132"/>
                  <a:gd name="T75" fmla="*/ 2 h 36"/>
                  <a:gd name="T76" fmla="*/ 64 w 132"/>
                  <a:gd name="T77" fmla="*/ 2 h 36"/>
                  <a:gd name="T78" fmla="*/ 59 w 132"/>
                  <a:gd name="T79" fmla="*/ 5 h 36"/>
                  <a:gd name="T80" fmla="*/ 57 w 132"/>
                  <a:gd name="T81" fmla="*/ 11 h 36"/>
                  <a:gd name="T82" fmla="*/ 11 w 132"/>
                  <a:gd name="T83" fmla="*/ 11 h 36"/>
                  <a:gd name="T84" fmla="*/ 11 w 132"/>
                  <a:gd name="T85" fmla="*/ 13 h 36"/>
                  <a:gd name="T86" fmla="*/ 11 w 132"/>
                  <a:gd name="T87" fmla="*/ 16 h 36"/>
                  <a:gd name="T88" fmla="*/ 7 w 132"/>
                  <a:gd name="T89" fmla="*/ 14 h 36"/>
                  <a:gd name="T90" fmla="*/ 5 w 132"/>
                  <a:gd name="T91" fmla="*/ 16 h 36"/>
                  <a:gd name="T92" fmla="*/ 4 w 132"/>
                  <a:gd name="T93" fmla="*/ 20 h 36"/>
                  <a:gd name="T94" fmla="*/ 0 w 132"/>
                  <a:gd name="T95" fmla="*/ 21 h 36"/>
                  <a:gd name="T96" fmla="*/ 2 w 132"/>
                  <a:gd name="T97" fmla="*/ 34 h 36"/>
                  <a:gd name="T98" fmla="*/ 2 w 132"/>
                  <a:gd name="T99" fmla="*/ 36 h 36"/>
                  <a:gd name="T100" fmla="*/ 4 w 132"/>
                  <a:gd name="T101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2" h="36">
                    <a:moveTo>
                      <a:pt x="4" y="36"/>
                    </a:moveTo>
                    <a:lnTo>
                      <a:pt x="7" y="30"/>
                    </a:lnTo>
                    <a:lnTo>
                      <a:pt x="43" y="27"/>
                    </a:lnTo>
                    <a:lnTo>
                      <a:pt x="45" y="27"/>
                    </a:lnTo>
                    <a:lnTo>
                      <a:pt x="47" y="21"/>
                    </a:lnTo>
                    <a:lnTo>
                      <a:pt x="50" y="20"/>
                    </a:lnTo>
                    <a:lnTo>
                      <a:pt x="54" y="21"/>
                    </a:lnTo>
                    <a:lnTo>
                      <a:pt x="63" y="20"/>
                    </a:lnTo>
                    <a:lnTo>
                      <a:pt x="70" y="18"/>
                    </a:lnTo>
                    <a:lnTo>
                      <a:pt x="73" y="13"/>
                    </a:lnTo>
                    <a:lnTo>
                      <a:pt x="75" y="13"/>
                    </a:lnTo>
                    <a:lnTo>
                      <a:pt x="80" y="13"/>
                    </a:lnTo>
                    <a:lnTo>
                      <a:pt x="82" y="16"/>
                    </a:lnTo>
                    <a:lnTo>
                      <a:pt x="89" y="18"/>
                    </a:lnTo>
                    <a:lnTo>
                      <a:pt x="95" y="21"/>
                    </a:lnTo>
                    <a:lnTo>
                      <a:pt x="100" y="21"/>
                    </a:lnTo>
                    <a:lnTo>
                      <a:pt x="107" y="25"/>
                    </a:lnTo>
                    <a:lnTo>
                      <a:pt x="113" y="25"/>
                    </a:lnTo>
                    <a:lnTo>
                      <a:pt x="116" y="27"/>
                    </a:lnTo>
                    <a:lnTo>
                      <a:pt x="120" y="23"/>
                    </a:lnTo>
                    <a:lnTo>
                      <a:pt x="130" y="21"/>
                    </a:lnTo>
                    <a:lnTo>
                      <a:pt x="132" y="20"/>
                    </a:lnTo>
                    <a:lnTo>
                      <a:pt x="132" y="16"/>
                    </a:lnTo>
                    <a:lnTo>
                      <a:pt x="132" y="13"/>
                    </a:lnTo>
                    <a:lnTo>
                      <a:pt x="132" y="13"/>
                    </a:lnTo>
                    <a:lnTo>
                      <a:pt x="130" y="13"/>
                    </a:lnTo>
                    <a:lnTo>
                      <a:pt x="127" y="11"/>
                    </a:lnTo>
                    <a:lnTo>
                      <a:pt x="123" y="11"/>
                    </a:lnTo>
                    <a:lnTo>
                      <a:pt x="113" y="16"/>
                    </a:lnTo>
                    <a:lnTo>
                      <a:pt x="107" y="14"/>
                    </a:lnTo>
                    <a:lnTo>
                      <a:pt x="102" y="13"/>
                    </a:lnTo>
                    <a:lnTo>
                      <a:pt x="100" y="9"/>
                    </a:lnTo>
                    <a:lnTo>
                      <a:pt x="98" y="7"/>
                    </a:lnTo>
                    <a:lnTo>
                      <a:pt x="89" y="7"/>
                    </a:lnTo>
                    <a:lnTo>
                      <a:pt x="84" y="2"/>
                    </a:lnTo>
                    <a:lnTo>
                      <a:pt x="80" y="2"/>
                    </a:lnTo>
                    <a:lnTo>
                      <a:pt x="77" y="0"/>
                    </a:lnTo>
                    <a:lnTo>
                      <a:pt x="70" y="2"/>
                    </a:lnTo>
                    <a:lnTo>
                      <a:pt x="64" y="2"/>
                    </a:lnTo>
                    <a:lnTo>
                      <a:pt x="59" y="5"/>
                    </a:lnTo>
                    <a:lnTo>
                      <a:pt x="57" y="11"/>
                    </a:lnTo>
                    <a:lnTo>
                      <a:pt x="11" y="11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20"/>
                    </a:lnTo>
                    <a:lnTo>
                      <a:pt x="0" y="21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4" y="36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4" name="Freeform 36">
                <a:extLst>
                  <a:ext uri="{FF2B5EF4-FFF2-40B4-BE49-F238E27FC236}">
                    <a16:creationId xmlns:a16="http://schemas.microsoft.com/office/drawing/2014/main" id="{3F208C4E-7734-41F3-92D0-0E9F4F94F5E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9" y="1887"/>
                <a:ext cx="132" cy="36"/>
              </a:xfrm>
              <a:custGeom>
                <a:avLst/>
                <a:gdLst>
                  <a:gd name="T0" fmla="*/ 4 w 132"/>
                  <a:gd name="T1" fmla="*/ 36 h 36"/>
                  <a:gd name="T2" fmla="*/ 7 w 132"/>
                  <a:gd name="T3" fmla="*/ 30 h 36"/>
                  <a:gd name="T4" fmla="*/ 43 w 132"/>
                  <a:gd name="T5" fmla="*/ 27 h 36"/>
                  <a:gd name="T6" fmla="*/ 45 w 132"/>
                  <a:gd name="T7" fmla="*/ 27 h 36"/>
                  <a:gd name="T8" fmla="*/ 47 w 132"/>
                  <a:gd name="T9" fmla="*/ 21 h 36"/>
                  <a:gd name="T10" fmla="*/ 50 w 132"/>
                  <a:gd name="T11" fmla="*/ 20 h 36"/>
                  <a:gd name="T12" fmla="*/ 54 w 132"/>
                  <a:gd name="T13" fmla="*/ 21 h 36"/>
                  <a:gd name="T14" fmla="*/ 63 w 132"/>
                  <a:gd name="T15" fmla="*/ 20 h 36"/>
                  <a:gd name="T16" fmla="*/ 70 w 132"/>
                  <a:gd name="T17" fmla="*/ 18 h 36"/>
                  <a:gd name="T18" fmla="*/ 73 w 132"/>
                  <a:gd name="T19" fmla="*/ 13 h 36"/>
                  <a:gd name="T20" fmla="*/ 75 w 132"/>
                  <a:gd name="T21" fmla="*/ 13 h 36"/>
                  <a:gd name="T22" fmla="*/ 80 w 132"/>
                  <a:gd name="T23" fmla="*/ 13 h 36"/>
                  <a:gd name="T24" fmla="*/ 82 w 132"/>
                  <a:gd name="T25" fmla="*/ 16 h 36"/>
                  <a:gd name="T26" fmla="*/ 89 w 132"/>
                  <a:gd name="T27" fmla="*/ 18 h 36"/>
                  <a:gd name="T28" fmla="*/ 95 w 132"/>
                  <a:gd name="T29" fmla="*/ 21 h 36"/>
                  <a:gd name="T30" fmla="*/ 100 w 132"/>
                  <a:gd name="T31" fmla="*/ 21 h 36"/>
                  <a:gd name="T32" fmla="*/ 107 w 132"/>
                  <a:gd name="T33" fmla="*/ 25 h 36"/>
                  <a:gd name="T34" fmla="*/ 113 w 132"/>
                  <a:gd name="T35" fmla="*/ 25 h 36"/>
                  <a:gd name="T36" fmla="*/ 116 w 132"/>
                  <a:gd name="T37" fmla="*/ 27 h 36"/>
                  <a:gd name="T38" fmla="*/ 120 w 132"/>
                  <a:gd name="T39" fmla="*/ 23 h 36"/>
                  <a:gd name="T40" fmla="*/ 130 w 132"/>
                  <a:gd name="T41" fmla="*/ 21 h 36"/>
                  <a:gd name="T42" fmla="*/ 132 w 132"/>
                  <a:gd name="T43" fmla="*/ 20 h 36"/>
                  <a:gd name="T44" fmla="*/ 132 w 132"/>
                  <a:gd name="T45" fmla="*/ 16 h 36"/>
                  <a:gd name="T46" fmla="*/ 132 w 132"/>
                  <a:gd name="T47" fmla="*/ 13 h 36"/>
                  <a:gd name="T48" fmla="*/ 132 w 132"/>
                  <a:gd name="T49" fmla="*/ 13 h 36"/>
                  <a:gd name="T50" fmla="*/ 130 w 132"/>
                  <a:gd name="T51" fmla="*/ 13 h 36"/>
                  <a:gd name="T52" fmla="*/ 127 w 132"/>
                  <a:gd name="T53" fmla="*/ 11 h 36"/>
                  <a:gd name="T54" fmla="*/ 123 w 132"/>
                  <a:gd name="T55" fmla="*/ 11 h 36"/>
                  <a:gd name="T56" fmla="*/ 113 w 132"/>
                  <a:gd name="T57" fmla="*/ 16 h 36"/>
                  <a:gd name="T58" fmla="*/ 107 w 132"/>
                  <a:gd name="T59" fmla="*/ 14 h 36"/>
                  <a:gd name="T60" fmla="*/ 102 w 132"/>
                  <a:gd name="T61" fmla="*/ 13 h 36"/>
                  <a:gd name="T62" fmla="*/ 100 w 132"/>
                  <a:gd name="T63" fmla="*/ 9 h 36"/>
                  <a:gd name="T64" fmla="*/ 98 w 132"/>
                  <a:gd name="T65" fmla="*/ 7 h 36"/>
                  <a:gd name="T66" fmla="*/ 89 w 132"/>
                  <a:gd name="T67" fmla="*/ 7 h 36"/>
                  <a:gd name="T68" fmla="*/ 84 w 132"/>
                  <a:gd name="T69" fmla="*/ 2 h 36"/>
                  <a:gd name="T70" fmla="*/ 80 w 132"/>
                  <a:gd name="T71" fmla="*/ 2 h 36"/>
                  <a:gd name="T72" fmla="*/ 77 w 132"/>
                  <a:gd name="T73" fmla="*/ 0 h 36"/>
                  <a:gd name="T74" fmla="*/ 70 w 132"/>
                  <a:gd name="T75" fmla="*/ 2 h 36"/>
                  <a:gd name="T76" fmla="*/ 64 w 132"/>
                  <a:gd name="T77" fmla="*/ 2 h 36"/>
                  <a:gd name="T78" fmla="*/ 59 w 132"/>
                  <a:gd name="T79" fmla="*/ 5 h 36"/>
                  <a:gd name="T80" fmla="*/ 57 w 132"/>
                  <a:gd name="T81" fmla="*/ 11 h 36"/>
                  <a:gd name="T82" fmla="*/ 11 w 132"/>
                  <a:gd name="T83" fmla="*/ 11 h 36"/>
                  <a:gd name="T84" fmla="*/ 11 w 132"/>
                  <a:gd name="T85" fmla="*/ 13 h 36"/>
                  <a:gd name="T86" fmla="*/ 11 w 132"/>
                  <a:gd name="T87" fmla="*/ 16 h 36"/>
                  <a:gd name="T88" fmla="*/ 7 w 132"/>
                  <a:gd name="T89" fmla="*/ 14 h 36"/>
                  <a:gd name="T90" fmla="*/ 5 w 132"/>
                  <a:gd name="T91" fmla="*/ 16 h 36"/>
                  <a:gd name="T92" fmla="*/ 4 w 132"/>
                  <a:gd name="T93" fmla="*/ 20 h 36"/>
                  <a:gd name="T94" fmla="*/ 0 w 132"/>
                  <a:gd name="T95" fmla="*/ 21 h 36"/>
                  <a:gd name="T96" fmla="*/ 2 w 132"/>
                  <a:gd name="T97" fmla="*/ 34 h 36"/>
                  <a:gd name="T98" fmla="*/ 2 w 132"/>
                  <a:gd name="T99" fmla="*/ 36 h 36"/>
                  <a:gd name="T100" fmla="*/ 4 w 132"/>
                  <a:gd name="T101" fmla="*/ 36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32" h="36">
                    <a:moveTo>
                      <a:pt x="4" y="36"/>
                    </a:moveTo>
                    <a:lnTo>
                      <a:pt x="7" y="30"/>
                    </a:lnTo>
                    <a:lnTo>
                      <a:pt x="43" y="27"/>
                    </a:lnTo>
                    <a:lnTo>
                      <a:pt x="45" y="27"/>
                    </a:lnTo>
                    <a:lnTo>
                      <a:pt x="47" y="21"/>
                    </a:lnTo>
                    <a:lnTo>
                      <a:pt x="50" y="20"/>
                    </a:lnTo>
                    <a:lnTo>
                      <a:pt x="54" y="21"/>
                    </a:lnTo>
                    <a:lnTo>
                      <a:pt x="63" y="20"/>
                    </a:lnTo>
                    <a:lnTo>
                      <a:pt x="70" y="18"/>
                    </a:lnTo>
                    <a:lnTo>
                      <a:pt x="73" y="13"/>
                    </a:lnTo>
                    <a:lnTo>
                      <a:pt x="75" y="13"/>
                    </a:lnTo>
                    <a:lnTo>
                      <a:pt x="80" y="13"/>
                    </a:lnTo>
                    <a:lnTo>
                      <a:pt x="82" y="16"/>
                    </a:lnTo>
                    <a:lnTo>
                      <a:pt x="89" y="18"/>
                    </a:lnTo>
                    <a:lnTo>
                      <a:pt x="95" y="21"/>
                    </a:lnTo>
                    <a:lnTo>
                      <a:pt x="100" y="21"/>
                    </a:lnTo>
                    <a:lnTo>
                      <a:pt x="107" y="25"/>
                    </a:lnTo>
                    <a:lnTo>
                      <a:pt x="113" y="25"/>
                    </a:lnTo>
                    <a:lnTo>
                      <a:pt x="116" y="27"/>
                    </a:lnTo>
                    <a:lnTo>
                      <a:pt x="120" y="23"/>
                    </a:lnTo>
                    <a:lnTo>
                      <a:pt x="130" y="21"/>
                    </a:lnTo>
                    <a:lnTo>
                      <a:pt x="132" y="20"/>
                    </a:lnTo>
                    <a:lnTo>
                      <a:pt x="132" y="16"/>
                    </a:lnTo>
                    <a:lnTo>
                      <a:pt x="132" y="13"/>
                    </a:lnTo>
                    <a:lnTo>
                      <a:pt x="132" y="13"/>
                    </a:lnTo>
                    <a:lnTo>
                      <a:pt x="130" y="13"/>
                    </a:lnTo>
                    <a:lnTo>
                      <a:pt x="127" y="11"/>
                    </a:lnTo>
                    <a:lnTo>
                      <a:pt x="123" y="11"/>
                    </a:lnTo>
                    <a:lnTo>
                      <a:pt x="113" y="16"/>
                    </a:lnTo>
                    <a:lnTo>
                      <a:pt x="107" y="14"/>
                    </a:lnTo>
                    <a:lnTo>
                      <a:pt x="102" y="13"/>
                    </a:lnTo>
                    <a:lnTo>
                      <a:pt x="100" y="9"/>
                    </a:lnTo>
                    <a:lnTo>
                      <a:pt x="98" y="7"/>
                    </a:lnTo>
                    <a:lnTo>
                      <a:pt x="89" y="7"/>
                    </a:lnTo>
                    <a:lnTo>
                      <a:pt x="84" y="2"/>
                    </a:lnTo>
                    <a:lnTo>
                      <a:pt x="80" y="2"/>
                    </a:lnTo>
                    <a:lnTo>
                      <a:pt x="77" y="0"/>
                    </a:lnTo>
                    <a:lnTo>
                      <a:pt x="70" y="2"/>
                    </a:lnTo>
                    <a:lnTo>
                      <a:pt x="64" y="2"/>
                    </a:lnTo>
                    <a:lnTo>
                      <a:pt x="59" y="5"/>
                    </a:lnTo>
                    <a:lnTo>
                      <a:pt x="57" y="11"/>
                    </a:lnTo>
                    <a:lnTo>
                      <a:pt x="11" y="11"/>
                    </a:lnTo>
                    <a:lnTo>
                      <a:pt x="11" y="13"/>
                    </a:lnTo>
                    <a:lnTo>
                      <a:pt x="11" y="16"/>
                    </a:lnTo>
                    <a:lnTo>
                      <a:pt x="7" y="14"/>
                    </a:lnTo>
                    <a:lnTo>
                      <a:pt x="5" y="16"/>
                    </a:lnTo>
                    <a:lnTo>
                      <a:pt x="4" y="20"/>
                    </a:lnTo>
                    <a:lnTo>
                      <a:pt x="0" y="21"/>
                    </a:lnTo>
                    <a:lnTo>
                      <a:pt x="2" y="34"/>
                    </a:lnTo>
                    <a:lnTo>
                      <a:pt x="2" y="36"/>
                    </a:lnTo>
                    <a:lnTo>
                      <a:pt x="4" y="36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5" name="Freeform 37">
                <a:extLst>
                  <a:ext uri="{FF2B5EF4-FFF2-40B4-BE49-F238E27FC236}">
                    <a16:creationId xmlns:a16="http://schemas.microsoft.com/office/drawing/2014/main" id="{224A965A-301B-4430-A04C-FEAA1286C8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" y="1937"/>
                <a:ext cx="137" cy="77"/>
              </a:xfrm>
              <a:custGeom>
                <a:avLst/>
                <a:gdLst>
                  <a:gd name="T0" fmla="*/ 134 w 137"/>
                  <a:gd name="T1" fmla="*/ 0 h 77"/>
                  <a:gd name="T2" fmla="*/ 136 w 137"/>
                  <a:gd name="T3" fmla="*/ 5 h 77"/>
                  <a:gd name="T4" fmla="*/ 137 w 137"/>
                  <a:gd name="T5" fmla="*/ 11 h 77"/>
                  <a:gd name="T6" fmla="*/ 137 w 137"/>
                  <a:gd name="T7" fmla="*/ 14 h 77"/>
                  <a:gd name="T8" fmla="*/ 136 w 137"/>
                  <a:gd name="T9" fmla="*/ 18 h 77"/>
                  <a:gd name="T10" fmla="*/ 134 w 137"/>
                  <a:gd name="T11" fmla="*/ 20 h 77"/>
                  <a:gd name="T12" fmla="*/ 128 w 137"/>
                  <a:gd name="T13" fmla="*/ 20 h 77"/>
                  <a:gd name="T14" fmla="*/ 127 w 137"/>
                  <a:gd name="T15" fmla="*/ 20 h 77"/>
                  <a:gd name="T16" fmla="*/ 127 w 137"/>
                  <a:gd name="T17" fmla="*/ 23 h 77"/>
                  <a:gd name="T18" fmla="*/ 130 w 137"/>
                  <a:gd name="T19" fmla="*/ 27 h 77"/>
                  <a:gd name="T20" fmla="*/ 132 w 137"/>
                  <a:gd name="T21" fmla="*/ 30 h 77"/>
                  <a:gd name="T22" fmla="*/ 134 w 137"/>
                  <a:gd name="T23" fmla="*/ 45 h 77"/>
                  <a:gd name="T24" fmla="*/ 128 w 137"/>
                  <a:gd name="T25" fmla="*/ 45 h 77"/>
                  <a:gd name="T26" fmla="*/ 125 w 137"/>
                  <a:gd name="T27" fmla="*/ 46 h 77"/>
                  <a:gd name="T28" fmla="*/ 111 w 137"/>
                  <a:gd name="T29" fmla="*/ 46 h 77"/>
                  <a:gd name="T30" fmla="*/ 96 w 137"/>
                  <a:gd name="T31" fmla="*/ 52 h 77"/>
                  <a:gd name="T32" fmla="*/ 91 w 137"/>
                  <a:gd name="T33" fmla="*/ 57 h 77"/>
                  <a:gd name="T34" fmla="*/ 84 w 137"/>
                  <a:gd name="T35" fmla="*/ 73 h 77"/>
                  <a:gd name="T36" fmla="*/ 80 w 137"/>
                  <a:gd name="T37" fmla="*/ 75 h 77"/>
                  <a:gd name="T38" fmla="*/ 75 w 137"/>
                  <a:gd name="T39" fmla="*/ 77 h 77"/>
                  <a:gd name="T40" fmla="*/ 75 w 137"/>
                  <a:gd name="T41" fmla="*/ 75 h 77"/>
                  <a:gd name="T42" fmla="*/ 75 w 137"/>
                  <a:gd name="T43" fmla="*/ 71 h 77"/>
                  <a:gd name="T44" fmla="*/ 70 w 137"/>
                  <a:gd name="T45" fmla="*/ 73 h 77"/>
                  <a:gd name="T46" fmla="*/ 64 w 137"/>
                  <a:gd name="T47" fmla="*/ 71 h 77"/>
                  <a:gd name="T48" fmla="*/ 61 w 137"/>
                  <a:gd name="T49" fmla="*/ 68 h 77"/>
                  <a:gd name="T50" fmla="*/ 61 w 137"/>
                  <a:gd name="T51" fmla="*/ 61 h 77"/>
                  <a:gd name="T52" fmla="*/ 62 w 137"/>
                  <a:gd name="T53" fmla="*/ 54 h 77"/>
                  <a:gd name="T54" fmla="*/ 57 w 137"/>
                  <a:gd name="T55" fmla="*/ 45 h 77"/>
                  <a:gd name="T56" fmla="*/ 64 w 137"/>
                  <a:gd name="T57" fmla="*/ 41 h 77"/>
                  <a:gd name="T58" fmla="*/ 82 w 137"/>
                  <a:gd name="T59" fmla="*/ 39 h 77"/>
                  <a:gd name="T60" fmla="*/ 84 w 137"/>
                  <a:gd name="T61" fmla="*/ 36 h 77"/>
                  <a:gd name="T62" fmla="*/ 59 w 137"/>
                  <a:gd name="T63" fmla="*/ 39 h 77"/>
                  <a:gd name="T64" fmla="*/ 48 w 137"/>
                  <a:gd name="T65" fmla="*/ 45 h 77"/>
                  <a:gd name="T66" fmla="*/ 41 w 137"/>
                  <a:gd name="T67" fmla="*/ 45 h 77"/>
                  <a:gd name="T68" fmla="*/ 39 w 137"/>
                  <a:gd name="T69" fmla="*/ 45 h 77"/>
                  <a:gd name="T70" fmla="*/ 37 w 137"/>
                  <a:gd name="T71" fmla="*/ 38 h 77"/>
                  <a:gd name="T72" fmla="*/ 34 w 137"/>
                  <a:gd name="T73" fmla="*/ 38 h 77"/>
                  <a:gd name="T74" fmla="*/ 25 w 137"/>
                  <a:gd name="T75" fmla="*/ 38 h 77"/>
                  <a:gd name="T76" fmla="*/ 23 w 137"/>
                  <a:gd name="T77" fmla="*/ 34 h 77"/>
                  <a:gd name="T78" fmla="*/ 21 w 137"/>
                  <a:gd name="T79" fmla="*/ 27 h 77"/>
                  <a:gd name="T80" fmla="*/ 5 w 137"/>
                  <a:gd name="T81" fmla="*/ 21 h 77"/>
                  <a:gd name="T82" fmla="*/ 0 w 137"/>
                  <a:gd name="T83" fmla="*/ 14 h 77"/>
                  <a:gd name="T84" fmla="*/ 2 w 137"/>
                  <a:gd name="T85" fmla="*/ 13 h 77"/>
                  <a:gd name="T86" fmla="*/ 3 w 137"/>
                  <a:gd name="T87" fmla="*/ 14 h 77"/>
                  <a:gd name="T88" fmla="*/ 7 w 137"/>
                  <a:gd name="T89" fmla="*/ 16 h 77"/>
                  <a:gd name="T90" fmla="*/ 12 w 137"/>
                  <a:gd name="T91" fmla="*/ 16 h 77"/>
                  <a:gd name="T92" fmla="*/ 25 w 137"/>
                  <a:gd name="T93" fmla="*/ 11 h 77"/>
                  <a:gd name="T94" fmla="*/ 48 w 137"/>
                  <a:gd name="T95" fmla="*/ 11 h 77"/>
                  <a:gd name="T96" fmla="*/ 73 w 137"/>
                  <a:gd name="T97" fmla="*/ 0 h 77"/>
                  <a:gd name="T98" fmla="*/ 134 w 137"/>
                  <a:gd name="T9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7" h="77">
                    <a:moveTo>
                      <a:pt x="134" y="0"/>
                    </a:moveTo>
                    <a:lnTo>
                      <a:pt x="136" y="5"/>
                    </a:lnTo>
                    <a:lnTo>
                      <a:pt x="137" y="11"/>
                    </a:lnTo>
                    <a:lnTo>
                      <a:pt x="137" y="14"/>
                    </a:lnTo>
                    <a:lnTo>
                      <a:pt x="136" y="18"/>
                    </a:lnTo>
                    <a:lnTo>
                      <a:pt x="134" y="20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7" y="23"/>
                    </a:lnTo>
                    <a:lnTo>
                      <a:pt x="130" y="27"/>
                    </a:lnTo>
                    <a:lnTo>
                      <a:pt x="132" y="30"/>
                    </a:lnTo>
                    <a:lnTo>
                      <a:pt x="134" y="45"/>
                    </a:lnTo>
                    <a:lnTo>
                      <a:pt x="128" y="45"/>
                    </a:lnTo>
                    <a:lnTo>
                      <a:pt x="125" y="46"/>
                    </a:lnTo>
                    <a:lnTo>
                      <a:pt x="111" y="46"/>
                    </a:lnTo>
                    <a:lnTo>
                      <a:pt x="96" y="52"/>
                    </a:lnTo>
                    <a:lnTo>
                      <a:pt x="91" y="57"/>
                    </a:lnTo>
                    <a:lnTo>
                      <a:pt x="84" y="73"/>
                    </a:lnTo>
                    <a:lnTo>
                      <a:pt x="80" y="75"/>
                    </a:lnTo>
                    <a:lnTo>
                      <a:pt x="75" y="77"/>
                    </a:lnTo>
                    <a:lnTo>
                      <a:pt x="75" y="75"/>
                    </a:lnTo>
                    <a:lnTo>
                      <a:pt x="75" y="71"/>
                    </a:lnTo>
                    <a:lnTo>
                      <a:pt x="70" y="73"/>
                    </a:lnTo>
                    <a:lnTo>
                      <a:pt x="64" y="71"/>
                    </a:lnTo>
                    <a:lnTo>
                      <a:pt x="61" y="68"/>
                    </a:lnTo>
                    <a:lnTo>
                      <a:pt x="61" y="61"/>
                    </a:lnTo>
                    <a:lnTo>
                      <a:pt x="62" y="54"/>
                    </a:lnTo>
                    <a:lnTo>
                      <a:pt x="57" y="45"/>
                    </a:lnTo>
                    <a:lnTo>
                      <a:pt x="64" y="41"/>
                    </a:lnTo>
                    <a:lnTo>
                      <a:pt x="82" y="39"/>
                    </a:lnTo>
                    <a:lnTo>
                      <a:pt x="84" y="36"/>
                    </a:lnTo>
                    <a:lnTo>
                      <a:pt x="59" y="39"/>
                    </a:lnTo>
                    <a:lnTo>
                      <a:pt x="48" y="45"/>
                    </a:lnTo>
                    <a:lnTo>
                      <a:pt x="41" y="45"/>
                    </a:lnTo>
                    <a:lnTo>
                      <a:pt x="39" y="45"/>
                    </a:lnTo>
                    <a:lnTo>
                      <a:pt x="37" y="38"/>
                    </a:lnTo>
                    <a:lnTo>
                      <a:pt x="34" y="38"/>
                    </a:lnTo>
                    <a:lnTo>
                      <a:pt x="25" y="38"/>
                    </a:lnTo>
                    <a:lnTo>
                      <a:pt x="23" y="34"/>
                    </a:lnTo>
                    <a:lnTo>
                      <a:pt x="21" y="27"/>
                    </a:lnTo>
                    <a:lnTo>
                      <a:pt x="5" y="21"/>
                    </a:lnTo>
                    <a:lnTo>
                      <a:pt x="0" y="14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25" y="11"/>
                    </a:lnTo>
                    <a:lnTo>
                      <a:pt x="48" y="11"/>
                    </a:lnTo>
                    <a:lnTo>
                      <a:pt x="73" y="0"/>
                    </a:lnTo>
                    <a:lnTo>
                      <a:pt x="134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6" name="Freeform 38">
                <a:extLst>
                  <a:ext uri="{FF2B5EF4-FFF2-40B4-BE49-F238E27FC236}">
                    <a16:creationId xmlns:a16="http://schemas.microsoft.com/office/drawing/2014/main" id="{3C468623-39EB-4F41-B10D-1A4FA287E5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41" y="1937"/>
                <a:ext cx="137" cy="77"/>
              </a:xfrm>
              <a:custGeom>
                <a:avLst/>
                <a:gdLst>
                  <a:gd name="T0" fmla="*/ 134 w 137"/>
                  <a:gd name="T1" fmla="*/ 0 h 77"/>
                  <a:gd name="T2" fmla="*/ 136 w 137"/>
                  <a:gd name="T3" fmla="*/ 5 h 77"/>
                  <a:gd name="T4" fmla="*/ 137 w 137"/>
                  <a:gd name="T5" fmla="*/ 11 h 77"/>
                  <a:gd name="T6" fmla="*/ 137 w 137"/>
                  <a:gd name="T7" fmla="*/ 14 h 77"/>
                  <a:gd name="T8" fmla="*/ 136 w 137"/>
                  <a:gd name="T9" fmla="*/ 18 h 77"/>
                  <a:gd name="T10" fmla="*/ 134 w 137"/>
                  <a:gd name="T11" fmla="*/ 20 h 77"/>
                  <a:gd name="T12" fmla="*/ 128 w 137"/>
                  <a:gd name="T13" fmla="*/ 20 h 77"/>
                  <a:gd name="T14" fmla="*/ 127 w 137"/>
                  <a:gd name="T15" fmla="*/ 20 h 77"/>
                  <a:gd name="T16" fmla="*/ 127 w 137"/>
                  <a:gd name="T17" fmla="*/ 23 h 77"/>
                  <a:gd name="T18" fmla="*/ 130 w 137"/>
                  <a:gd name="T19" fmla="*/ 27 h 77"/>
                  <a:gd name="T20" fmla="*/ 132 w 137"/>
                  <a:gd name="T21" fmla="*/ 30 h 77"/>
                  <a:gd name="T22" fmla="*/ 134 w 137"/>
                  <a:gd name="T23" fmla="*/ 45 h 77"/>
                  <a:gd name="T24" fmla="*/ 128 w 137"/>
                  <a:gd name="T25" fmla="*/ 45 h 77"/>
                  <a:gd name="T26" fmla="*/ 125 w 137"/>
                  <a:gd name="T27" fmla="*/ 46 h 77"/>
                  <a:gd name="T28" fmla="*/ 111 w 137"/>
                  <a:gd name="T29" fmla="*/ 46 h 77"/>
                  <a:gd name="T30" fmla="*/ 96 w 137"/>
                  <a:gd name="T31" fmla="*/ 52 h 77"/>
                  <a:gd name="T32" fmla="*/ 91 w 137"/>
                  <a:gd name="T33" fmla="*/ 57 h 77"/>
                  <a:gd name="T34" fmla="*/ 84 w 137"/>
                  <a:gd name="T35" fmla="*/ 73 h 77"/>
                  <a:gd name="T36" fmla="*/ 80 w 137"/>
                  <a:gd name="T37" fmla="*/ 75 h 77"/>
                  <a:gd name="T38" fmla="*/ 75 w 137"/>
                  <a:gd name="T39" fmla="*/ 77 h 77"/>
                  <a:gd name="T40" fmla="*/ 75 w 137"/>
                  <a:gd name="T41" fmla="*/ 75 h 77"/>
                  <a:gd name="T42" fmla="*/ 75 w 137"/>
                  <a:gd name="T43" fmla="*/ 71 h 77"/>
                  <a:gd name="T44" fmla="*/ 70 w 137"/>
                  <a:gd name="T45" fmla="*/ 73 h 77"/>
                  <a:gd name="T46" fmla="*/ 64 w 137"/>
                  <a:gd name="T47" fmla="*/ 71 h 77"/>
                  <a:gd name="T48" fmla="*/ 61 w 137"/>
                  <a:gd name="T49" fmla="*/ 68 h 77"/>
                  <a:gd name="T50" fmla="*/ 61 w 137"/>
                  <a:gd name="T51" fmla="*/ 61 h 77"/>
                  <a:gd name="T52" fmla="*/ 62 w 137"/>
                  <a:gd name="T53" fmla="*/ 54 h 77"/>
                  <a:gd name="T54" fmla="*/ 57 w 137"/>
                  <a:gd name="T55" fmla="*/ 45 h 77"/>
                  <a:gd name="T56" fmla="*/ 64 w 137"/>
                  <a:gd name="T57" fmla="*/ 41 h 77"/>
                  <a:gd name="T58" fmla="*/ 82 w 137"/>
                  <a:gd name="T59" fmla="*/ 39 h 77"/>
                  <a:gd name="T60" fmla="*/ 84 w 137"/>
                  <a:gd name="T61" fmla="*/ 36 h 77"/>
                  <a:gd name="T62" fmla="*/ 59 w 137"/>
                  <a:gd name="T63" fmla="*/ 39 h 77"/>
                  <a:gd name="T64" fmla="*/ 48 w 137"/>
                  <a:gd name="T65" fmla="*/ 45 h 77"/>
                  <a:gd name="T66" fmla="*/ 41 w 137"/>
                  <a:gd name="T67" fmla="*/ 45 h 77"/>
                  <a:gd name="T68" fmla="*/ 39 w 137"/>
                  <a:gd name="T69" fmla="*/ 45 h 77"/>
                  <a:gd name="T70" fmla="*/ 37 w 137"/>
                  <a:gd name="T71" fmla="*/ 38 h 77"/>
                  <a:gd name="T72" fmla="*/ 34 w 137"/>
                  <a:gd name="T73" fmla="*/ 38 h 77"/>
                  <a:gd name="T74" fmla="*/ 25 w 137"/>
                  <a:gd name="T75" fmla="*/ 38 h 77"/>
                  <a:gd name="T76" fmla="*/ 23 w 137"/>
                  <a:gd name="T77" fmla="*/ 34 h 77"/>
                  <a:gd name="T78" fmla="*/ 21 w 137"/>
                  <a:gd name="T79" fmla="*/ 27 h 77"/>
                  <a:gd name="T80" fmla="*/ 5 w 137"/>
                  <a:gd name="T81" fmla="*/ 21 h 77"/>
                  <a:gd name="T82" fmla="*/ 0 w 137"/>
                  <a:gd name="T83" fmla="*/ 14 h 77"/>
                  <a:gd name="T84" fmla="*/ 2 w 137"/>
                  <a:gd name="T85" fmla="*/ 13 h 77"/>
                  <a:gd name="T86" fmla="*/ 3 w 137"/>
                  <a:gd name="T87" fmla="*/ 14 h 77"/>
                  <a:gd name="T88" fmla="*/ 7 w 137"/>
                  <a:gd name="T89" fmla="*/ 16 h 77"/>
                  <a:gd name="T90" fmla="*/ 12 w 137"/>
                  <a:gd name="T91" fmla="*/ 16 h 77"/>
                  <a:gd name="T92" fmla="*/ 25 w 137"/>
                  <a:gd name="T93" fmla="*/ 11 h 77"/>
                  <a:gd name="T94" fmla="*/ 48 w 137"/>
                  <a:gd name="T95" fmla="*/ 11 h 77"/>
                  <a:gd name="T96" fmla="*/ 73 w 137"/>
                  <a:gd name="T97" fmla="*/ 0 h 77"/>
                  <a:gd name="T98" fmla="*/ 134 w 137"/>
                  <a:gd name="T99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37" h="77">
                    <a:moveTo>
                      <a:pt x="134" y="0"/>
                    </a:moveTo>
                    <a:lnTo>
                      <a:pt x="136" y="5"/>
                    </a:lnTo>
                    <a:lnTo>
                      <a:pt x="137" y="11"/>
                    </a:lnTo>
                    <a:lnTo>
                      <a:pt x="137" y="14"/>
                    </a:lnTo>
                    <a:lnTo>
                      <a:pt x="136" y="18"/>
                    </a:lnTo>
                    <a:lnTo>
                      <a:pt x="134" y="20"/>
                    </a:lnTo>
                    <a:lnTo>
                      <a:pt x="128" y="20"/>
                    </a:lnTo>
                    <a:lnTo>
                      <a:pt x="127" y="20"/>
                    </a:lnTo>
                    <a:lnTo>
                      <a:pt x="127" y="23"/>
                    </a:lnTo>
                    <a:lnTo>
                      <a:pt x="130" y="27"/>
                    </a:lnTo>
                    <a:lnTo>
                      <a:pt x="132" y="30"/>
                    </a:lnTo>
                    <a:lnTo>
                      <a:pt x="134" y="45"/>
                    </a:lnTo>
                    <a:lnTo>
                      <a:pt x="128" y="45"/>
                    </a:lnTo>
                    <a:lnTo>
                      <a:pt x="125" y="46"/>
                    </a:lnTo>
                    <a:lnTo>
                      <a:pt x="111" y="46"/>
                    </a:lnTo>
                    <a:lnTo>
                      <a:pt x="96" y="52"/>
                    </a:lnTo>
                    <a:lnTo>
                      <a:pt x="91" y="57"/>
                    </a:lnTo>
                    <a:lnTo>
                      <a:pt x="84" y="73"/>
                    </a:lnTo>
                    <a:lnTo>
                      <a:pt x="80" y="75"/>
                    </a:lnTo>
                    <a:lnTo>
                      <a:pt x="75" y="77"/>
                    </a:lnTo>
                    <a:lnTo>
                      <a:pt x="75" y="75"/>
                    </a:lnTo>
                    <a:lnTo>
                      <a:pt x="75" y="71"/>
                    </a:lnTo>
                    <a:lnTo>
                      <a:pt x="70" y="73"/>
                    </a:lnTo>
                    <a:lnTo>
                      <a:pt x="64" y="71"/>
                    </a:lnTo>
                    <a:lnTo>
                      <a:pt x="61" y="68"/>
                    </a:lnTo>
                    <a:lnTo>
                      <a:pt x="61" y="61"/>
                    </a:lnTo>
                    <a:lnTo>
                      <a:pt x="62" y="54"/>
                    </a:lnTo>
                    <a:lnTo>
                      <a:pt x="57" y="45"/>
                    </a:lnTo>
                    <a:lnTo>
                      <a:pt x="64" y="41"/>
                    </a:lnTo>
                    <a:lnTo>
                      <a:pt x="82" y="39"/>
                    </a:lnTo>
                    <a:lnTo>
                      <a:pt x="84" y="36"/>
                    </a:lnTo>
                    <a:lnTo>
                      <a:pt x="59" y="39"/>
                    </a:lnTo>
                    <a:lnTo>
                      <a:pt x="48" y="45"/>
                    </a:lnTo>
                    <a:lnTo>
                      <a:pt x="41" y="45"/>
                    </a:lnTo>
                    <a:lnTo>
                      <a:pt x="39" y="45"/>
                    </a:lnTo>
                    <a:lnTo>
                      <a:pt x="37" y="38"/>
                    </a:lnTo>
                    <a:lnTo>
                      <a:pt x="34" y="38"/>
                    </a:lnTo>
                    <a:lnTo>
                      <a:pt x="25" y="38"/>
                    </a:lnTo>
                    <a:lnTo>
                      <a:pt x="23" y="34"/>
                    </a:lnTo>
                    <a:lnTo>
                      <a:pt x="21" y="27"/>
                    </a:lnTo>
                    <a:lnTo>
                      <a:pt x="5" y="21"/>
                    </a:lnTo>
                    <a:lnTo>
                      <a:pt x="0" y="14"/>
                    </a:lnTo>
                    <a:lnTo>
                      <a:pt x="2" y="13"/>
                    </a:lnTo>
                    <a:lnTo>
                      <a:pt x="3" y="14"/>
                    </a:lnTo>
                    <a:lnTo>
                      <a:pt x="7" y="16"/>
                    </a:lnTo>
                    <a:lnTo>
                      <a:pt x="12" y="16"/>
                    </a:lnTo>
                    <a:lnTo>
                      <a:pt x="25" y="11"/>
                    </a:lnTo>
                    <a:lnTo>
                      <a:pt x="48" y="11"/>
                    </a:lnTo>
                    <a:lnTo>
                      <a:pt x="73" y="0"/>
                    </a:lnTo>
                    <a:lnTo>
                      <a:pt x="134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7" name="Freeform 39">
                <a:extLst>
                  <a:ext uri="{FF2B5EF4-FFF2-40B4-BE49-F238E27FC236}">
                    <a16:creationId xmlns:a16="http://schemas.microsoft.com/office/drawing/2014/main" id="{4898E15F-48C5-4513-9643-0E8460880D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" y="2119"/>
                <a:ext cx="179" cy="179"/>
              </a:xfrm>
              <a:custGeom>
                <a:avLst/>
                <a:gdLst>
                  <a:gd name="T0" fmla="*/ 4 w 179"/>
                  <a:gd name="T1" fmla="*/ 68 h 179"/>
                  <a:gd name="T2" fmla="*/ 8 w 179"/>
                  <a:gd name="T3" fmla="*/ 61 h 179"/>
                  <a:gd name="T4" fmla="*/ 9 w 179"/>
                  <a:gd name="T5" fmla="*/ 55 h 179"/>
                  <a:gd name="T6" fmla="*/ 15 w 179"/>
                  <a:gd name="T7" fmla="*/ 54 h 179"/>
                  <a:gd name="T8" fmla="*/ 29 w 179"/>
                  <a:gd name="T9" fmla="*/ 43 h 179"/>
                  <a:gd name="T10" fmla="*/ 36 w 179"/>
                  <a:gd name="T11" fmla="*/ 38 h 179"/>
                  <a:gd name="T12" fmla="*/ 40 w 179"/>
                  <a:gd name="T13" fmla="*/ 34 h 179"/>
                  <a:gd name="T14" fmla="*/ 43 w 179"/>
                  <a:gd name="T15" fmla="*/ 20 h 179"/>
                  <a:gd name="T16" fmla="*/ 54 w 179"/>
                  <a:gd name="T17" fmla="*/ 14 h 179"/>
                  <a:gd name="T18" fmla="*/ 50 w 179"/>
                  <a:gd name="T19" fmla="*/ 11 h 179"/>
                  <a:gd name="T20" fmla="*/ 56 w 179"/>
                  <a:gd name="T21" fmla="*/ 7 h 179"/>
                  <a:gd name="T22" fmla="*/ 59 w 179"/>
                  <a:gd name="T23" fmla="*/ 0 h 179"/>
                  <a:gd name="T24" fmla="*/ 68 w 179"/>
                  <a:gd name="T25" fmla="*/ 4 h 179"/>
                  <a:gd name="T26" fmla="*/ 77 w 179"/>
                  <a:gd name="T27" fmla="*/ 0 h 179"/>
                  <a:gd name="T28" fmla="*/ 79 w 179"/>
                  <a:gd name="T29" fmla="*/ 2 h 179"/>
                  <a:gd name="T30" fmla="*/ 86 w 179"/>
                  <a:gd name="T31" fmla="*/ 9 h 179"/>
                  <a:gd name="T32" fmla="*/ 90 w 179"/>
                  <a:gd name="T33" fmla="*/ 20 h 179"/>
                  <a:gd name="T34" fmla="*/ 93 w 179"/>
                  <a:gd name="T35" fmla="*/ 32 h 179"/>
                  <a:gd name="T36" fmla="*/ 90 w 179"/>
                  <a:gd name="T37" fmla="*/ 47 h 179"/>
                  <a:gd name="T38" fmla="*/ 86 w 179"/>
                  <a:gd name="T39" fmla="*/ 50 h 179"/>
                  <a:gd name="T40" fmla="*/ 92 w 179"/>
                  <a:gd name="T41" fmla="*/ 52 h 179"/>
                  <a:gd name="T42" fmla="*/ 97 w 179"/>
                  <a:gd name="T43" fmla="*/ 50 h 179"/>
                  <a:gd name="T44" fmla="*/ 108 w 179"/>
                  <a:gd name="T45" fmla="*/ 57 h 179"/>
                  <a:gd name="T46" fmla="*/ 117 w 179"/>
                  <a:gd name="T47" fmla="*/ 55 h 179"/>
                  <a:gd name="T48" fmla="*/ 120 w 179"/>
                  <a:gd name="T49" fmla="*/ 47 h 179"/>
                  <a:gd name="T50" fmla="*/ 124 w 179"/>
                  <a:gd name="T51" fmla="*/ 39 h 179"/>
                  <a:gd name="T52" fmla="*/ 133 w 179"/>
                  <a:gd name="T53" fmla="*/ 48 h 179"/>
                  <a:gd name="T54" fmla="*/ 136 w 179"/>
                  <a:gd name="T55" fmla="*/ 55 h 179"/>
                  <a:gd name="T56" fmla="*/ 138 w 179"/>
                  <a:gd name="T57" fmla="*/ 61 h 179"/>
                  <a:gd name="T58" fmla="*/ 136 w 179"/>
                  <a:gd name="T59" fmla="*/ 77 h 179"/>
                  <a:gd name="T60" fmla="*/ 127 w 179"/>
                  <a:gd name="T61" fmla="*/ 88 h 179"/>
                  <a:gd name="T62" fmla="*/ 129 w 179"/>
                  <a:gd name="T63" fmla="*/ 89 h 179"/>
                  <a:gd name="T64" fmla="*/ 133 w 179"/>
                  <a:gd name="T65" fmla="*/ 89 h 179"/>
                  <a:gd name="T66" fmla="*/ 136 w 179"/>
                  <a:gd name="T67" fmla="*/ 93 h 179"/>
                  <a:gd name="T68" fmla="*/ 145 w 179"/>
                  <a:gd name="T69" fmla="*/ 97 h 179"/>
                  <a:gd name="T70" fmla="*/ 154 w 179"/>
                  <a:gd name="T71" fmla="*/ 97 h 179"/>
                  <a:gd name="T72" fmla="*/ 158 w 179"/>
                  <a:gd name="T73" fmla="*/ 105 h 179"/>
                  <a:gd name="T74" fmla="*/ 163 w 179"/>
                  <a:gd name="T75" fmla="*/ 114 h 179"/>
                  <a:gd name="T76" fmla="*/ 172 w 179"/>
                  <a:gd name="T77" fmla="*/ 118 h 179"/>
                  <a:gd name="T78" fmla="*/ 175 w 179"/>
                  <a:gd name="T79" fmla="*/ 122 h 179"/>
                  <a:gd name="T80" fmla="*/ 179 w 179"/>
                  <a:gd name="T81" fmla="*/ 130 h 179"/>
                  <a:gd name="T82" fmla="*/ 179 w 179"/>
                  <a:gd name="T83" fmla="*/ 139 h 179"/>
                  <a:gd name="T84" fmla="*/ 175 w 179"/>
                  <a:gd name="T85" fmla="*/ 139 h 179"/>
                  <a:gd name="T86" fmla="*/ 175 w 179"/>
                  <a:gd name="T87" fmla="*/ 148 h 179"/>
                  <a:gd name="T88" fmla="*/ 172 w 179"/>
                  <a:gd name="T89" fmla="*/ 150 h 179"/>
                  <a:gd name="T90" fmla="*/ 172 w 179"/>
                  <a:gd name="T91" fmla="*/ 159 h 179"/>
                  <a:gd name="T92" fmla="*/ 154 w 179"/>
                  <a:gd name="T93" fmla="*/ 177 h 179"/>
                  <a:gd name="T94" fmla="*/ 113 w 179"/>
                  <a:gd name="T95" fmla="*/ 159 h 179"/>
                  <a:gd name="T96" fmla="*/ 95 w 179"/>
                  <a:gd name="T97" fmla="*/ 147 h 179"/>
                  <a:gd name="T98" fmla="*/ 29 w 179"/>
                  <a:gd name="T99" fmla="*/ 97 h 179"/>
                  <a:gd name="T100" fmla="*/ 15 w 179"/>
                  <a:gd name="T101" fmla="*/ 82 h 179"/>
                  <a:gd name="T102" fmla="*/ 13 w 179"/>
                  <a:gd name="T103" fmla="*/ 77 h 179"/>
                  <a:gd name="T104" fmla="*/ 4 w 179"/>
                  <a:gd name="T105" fmla="*/ 72 h 179"/>
                  <a:gd name="T106" fmla="*/ 0 w 179"/>
                  <a:gd name="T107" fmla="*/ 70 h 179"/>
                  <a:gd name="T108" fmla="*/ 2 w 179"/>
                  <a:gd name="T109" fmla="*/ 6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9">
                    <a:moveTo>
                      <a:pt x="2" y="68"/>
                    </a:moveTo>
                    <a:lnTo>
                      <a:pt x="4" y="68"/>
                    </a:lnTo>
                    <a:lnTo>
                      <a:pt x="8" y="66"/>
                    </a:lnTo>
                    <a:lnTo>
                      <a:pt x="8" y="61"/>
                    </a:lnTo>
                    <a:lnTo>
                      <a:pt x="9" y="59"/>
                    </a:lnTo>
                    <a:lnTo>
                      <a:pt x="9" y="55"/>
                    </a:lnTo>
                    <a:lnTo>
                      <a:pt x="11" y="54"/>
                    </a:lnTo>
                    <a:lnTo>
                      <a:pt x="15" y="54"/>
                    </a:lnTo>
                    <a:lnTo>
                      <a:pt x="24" y="45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6" y="38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0" y="22"/>
                    </a:lnTo>
                    <a:lnTo>
                      <a:pt x="43" y="20"/>
                    </a:lnTo>
                    <a:lnTo>
                      <a:pt x="45" y="16"/>
                    </a:lnTo>
                    <a:lnTo>
                      <a:pt x="54" y="14"/>
                    </a:lnTo>
                    <a:lnTo>
                      <a:pt x="54" y="13"/>
                    </a:lnTo>
                    <a:lnTo>
                      <a:pt x="50" y="11"/>
                    </a:lnTo>
                    <a:lnTo>
                      <a:pt x="52" y="7"/>
                    </a:lnTo>
                    <a:lnTo>
                      <a:pt x="56" y="7"/>
                    </a:lnTo>
                    <a:lnTo>
                      <a:pt x="58" y="2"/>
                    </a:lnTo>
                    <a:lnTo>
                      <a:pt x="59" y="0"/>
                    </a:lnTo>
                    <a:lnTo>
                      <a:pt x="67" y="4"/>
                    </a:lnTo>
                    <a:lnTo>
                      <a:pt x="68" y="4"/>
                    </a:lnTo>
                    <a:lnTo>
                      <a:pt x="70" y="4"/>
                    </a:lnTo>
                    <a:lnTo>
                      <a:pt x="77" y="0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81" y="5"/>
                    </a:lnTo>
                    <a:lnTo>
                      <a:pt x="86" y="9"/>
                    </a:lnTo>
                    <a:lnTo>
                      <a:pt x="86" y="14"/>
                    </a:lnTo>
                    <a:lnTo>
                      <a:pt x="90" y="20"/>
                    </a:lnTo>
                    <a:lnTo>
                      <a:pt x="92" y="30"/>
                    </a:lnTo>
                    <a:lnTo>
                      <a:pt x="93" y="32"/>
                    </a:lnTo>
                    <a:lnTo>
                      <a:pt x="93" y="45"/>
                    </a:lnTo>
                    <a:lnTo>
                      <a:pt x="90" y="47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8" y="52"/>
                    </a:lnTo>
                    <a:lnTo>
                      <a:pt x="92" y="52"/>
                    </a:lnTo>
                    <a:lnTo>
                      <a:pt x="93" y="50"/>
                    </a:lnTo>
                    <a:lnTo>
                      <a:pt x="97" y="50"/>
                    </a:lnTo>
                    <a:lnTo>
                      <a:pt x="104" y="59"/>
                    </a:lnTo>
                    <a:lnTo>
                      <a:pt x="108" y="57"/>
                    </a:lnTo>
                    <a:lnTo>
                      <a:pt x="109" y="55"/>
                    </a:lnTo>
                    <a:lnTo>
                      <a:pt x="117" y="55"/>
                    </a:lnTo>
                    <a:lnTo>
                      <a:pt x="117" y="52"/>
                    </a:lnTo>
                    <a:lnTo>
                      <a:pt x="120" y="47"/>
                    </a:lnTo>
                    <a:lnTo>
                      <a:pt x="120" y="41"/>
                    </a:lnTo>
                    <a:lnTo>
                      <a:pt x="124" y="39"/>
                    </a:lnTo>
                    <a:lnTo>
                      <a:pt x="127" y="39"/>
                    </a:lnTo>
                    <a:lnTo>
                      <a:pt x="133" y="48"/>
                    </a:lnTo>
                    <a:lnTo>
                      <a:pt x="133" y="55"/>
                    </a:lnTo>
                    <a:lnTo>
                      <a:pt x="136" y="55"/>
                    </a:lnTo>
                    <a:lnTo>
                      <a:pt x="138" y="59"/>
                    </a:lnTo>
                    <a:lnTo>
                      <a:pt x="138" y="61"/>
                    </a:lnTo>
                    <a:lnTo>
                      <a:pt x="140" y="63"/>
                    </a:lnTo>
                    <a:lnTo>
                      <a:pt x="136" y="77"/>
                    </a:lnTo>
                    <a:lnTo>
                      <a:pt x="131" y="84"/>
                    </a:lnTo>
                    <a:lnTo>
                      <a:pt x="127" y="88"/>
                    </a:lnTo>
                    <a:lnTo>
                      <a:pt x="127" y="89"/>
                    </a:lnTo>
                    <a:lnTo>
                      <a:pt x="129" y="89"/>
                    </a:lnTo>
                    <a:lnTo>
                      <a:pt x="131" y="91"/>
                    </a:lnTo>
                    <a:lnTo>
                      <a:pt x="133" y="89"/>
                    </a:lnTo>
                    <a:lnTo>
                      <a:pt x="134" y="91"/>
                    </a:lnTo>
                    <a:lnTo>
                      <a:pt x="136" y="93"/>
                    </a:lnTo>
                    <a:lnTo>
                      <a:pt x="140" y="93"/>
                    </a:lnTo>
                    <a:lnTo>
                      <a:pt x="145" y="97"/>
                    </a:lnTo>
                    <a:lnTo>
                      <a:pt x="152" y="97"/>
                    </a:lnTo>
                    <a:lnTo>
                      <a:pt x="154" y="97"/>
                    </a:lnTo>
                    <a:lnTo>
                      <a:pt x="158" y="102"/>
                    </a:lnTo>
                    <a:lnTo>
                      <a:pt x="158" y="105"/>
                    </a:lnTo>
                    <a:lnTo>
                      <a:pt x="159" y="107"/>
                    </a:lnTo>
                    <a:lnTo>
                      <a:pt x="163" y="114"/>
                    </a:lnTo>
                    <a:lnTo>
                      <a:pt x="168" y="114"/>
                    </a:lnTo>
                    <a:lnTo>
                      <a:pt x="172" y="118"/>
                    </a:lnTo>
                    <a:lnTo>
                      <a:pt x="175" y="116"/>
                    </a:lnTo>
                    <a:lnTo>
                      <a:pt x="175" y="122"/>
                    </a:lnTo>
                    <a:lnTo>
                      <a:pt x="179" y="125"/>
                    </a:lnTo>
                    <a:lnTo>
                      <a:pt x="179" y="130"/>
                    </a:lnTo>
                    <a:lnTo>
                      <a:pt x="177" y="136"/>
                    </a:lnTo>
                    <a:lnTo>
                      <a:pt x="179" y="139"/>
                    </a:lnTo>
                    <a:lnTo>
                      <a:pt x="179" y="139"/>
                    </a:lnTo>
                    <a:lnTo>
                      <a:pt x="175" y="139"/>
                    </a:lnTo>
                    <a:lnTo>
                      <a:pt x="175" y="143"/>
                    </a:lnTo>
                    <a:lnTo>
                      <a:pt x="175" y="148"/>
                    </a:lnTo>
                    <a:lnTo>
                      <a:pt x="172" y="148"/>
                    </a:lnTo>
                    <a:lnTo>
                      <a:pt x="172" y="150"/>
                    </a:lnTo>
                    <a:lnTo>
                      <a:pt x="172" y="155"/>
                    </a:lnTo>
                    <a:lnTo>
                      <a:pt x="172" y="159"/>
                    </a:lnTo>
                    <a:lnTo>
                      <a:pt x="172" y="179"/>
                    </a:lnTo>
                    <a:lnTo>
                      <a:pt x="154" y="177"/>
                    </a:lnTo>
                    <a:lnTo>
                      <a:pt x="150" y="173"/>
                    </a:lnTo>
                    <a:lnTo>
                      <a:pt x="113" y="159"/>
                    </a:lnTo>
                    <a:lnTo>
                      <a:pt x="106" y="152"/>
                    </a:lnTo>
                    <a:lnTo>
                      <a:pt x="95" y="147"/>
                    </a:lnTo>
                    <a:lnTo>
                      <a:pt x="47" y="104"/>
                    </a:lnTo>
                    <a:lnTo>
                      <a:pt x="29" y="97"/>
                    </a:lnTo>
                    <a:lnTo>
                      <a:pt x="22" y="86"/>
                    </a:lnTo>
                    <a:lnTo>
                      <a:pt x="15" y="82"/>
                    </a:lnTo>
                    <a:lnTo>
                      <a:pt x="13" y="80"/>
                    </a:lnTo>
                    <a:lnTo>
                      <a:pt x="13" y="77"/>
                    </a:lnTo>
                    <a:lnTo>
                      <a:pt x="13" y="75"/>
                    </a:lnTo>
                    <a:lnTo>
                      <a:pt x="4" y="72"/>
                    </a:lnTo>
                    <a:lnTo>
                      <a:pt x="2" y="70"/>
                    </a:lnTo>
                    <a:lnTo>
                      <a:pt x="0" y="70"/>
                    </a:lnTo>
                    <a:lnTo>
                      <a:pt x="2" y="68"/>
                    </a:lnTo>
                    <a:lnTo>
                      <a:pt x="2" y="68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8" name="Freeform 40">
                <a:extLst>
                  <a:ext uri="{FF2B5EF4-FFF2-40B4-BE49-F238E27FC236}">
                    <a16:creationId xmlns:a16="http://schemas.microsoft.com/office/drawing/2014/main" id="{7DD66522-0FF4-48B5-ACE8-F05FFDED3D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69" y="2119"/>
                <a:ext cx="179" cy="179"/>
              </a:xfrm>
              <a:custGeom>
                <a:avLst/>
                <a:gdLst>
                  <a:gd name="T0" fmla="*/ 4 w 179"/>
                  <a:gd name="T1" fmla="*/ 68 h 179"/>
                  <a:gd name="T2" fmla="*/ 8 w 179"/>
                  <a:gd name="T3" fmla="*/ 61 h 179"/>
                  <a:gd name="T4" fmla="*/ 9 w 179"/>
                  <a:gd name="T5" fmla="*/ 55 h 179"/>
                  <a:gd name="T6" fmla="*/ 15 w 179"/>
                  <a:gd name="T7" fmla="*/ 54 h 179"/>
                  <a:gd name="T8" fmla="*/ 29 w 179"/>
                  <a:gd name="T9" fmla="*/ 43 h 179"/>
                  <a:gd name="T10" fmla="*/ 36 w 179"/>
                  <a:gd name="T11" fmla="*/ 38 h 179"/>
                  <a:gd name="T12" fmla="*/ 40 w 179"/>
                  <a:gd name="T13" fmla="*/ 34 h 179"/>
                  <a:gd name="T14" fmla="*/ 43 w 179"/>
                  <a:gd name="T15" fmla="*/ 20 h 179"/>
                  <a:gd name="T16" fmla="*/ 54 w 179"/>
                  <a:gd name="T17" fmla="*/ 14 h 179"/>
                  <a:gd name="T18" fmla="*/ 50 w 179"/>
                  <a:gd name="T19" fmla="*/ 11 h 179"/>
                  <a:gd name="T20" fmla="*/ 56 w 179"/>
                  <a:gd name="T21" fmla="*/ 7 h 179"/>
                  <a:gd name="T22" fmla="*/ 59 w 179"/>
                  <a:gd name="T23" fmla="*/ 0 h 179"/>
                  <a:gd name="T24" fmla="*/ 68 w 179"/>
                  <a:gd name="T25" fmla="*/ 4 h 179"/>
                  <a:gd name="T26" fmla="*/ 77 w 179"/>
                  <a:gd name="T27" fmla="*/ 0 h 179"/>
                  <a:gd name="T28" fmla="*/ 79 w 179"/>
                  <a:gd name="T29" fmla="*/ 2 h 179"/>
                  <a:gd name="T30" fmla="*/ 86 w 179"/>
                  <a:gd name="T31" fmla="*/ 9 h 179"/>
                  <a:gd name="T32" fmla="*/ 90 w 179"/>
                  <a:gd name="T33" fmla="*/ 20 h 179"/>
                  <a:gd name="T34" fmla="*/ 93 w 179"/>
                  <a:gd name="T35" fmla="*/ 32 h 179"/>
                  <a:gd name="T36" fmla="*/ 90 w 179"/>
                  <a:gd name="T37" fmla="*/ 47 h 179"/>
                  <a:gd name="T38" fmla="*/ 86 w 179"/>
                  <a:gd name="T39" fmla="*/ 50 h 179"/>
                  <a:gd name="T40" fmla="*/ 92 w 179"/>
                  <a:gd name="T41" fmla="*/ 52 h 179"/>
                  <a:gd name="T42" fmla="*/ 97 w 179"/>
                  <a:gd name="T43" fmla="*/ 50 h 179"/>
                  <a:gd name="T44" fmla="*/ 108 w 179"/>
                  <a:gd name="T45" fmla="*/ 57 h 179"/>
                  <a:gd name="T46" fmla="*/ 117 w 179"/>
                  <a:gd name="T47" fmla="*/ 55 h 179"/>
                  <a:gd name="T48" fmla="*/ 120 w 179"/>
                  <a:gd name="T49" fmla="*/ 47 h 179"/>
                  <a:gd name="T50" fmla="*/ 124 w 179"/>
                  <a:gd name="T51" fmla="*/ 39 h 179"/>
                  <a:gd name="T52" fmla="*/ 133 w 179"/>
                  <a:gd name="T53" fmla="*/ 48 h 179"/>
                  <a:gd name="T54" fmla="*/ 136 w 179"/>
                  <a:gd name="T55" fmla="*/ 55 h 179"/>
                  <a:gd name="T56" fmla="*/ 138 w 179"/>
                  <a:gd name="T57" fmla="*/ 61 h 179"/>
                  <a:gd name="T58" fmla="*/ 136 w 179"/>
                  <a:gd name="T59" fmla="*/ 77 h 179"/>
                  <a:gd name="T60" fmla="*/ 127 w 179"/>
                  <a:gd name="T61" fmla="*/ 88 h 179"/>
                  <a:gd name="T62" fmla="*/ 129 w 179"/>
                  <a:gd name="T63" fmla="*/ 89 h 179"/>
                  <a:gd name="T64" fmla="*/ 133 w 179"/>
                  <a:gd name="T65" fmla="*/ 89 h 179"/>
                  <a:gd name="T66" fmla="*/ 136 w 179"/>
                  <a:gd name="T67" fmla="*/ 93 h 179"/>
                  <a:gd name="T68" fmla="*/ 145 w 179"/>
                  <a:gd name="T69" fmla="*/ 97 h 179"/>
                  <a:gd name="T70" fmla="*/ 154 w 179"/>
                  <a:gd name="T71" fmla="*/ 97 h 179"/>
                  <a:gd name="T72" fmla="*/ 158 w 179"/>
                  <a:gd name="T73" fmla="*/ 105 h 179"/>
                  <a:gd name="T74" fmla="*/ 163 w 179"/>
                  <a:gd name="T75" fmla="*/ 114 h 179"/>
                  <a:gd name="T76" fmla="*/ 172 w 179"/>
                  <a:gd name="T77" fmla="*/ 118 h 179"/>
                  <a:gd name="T78" fmla="*/ 175 w 179"/>
                  <a:gd name="T79" fmla="*/ 122 h 179"/>
                  <a:gd name="T80" fmla="*/ 179 w 179"/>
                  <a:gd name="T81" fmla="*/ 130 h 179"/>
                  <a:gd name="T82" fmla="*/ 179 w 179"/>
                  <a:gd name="T83" fmla="*/ 139 h 179"/>
                  <a:gd name="T84" fmla="*/ 175 w 179"/>
                  <a:gd name="T85" fmla="*/ 139 h 179"/>
                  <a:gd name="T86" fmla="*/ 175 w 179"/>
                  <a:gd name="T87" fmla="*/ 148 h 179"/>
                  <a:gd name="T88" fmla="*/ 172 w 179"/>
                  <a:gd name="T89" fmla="*/ 150 h 179"/>
                  <a:gd name="T90" fmla="*/ 172 w 179"/>
                  <a:gd name="T91" fmla="*/ 159 h 179"/>
                  <a:gd name="T92" fmla="*/ 154 w 179"/>
                  <a:gd name="T93" fmla="*/ 177 h 179"/>
                  <a:gd name="T94" fmla="*/ 113 w 179"/>
                  <a:gd name="T95" fmla="*/ 159 h 179"/>
                  <a:gd name="T96" fmla="*/ 95 w 179"/>
                  <a:gd name="T97" fmla="*/ 147 h 179"/>
                  <a:gd name="T98" fmla="*/ 29 w 179"/>
                  <a:gd name="T99" fmla="*/ 97 h 179"/>
                  <a:gd name="T100" fmla="*/ 15 w 179"/>
                  <a:gd name="T101" fmla="*/ 82 h 179"/>
                  <a:gd name="T102" fmla="*/ 13 w 179"/>
                  <a:gd name="T103" fmla="*/ 77 h 179"/>
                  <a:gd name="T104" fmla="*/ 4 w 179"/>
                  <a:gd name="T105" fmla="*/ 72 h 179"/>
                  <a:gd name="T106" fmla="*/ 0 w 179"/>
                  <a:gd name="T107" fmla="*/ 70 h 179"/>
                  <a:gd name="T108" fmla="*/ 2 w 179"/>
                  <a:gd name="T109" fmla="*/ 68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79" h="179">
                    <a:moveTo>
                      <a:pt x="2" y="68"/>
                    </a:moveTo>
                    <a:lnTo>
                      <a:pt x="4" y="68"/>
                    </a:lnTo>
                    <a:lnTo>
                      <a:pt x="8" y="66"/>
                    </a:lnTo>
                    <a:lnTo>
                      <a:pt x="8" y="61"/>
                    </a:lnTo>
                    <a:lnTo>
                      <a:pt x="9" y="59"/>
                    </a:lnTo>
                    <a:lnTo>
                      <a:pt x="9" y="55"/>
                    </a:lnTo>
                    <a:lnTo>
                      <a:pt x="11" y="54"/>
                    </a:lnTo>
                    <a:lnTo>
                      <a:pt x="15" y="54"/>
                    </a:lnTo>
                    <a:lnTo>
                      <a:pt x="24" y="45"/>
                    </a:lnTo>
                    <a:lnTo>
                      <a:pt x="29" y="43"/>
                    </a:lnTo>
                    <a:lnTo>
                      <a:pt x="33" y="39"/>
                    </a:lnTo>
                    <a:lnTo>
                      <a:pt x="36" y="38"/>
                    </a:lnTo>
                    <a:lnTo>
                      <a:pt x="38" y="34"/>
                    </a:lnTo>
                    <a:lnTo>
                      <a:pt x="40" y="34"/>
                    </a:lnTo>
                    <a:lnTo>
                      <a:pt x="40" y="22"/>
                    </a:lnTo>
                    <a:lnTo>
                      <a:pt x="43" y="20"/>
                    </a:lnTo>
                    <a:lnTo>
                      <a:pt x="45" y="16"/>
                    </a:lnTo>
                    <a:lnTo>
                      <a:pt x="54" y="14"/>
                    </a:lnTo>
                    <a:lnTo>
                      <a:pt x="54" y="13"/>
                    </a:lnTo>
                    <a:lnTo>
                      <a:pt x="50" y="11"/>
                    </a:lnTo>
                    <a:lnTo>
                      <a:pt x="52" y="7"/>
                    </a:lnTo>
                    <a:lnTo>
                      <a:pt x="56" y="7"/>
                    </a:lnTo>
                    <a:lnTo>
                      <a:pt x="58" y="2"/>
                    </a:lnTo>
                    <a:lnTo>
                      <a:pt x="59" y="0"/>
                    </a:lnTo>
                    <a:lnTo>
                      <a:pt x="67" y="4"/>
                    </a:lnTo>
                    <a:lnTo>
                      <a:pt x="68" y="4"/>
                    </a:lnTo>
                    <a:lnTo>
                      <a:pt x="70" y="4"/>
                    </a:lnTo>
                    <a:lnTo>
                      <a:pt x="77" y="0"/>
                    </a:lnTo>
                    <a:lnTo>
                      <a:pt x="79" y="2"/>
                    </a:lnTo>
                    <a:lnTo>
                      <a:pt x="79" y="2"/>
                    </a:lnTo>
                    <a:lnTo>
                      <a:pt x="81" y="5"/>
                    </a:lnTo>
                    <a:lnTo>
                      <a:pt x="86" y="9"/>
                    </a:lnTo>
                    <a:lnTo>
                      <a:pt x="86" y="14"/>
                    </a:lnTo>
                    <a:lnTo>
                      <a:pt x="90" y="20"/>
                    </a:lnTo>
                    <a:lnTo>
                      <a:pt x="92" y="30"/>
                    </a:lnTo>
                    <a:lnTo>
                      <a:pt x="93" y="32"/>
                    </a:lnTo>
                    <a:lnTo>
                      <a:pt x="93" y="45"/>
                    </a:lnTo>
                    <a:lnTo>
                      <a:pt x="90" y="47"/>
                    </a:lnTo>
                    <a:lnTo>
                      <a:pt x="88" y="50"/>
                    </a:lnTo>
                    <a:lnTo>
                      <a:pt x="86" y="50"/>
                    </a:lnTo>
                    <a:lnTo>
                      <a:pt x="88" y="52"/>
                    </a:lnTo>
                    <a:lnTo>
                      <a:pt x="92" y="52"/>
                    </a:lnTo>
                    <a:lnTo>
                      <a:pt x="93" y="50"/>
                    </a:lnTo>
                    <a:lnTo>
                      <a:pt x="97" y="50"/>
                    </a:lnTo>
                    <a:lnTo>
                      <a:pt x="104" y="59"/>
                    </a:lnTo>
                    <a:lnTo>
                      <a:pt x="108" y="57"/>
                    </a:lnTo>
                    <a:lnTo>
                      <a:pt x="109" y="55"/>
                    </a:lnTo>
                    <a:lnTo>
                      <a:pt x="117" y="55"/>
                    </a:lnTo>
                    <a:lnTo>
                      <a:pt x="117" y="52"/>
                    </a:lnTo>
                    <a:lnTo>
                      <a:pt x="120" y="47"/>
                    </a:lnTo>
                    <a:lnTo>
                      <a:pt x="120" y="41"/>
                    </a:lnTo>
                    <a:lnTo>
                      <a:pt x="124" y="39"/>
                    </a:lnTo>
                    <a:lnTo>
                      <a:pt x="127" y="39"/>
                    </a:lnTo>
                    <a:lnTo>
                      <a:pt x="133" y="48"/>
                    </a:lnTo>
                    <a:lnTo>
                      <a:pt x="133" y="55"/>
                    </a:lnTo>
                    <a:lnTo>
                      <a:pt x="136" y="55"/>
                    </a:lnTo>
                    <a:lnTo>
                      <a:pt x="138" y="59"/>
                    </a:lnTo>
                    <a:lnTo>
                      <a:pt x="138" y="61"/>
                    </a:lnTo>
                    <a:lnTo>
                      <a:pt x="140" y="63"/>
                    </a:lnTo>
                    <a:lnTo>
                      <a:pt x="136" y="77"/>
                    </a:lnTo>
                    <a:lnTo>
                      <a:pt x="131" y="84"/>
                    </a:lnTo>
                    <a:lnTo>
                      <a:pt x="127" y="88"/>
                    </a:lnTo>
                    <a:lnTo>
                      <a:pt x="127" y="89"/>
                    </a:lnTo>
                    <a:lnTo>
                      <a:pt x="129" y="89"/>
                    </a:lnTo>
                    <a:lnTo>
                      <a:pt x="131" y="91"/>
                    </a:lnTo>
                    <a:lnTo>
                      <a:pt x="133" y="89"/>
                    </a:lnTo>
                    <a:lnTo>
                      <a:pt x="134" y="91"/>
                    </a:lnTo>
                    <a:lnTo>
                      <a:pt x="136" y="93"/>
                    </a:lnTo>
                    <a:lnTo>
                      <a:pt x="140" y="93"/>
                    </a:lnTo>
                    <a:lnTo>
                      <a:pt x="145" y="97"/>
                    </a:lnTo>
                    <a:lnTo>
                      <a:pt x="152" y="97"/>
                    </a:lnTo>
                    <a:lnTo>
                      <a:pt x="154" y="97"/>
                    </a:lnTo>
                    <a:lnTo>
                      <a:pt x="158" y="102"/>
                    </a:lnTo>
                    <a:lnTo>
                      <a:pt x="158" y="105"/>
                    </a:lnTo>
                    <a:lnTo>
                      <a:pt x="159" y="107"/>
                    </a:lnTo>
                    <a:lnTo>
                      <a:pt x="163" y="114"/>
                    </a:lnTo>
                    <a:lnTo>
                      <a:pt x="168" y="114"/>
                    </a:lnTo>
                    <a:lnTo>
                      <a:pt x="172" y="118"/>
                    </a:lnTo>
                    <a:lnTo>
                      <a:pt x="175" y="116"/>
                    </a:lnTo>
                    <a:lnTo>
                      <a:pt x="175" y="122"/>
                    </a:lnTo>
                    <a:lnTo>
                      <a:pt x="179" y="125"/>
                    </a:lnTo>
                    <a:lnTo>
                      <a:pt x="179" y="130"/>
                    </a:lnTo>
                    <a:lnTo>
                      <a:pt x="177" y="136"/>
                    </a:lnTo>
                    <a:lnTo>
                      <a:pt x="179" y="139"/>
                    </a:lnTo>
                    <a:lnTo>
                      <a:pt x="179" y="139"/>
                    </a:lnTo>
                    <a:lnTo>
                      <a:pt x="175" y="139"/>
                    </a:lnTo>
                    <a:lnTo>
                      <a:pt x="175" y="143"/>
                    </a:lnTo>
                    <a:lnTo>
                      <a:pt x="175" y="148"/>
                    </a:lnTo>
                    <a:lnTo>
                      <a:pt x="172" y="148"/>
                    </a:lnTo>
                    <a:lnTo>
                      <a:pt x="172" y="150"/>
                    </a:lnTo>
                    <a:lnTo>
                      <a:pt x="172" y="155"/>
                    </a:lnTo>
                    <a:lnTo>
                      <a:pt x="172" y="159"/>
                    </a:lnTo>
                    <a:lnTo>
                      <a:pt x="172" y="179"/>
                    </a:lnTo>
                    <a:lnTo>
                      <a:pt x="154" y="177"/>
                    </a:lnTo>
                    <a:lnTo>
                      <a:pt x="150" y="173"/>
                    </a:lnTo>
                    <a:lnTo>
                      <a:pt x="113" y="159"/>
                    </a:lnTo>
                    <a:lnTo>
                      <a:pt x="106" y="152"/>
                    </a:lnTo>
                    <a:lnTo>
                      <a:pt x="95" y="147"/>
                    </a:lnTo>
                    <a:lnTo>
                      <a:pt x="47" y="104"/>
                    </a:lnTo>
                    <a:lnTo>
                      <a:pt x="29" y="97"/>
                    </a:lnTo>
                    <a:lnTo>
                      <a:pt x="22" y="86"/>
                    </a:lnTo>
                    <a:lnTo>
                      <a:pt x="15" y="82"/>
                    </a:lnTo>
                    <a:lnTo>
                      <a:pt x="13" y="80"/>
                    </a:lnTo>
                    <a:lnTo>
                      <a:pt x="13" y="77"/>
                    </a:lnTo>
                    <a:lnTo>
                      <a:pt x="13" y="75"/>
                    </a:lnTo>
                    <a:lnTo>
                      <a:pt x="4" y="72"/>
                    </a:lnTo>
                    <a:lnTo>
                      <a:pt x="2" y="70"/>
                    </a:lnTo>
                    <a:lnTo>
                      <a:pt x="0" y="70"/>
                    </a:lnTo>
                    <a:lnTo>
                      <a:pt x="2" y="68"/>
                    </a:lnTo>
                    <a:lnTo>
                      <a:pt x="2" y="68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59" name="Freeform 41">
                <a:extLst>
                  <a:ext uri="{FF2B5EF4-FFF2-40B4-BE49-F238E27FC236}">
                    <a16:creationId xmlns:a16="http://schemas.microsoft.com/office/drawing/2014/main" id="{9B9CD2C3-DA2B-4835-8738-77B221B677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" y="2007"/>
                <a:ext cx="193" cy="280"/>
              </a:xfrm>
              <a:custGeom>
                <a:avLst/>
                <a:gdLst>
                  <a:gd name="T0" fmla="*/ 190 w 193"/>
                  <a:gd name="T1" fmla="*/ 219 h 280"/>
                  <a:gd name="T2" fmla="*/ 159 w 193"/>
                  <a:gd name="T3" fmla="*/ 73 h 280"/>
                  <a:gd name="T4" fmla="*/ 152 w 193"/>
                  <a:gd name="T5" fmla="*/ 41 h 280"/>
                  <a:gd name="T6" fmla="*/ 132 w 193"/>
                  <a:gd name="T7" fmla="*/ 21 h 280"/>
                  <a:gd name="T8" fmla="*/ 134 w 193"/>
                  <a:gd name="T9" fmla="*/ 12 h 280"/>
                  <a:gd name="T10" fmla="*/ 138 w 193"/>
                  <a:gd name="T11" fmla="*/ 3 h 280"/>
                  <a:gd name="T12" fmla="*/ 131 w 193"/>
                  <a:gd name="T13" fmla="*/ 1 h 280"/>
                  <a:gd name="T14" fmla="*/ 129 w 193"/>
                  <a:gd name="T15" fmla="*/ 0 h 280"/>
                  <a:gd name="T16" fmla="*/ 106 w 193"/>
                  <a:gd name="T17" fmla="*/ 9 h 280"/>
                  <a:gd name="T18" fmla="*/ 16 w 193"/>
                  <a:gd name="T19" fmla="*/ 5 h 280"/>
                  <a:gd name="T20" fmla="*/ 13 w 193"/>
                  <a:gd name="T21" fmla="*/ 17 h 280"/>
                  <a:gd name="T22" fmla="*/ 16 w 193"/>
                  <a:gd name="T23" fmla="*/ 26 h 280"/>
                  <a:gd name="T24" fmla="*/ 20 w 193"/>
                  <a:gd name="T25" fmla="*/ 34 h 280"/>
                  <a:gd name="T26" fmla="*/ 22 w 193"/>
                  <a:gd name="T27" fmla="*/ 51 h 280"/>
                  <a:gd name="T28" fmla="*/ 24 w 193"/>
                  <a:gd name="T29" fmla="*/ 69 h 280"/>
                  <a:gd name="T30" fmla="*/ 22 w 193"/>
                  <a:gd name="T31" fmla="*/ 76 h 280"/>
                  <a:gd name="T32" fmla="*/ 22 w 193"/>
                  <a:gd name="T33" fmla="*/ 85 h 280"/>
                  <a:gd name="T34" fmla="*/ 24 w 193"/>
                  <a:gd name="T35" fmla="*/ 89 h 280"/>
                  <a:gd name="T36" fmla="*/ 34 w 193"/>
                  <a:gd name="T37" fmla="*/ 125 h 280"/>
                  <a:gd name="T38" fmla="*/ 29 w 193"/>
                  <a:gd name="T39" fmla="*/ 130 h 280"/>
                  <a:gd name="T40" fmla="*/ 24 w 193"/>
                  <a:gd name="T41" fmla="*/ 134 h 280"/>
                  <a:gd name="T42" fmla="*/ 15 w 193"/>
                  <a:gd name="T43" fmla="*/ 153 h 280"/>
                  <a:gd name="T44" fmla="*/ 9 w 193"/>
                  <a:gd name="T45" fmla="*/ 173 h 280"/>
                  <a:gd name="T46" fmla="*/ 2 w 193"/>
                  <a:gd name="T47" fmla="*/ 184 h 280"/>
                  <a:gd name="T48" fmla="*/ 9 w 193"/>
                  <a:gd name="T49" fmla="*/ 232 h 280"/>
                  <a:gd name="T50" fmla="*/ 20 w 193"/>
                  <a:gd name="T51" fmla="*/ 237 h 280"/>
                  <a:gd name="T52" fmla="*/ 24 w 193"/>
                  <a:gd name="T53" fmla="*/ 259 h 280"/>
                  <a:gd name="T54" fmla="*/ 15 w 193"/>
                  <a:gd name="T55" fmla="*/ 259 h 280"/>
                  <a:gd name="T56" fmla="*/ 9 w 193"/>
                  <a:gd name="T57" fmla="*/ 259 h 280"/>
                  <a:gd name="T58" fmla="*/ 54 w 193"/>
                  <a:gd name="T59" fmla="*/ 280 h 280"/>
                  <a:gd name="T60" fmla="*/ 109 w 193"/>
                  <a:gd name="T61" fmla="*/ 259 h 280"/>
                  <a:gd name="T62" fmla="*/ 170 w 193"/>
                  <a:gd name="T63" fmla="*/ 234 h 280"/>
                  <a:gd name="T64" fmla="*/ 181 w 193"/>
                  <a:gd name="T65" fmla="*/ 234 h 280"/>
                  <a:gd name="T66" fmla="*/ 193 w 193"/>
                  <a:gd name="T67" fmla="*/ 22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3" h="280">
                    <a:moveTo>
                      <a:pt x="193" y="221"/>
                    </a:moveTo>
                    <a:lnTo>
                      <a:pt x="190" y="219"/>
                    </a:lnTo>
                    <a:lnTo>
                      <a:pt x="170" y="198"/>
                    </a:lnTo>
                    <a:lnTo>
                      <a:pt x="159" y="73"/>
                    </a:lnTo>
                    <a:lnTo>
                      <a:pt x="156" y="69"/>
                    </a:lnTo>
                    <a:lnTo>
                      <a:pt x="152" y="41"/>
                    </a:lnTo>
                    <a:lnTo>
                      <a:pt x="140" y="25"/>
                    </a:lnTo>
                    <a:lnTo>
                      <a:pt x="132" y="21"/>
                    </a:lnTo>
                    <a:lnTo>
                      <a:pt x="132" y="16"/>
                    </a:lnTo>
                    <a:lnTo>
                      <a:pt x="134" y="12"/>
                    </a:lnTo>
                    <a:lnTo>
                      <a:pt x="134" y="9"/>
                    </a:lnTo>
                    <a:lnTo>
                      <a:pt x="138" y="3"/>
                    </a:lnTo>
                    <a:lnTo>
                      <a:pt x="138" y="3"/>
                    </a:lnTo>
                    <a:lnTo>
                      <a:pt x="131" y="1"/>
                    </a:lnTo>
                    <a:lnTo>
                      <a:pt x="129" y="1"/>
                    </a:lnTo>
                    <a:lnTo>
                      <a:pt x="129" y="0"/>
                    </a:lnTo>
                    <a:lnTo>
                      <a:pt x="116" y="1"/>
                    </a:lnTo>
                    <a:lnTo>
                      <a:pt x="106" y="9"/>
                    </a:lnTo>
                    <a:lnTo>
                      <a:pt x="102" y="9"/>
                    </a:lnTo>
                    <a:lnTo>
                      <a:pt x="16" y="5"/>
                    </a:lnTo>
                    <a:lnTo>
                      <a:pt x="13" y="12"/>
                    </a:lnTo>
                    <a:lnTo>
                      <a:pt x="13" y="17"/>
                    </a:lnTo>
                    <a:lnTo>
                      <a:pt x="15" y="25"/>
                    </a:lnTo>
                    <a:lnTo>
                      <a:pt x="16" y="26"/>
                    </a:lnTo>
                    <a:lnTo>
                      <a:pt x="16" y="34"/>
                    </a:lnTo>
                    <a:lnTo>
                      <a:pt x="20" y="34"/>
                    </a:lnTo>
                    <a:lnTo>
                      <a:pt x="18" y="44"/>
                    </a:lnTo>
                    <a:lnTo>
                      <a:pt x="22" y="51"/>
                    </a:lnTo>
                    <a:lnTo>
                      <a:pt x="22" y="64"/>
                    </a:lnTo>
                    <a:lnTo>
                      <a:pt x="24" y="69"/>
                    </a:lnTo>
                    <a:lnTo>
                      <a:pt x="24" y="75"/>
                    </a:lnTo>
                    <a:lnTo>
                      <a:pt x="22" y="76"/>
                    </a:lnTo>
                    <a:lnTo>
                      <a:pt x="25" y="80"/>
                    </a:lnTo>
                    <a:lnTo>
                      <a:pt x="22" y="85"/>
                    </a:lnTo>
                    <a:lnTo>
                      <a:pt x="20" y="87"/>
                    </a:lnTo>
                    <a:lnTo>
                      <a:pt x="24" y="89"/>
                    </a:lnTo>
                    <a:lnTo>
                      <a:pt x="25" y="91"/>
                    </a:lnTo>
                    <a:lnTo>
                      <a:pt x="34" y="125"/>
                    </a:lnTo>
                    <a:lnTo>
                      <a:pt x="29" y="125"/>
                    </a:lnTo>
                    <a:lnTo>
                      <a:pt x="29" y="130"/>
                    </a:lnTo>
                    <a:lnTo>
                      <a:pt x="27" y="130"/>
                    </a:lnTo>
                    <a:lnTo>
                      <a:pt x="24" y="134"/>
                    </a:lnTo>
                    <a:lnTo>
                      <a:pt x="22" y="135"/>
                    </a:lnTo>
                    <a:lnTo>
                      <a:pt x="15" y="153"/>
                    </a:lnTo>
                    <a:lnTo>
                      <a:pt x="13" y="169"/>
                    </a:lnTo>
                    <a:lnTo>
                      <a:pt x="9" y="173"/>
                    </a:lnTo>
                    <a:lnTo>
                      <a:pt x="6" y="178"/>
                    </a:lnTo>
                    <a:lnTo>
                      <a:pt x="2" y="184"/>
                    </a:lnTo>
                    <a:lnTo>
                      <a:pt x="0" y="203"/>
                    </a:lnTo>
                    <a:lnTo>
                      <a:pt x="9" y="232"/>
                    </a:lnTo>
                    <a:lnTo>
                      <a:pt x="13" y="235"/>
                    </a:lnTo>
                    <a:lnTo>
                      <a:pt x="20" y="237"/>
                    </a:lnTo>
                    <a:lnTo>
                      <a:pt x="20" y="237"/>
                    </a:lnTo>
                    <a:lnTo>
                      <a:pt x="24" y="259"/>
                    </a:lnTo>
                    <a:lnTo>
                      <a:pt x="18" y="259"/>
                    </a:lnTo>
                    <a:lnTo>
                      <a:pt x="15" y="259"/>
                    </a:lnTo>
                    <a:lnTo>
                      <a:pt x="9" y="259"/>
                    </a:lnTo>
                    <a:lnTo>
                      <a:pt x="9" y="259"/>
                    </a:lnTo>
                    <a:lnTo>
                      <a:pt x="4" y="264"/>
                    </a:lnTo>
                    <a:lnTo>
                      <a:pt x="54" y="280"/>
                    </a:lnTo>
                    <a:lnTo>
                      <a:pt x="77" y="266"/>
                    </a:lnTo>
                    <a:lnTo>
                      <a:pt x="109" y="259"/>
                    </a:lnTo>
                    <a:lnTo>
                      <a:pt x="150" y="235"/>
                    </a:lnTo>
                    <a:lnTo>
                      <a:pt x="170" y="234"/>
                    </a:lnTo>
                    <a:lnTo>
                      <a:pt x="174" y="235"/>
                    </a:lnTo>
                    <a:lnTo>
                      <a:pt x="181" y="234"/>
                    </a:lnTo>
                    <a:lnTo>
                      <a:pt x="190" y="221"/>
                    </a:lnTo>
                    <a:lnTo>
                      <a:pt x="193" y="22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0" name="Freeform 42">
                <a:extLst>
                  <a:ext uri="{FF2B5EF4-FFF2-40B4-BE49-F238E27FC236}">
                    <a16:creationId xmlns:a16="http://schemas.microsoft.com/office/drawing/2014/main" id="{9BF568AB-17B1-4AC6-B78D-91DC43CCA55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928" y="2007"/>
                <a:ext cx="193" cy="280"/>
              </a:xfrm>
              <a:custGeom>
                <a:avLst/>
                <a:gdLst>
                  <a:gd name="T0" fmla="*/ 190 w 193"/>
                  <a:gd name="T1" fmla="*/ 219 h 280"/>
                  <a:gd name="T2" fmla="*/ 159 w 193"/>
                  <a:gd name="T3" fmla="*/ 73 h 280"/>
                  <a:gd name="T4" fmla="*/ 152 w 193"/>
                  <a:gd name="T5" fmla="*/ 41 h 280"/>
                  <a:gd name="T6" fmla="*/ 132 w 193"/>
                  <a:gd name="T7" fmla="*/ 21 h 280"/>
                  <a:gd name="T8" fmla="*/ 134 w 193"/>
                  <a:gd name="T9" fmla="*/ 12 h 280"/>
                  <a:gd name="T10" fmla="*/ 138 w 193"/>
                  <a:gd name="T11" fmla="*/ 3 h 280"/>
                  <a:gd name="T12" fmla="*/ 131 w 193"/>
                  <a:gd name="T13" fmla="*/ 1 h 280"/>
                  <a:gd name="T14" fmla="*/ 129 w 193"/>
                  <a:gd name="T15" fmla="*/ 0 h 280"/>
                  <a:gd name="T16" fmla="*/ 106 w 193"/>
                  <a:gd name="T17" fmla="*/ 9 h 280"/>
                  <a:gd name="T18" fmla="*/ 16 w 193"/>
                  <a:gd name="T19" fmla="*/ 5 h 280"/>
                  <a:gd name="T20" fmla="*/ 13 w 193"/>
                  <a:gd name="T21" fmla="*/ 17 h 280"/>
                  <a:gd name="T22" fmla="*/ 16 w 193"/>
                  <a:gd name="T23" fmla="*/ 26 h 280"/>
                  <a:gd name="T24" fmla="*/ 20 w 193"/>
                  <a:gd name="T25" fmla="*/ 34 h 280"/>
                  <a:gd name="T26" fmla="*/ 22 w 193"/>
                  <a:gd name="T27" fmla="*/ 51 h 280"/>
                  <a:gd name="T28" fmla="*/ 24 w 193"/>
                  <a:gd name="T29" fmla="*/ 69 h 280"/>
                  <a:gd name="T30" fmla="*/ 22 w 193"/>
                  <a:gd name="T31" fmla="*/ 76 h 280"/>
                  <a:gd name="T32" fmla="*/ 22 w 193"/>
                  <a:gd name="T33" fmla="*/ 85 h 280"/>
                  <a:gd name="T34" fmla="*/ 24 w 193"/>
                  <a:gd name="T35" fmla="*/ 89 h 280"/>
                  <a:gd name="T36" fmla="*/ 34 w 193"/>
                  <a:gd name="T37" fmla="*/ 125 h 280"/>
                  <a:gd name="T38" fmla="*/ 29 w 193"/>
                  <a:gd name="T39" fmla="*/ 130 h 280"/>
                  <a:gd name="T40" fmla="*/ 24 w 193"/>
                  <a:gd name="T41" fmla="*/ 134 h 280"/>
                  <a:gd name="T42" fmla="*/ 15 w 193"/>
                  <a:gd name="T43" fmla="*/ 153 h 280"/>
                  <a:gd name="T44" fmla="*/ 9 w 193"/>
                  <a:gd name="T45" fmla="*/ 173 h 280"/>
                  <a:gd name="T46" fmla="*/ 2 w 193"/>
                  <a:gd name="T47" fmla="*/ 184 h 280"/>
                  <a:gd name="T48" fmla="*/ 9 w 193"/>
                  <a:gd name="T49" fmla="*/ 232 h 280"/>
                  <a:gd name="T50" fmla="*/ 20 w 193"/>
                  <a:gd name="T51" fmla="*/ 237 h 280"/>
                  <a:gd name="T52" fmla="*/ 24 w 193"/>
                  <a:gd name="T53" fmla="*/ 259 h 280"/>
                  <a:gd name="T54" fmla="*/ 15 w 193"/>
                  <a:gd name="T55" fmla="*/ 259 h 280"/>
                  <a:gd name="T56" fmla="*/ 9 w 193"/>
                  <a:gd name="T57" fmla="*/ 259 h 280"/>
                  <a:gd name="T58" fmla="*/ 54 w 193"/>
                  <a:gd name="T59" fmla="*/ 280 h 280"/>
                  <a:gd name="T60" fmla="*/ 109 w 193"/>
                  <a:gd name="T61" fmla="*/ 259 h 280"/>
                  <a:gd name="T62" fmla="*/ 170 w 193"/>
                  <a:gd name="T63" fmla="*/ 234 h 280"/>
                  <a:gd name="T64" fmla="*/ 181 w 193"/>
                  <a:gd name="T65" fmla="*/ 234 h 280"/>
                  <a:gd name="T66" fmla="*/ 193 w 193"/>
                  <a:gd name="T67" fmla="*/ 221 h 2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93" h="280">
                    <a:moveTo>
                      <a:pt x="193" y="221"/>
                    </a:moveTo>
                    <a:lnTo>
                      <a:pt x="190" y="219"/>
                    </a:lnTo>
                    <a:lnTo>
                      <a:pt x="170" y="198"/>
                    </a:lnTo>
                    <a:lnTo>
                      <a:pt x="159" y="73"/>
                    </a:lnTo>
                    <a:lnTo>
                      <a:pt x="156" y="69"/>
                    </a:lnTo>
                    <a:lnTo>
                      <a:pt x="152" y="41"/>
                    </a:lnTo>
                    <a:lnTo>
                      <a:pt x="140" y="25"/>
                    </a:lnTo>
                    <a:lnTo>
                      <a:pt x="132" y="21"/>
                    </a:lnTo>
                    <a:lnTo>
                      <a:pt x="132" y="16"/>
                    </a:lnTo>
                    <a:lnTo>
                      <a:pt x="134" y="12"/>
                    </a:lnTo>
                    <a:lnTo>
                      <a:pt x="134" y="9"/>
                    </a:lnTo>
                    <a:lnTo>
                      <a:pt x="138" y="3"/>
                    </a:lnTo>
                    <a:lnTo>
                      <a:pt x="138" y="3"/>
                    </a:lnTo>
                    <a:lnTo>
                      <a:pt x="131" y="1"/>
                    </a:lnTo>
                    <a:lnTo>
                      <a:pt x="129" y="1"/>
                    </a:lnTo>
                    <a:lnTo>
                      <a:pt x="129" y="0"/>
                    </a:lnTo>
                    <a:lnTo>
                      <a:pt x="116" y="1"/>
                    </a:lnTo>
                    <a:lnTo>
                      <a:pt x="106" y="9"/>
                    </a:lnTo>
                    <a:lnTo>
                      <a:pt x="102" y="9"/>
                    </a:lnTo>
                    <a:lnTo>
                      <a:pt x="16" y="5"/>
                    </a:lnTo>
                    <a:lnTo>
                      <a:pt x="13" y="12"/>
                    </a:lnTo>
                    <a:lnTo>
                      <a:pt x="13" y="17"/>
                    </a:lnTo>
                    <a:lnTo>
                      <a:pt x="15" y="25"/>
                    </a:lnTo>
                    <a:lnTo>
                      <a:pt x="16" y="26"/>
                    </a:lnTo>
                    <a:lnTo>
                      <a:pt x="16" y="34"/>
                    </a:lnTo>
                    <a:lnTo>
                      <a:pt x="20" y="34"/>
                    </a:lnTo>
                    <a:lnTo>
                      <a:pt x="18" y="44"/>
                    </a:lnTo>
                    <a:lnTo>
                      <a:pt x="22" y="51"/>
                    </a:lnTo>
                    <a:lnTo>
                      <a:pt x="22" y="64"/>
                    </a:lnTo>
                    <a:lnTo>
                      <a:pt x="24" y="69"/>
                    </a:lnTo>
                    <a:lnTo>
                      <a:pt x="24" y="75"/>
                    </a:lnTo>
                    <a:lnTo>
                      <a:pt x="22" y="76"/>
                    </a:lnTo>
                    <a:lnTo>
                      <a:pt x="25" y="80"/>
                    </a:lnTo>
                    <a:lnTo>
                      <a:pt x="22" y="85"/>
                    </a:lnTo>
                    <a:lnTo>
                      <a:pt x="20" y="87"/>
                    </a:lnTo>
                    <a:lnTo>
                      <a:pt x="24" y="89"/>
                    </a:lnTo>
                    <a:lnTo>
                      <a:pt x="25" y="91"/>
                    </a:lnTo>
                    <a:lnTo>
                      <a:pt x="34" y="125"/>
                    </a:lnTo>
                    <a:lnTo>
                      <a:pt x="29" y="125"/>
                    </a:lnTo>
                    <a:lnTo>
                      <a:pt x="29" y="130"/>
                    </a:lnTo>
                    <a:lnTo>
                      <a:pt x="27" y="130"/>
                    </a:lnTo>
                    <a:lnTo>
                      <a:pt x="24" y="134"/>
                    </a:lnTo>
                    <a:lnTo>
                      <a:pt x="22" y="135"/>
                    </a:lnTo>
                    <a:lnTo>
                      <a:pt x="15" y="153"/>
                    </a:lnTo>
                    <a:lnTo>
                      <a:pt x="13" y="169"/>
                    </a:lnTo>
                    <a:lnTo>
                      <a:pt x="9" y="173"/>
                    </a:lnTo>
                    <a:lnTo>
                      <a:pt x="6" y="178"/>
                    </a:lnTo>
                    <a:lnTo>
                      <a:pt x="2" y="184"/>
                    </a:lnTo>
                    <a:lnTo>
                      <a:pt x="0" y="203"/>
                    </a:lnTo>
                    <a:lnTo>
                      <a:pt x="9" y="232"/>
                    </a:lnTo>
                    <a:lnTo>
                      <a:pt x="13" y="235"/>
                    </a:lnTo>
                    <a:lnTo>
                      <a:pt x="20" y="237"/>
                    </a:lnTo>
                    <a:lnTo>
                      <a:pt x="20" y="237"/>
                    </a:lnTo>
                    <a:lnTo>
                      <a:pt x="24" y="259"/>
                    </a:lnTo>
                    <a:lnTo>
                      <a:pt x="18" y="259"/>
                    </a:lnTo>
                    <a:lnTo>
                      <a:pt x="15" y="259"/>
                    </a:lnTo>
                    <a:lnTo>
                      <a:pt x="9" y="259"/>
                    </a:lnTo>
                    <a:lnTo>
                      <a:pt x="9" y="259"/>
                    </a:lnTo>
                    <a:lnTo>
                      <a:pt x="4" y="264"/>
                    </a:lnTo>
                    <a:lnTo>
                      <a:pt x="54" y="280"/>
                    </a:lnTo>
                    <a:lnTo>
                      <a:pt x="77" y="266"/>
                    </a:lnTo>
                    <a:lnTo>
                      <a:pt x="109" y="259"/>
                    </a:lnTo>
                    <a:lnTo>
                      <a:pt x="150" y="235"/>
                    </a:lnTo>
                    <a:lnTo>
                      <a:pt x="170" y="234"/>
                    </a:lnTo>
                    <a:lnTo>
                      <a:pt x="174" y="235"/>
                    </a:lnTo>
                    <a:lnTo>
                      <a:pt x="181" y="234"/>
                    </a:lnTo>
                    <a:lnTo>
                      <a:pt x="190" y="221"/>
                    </a:lnTo>
                    <a:lnTo>
                      <a:pt x="193" y="22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1" name="Freeform 43">
                <a:extLst>
                  <a:ext uri="{FF2B5EF4-FFF2-40B4-BE49-F238E27FC236}">
                    <a16:creationId xmlns:a16="http://schemas.microsoft.com/office/drawing/2014/main" id="{D96340EB-A92A-447E-B301-A042F81655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" y="1889"/>
                <a:ext cx="503" cy="418"/>
              </a:xfrm>
              <a:custGeom>
                <a:avLst/>
                <a:gdLst>
                  <a:gd name="T0" fmla="*/ 35 w 503"/>
                  <a:gd name="T1" fmla="*/ 59 h 418"/>
                  <a:gd name="T2" fmla="*/ 41 w 503"/>
                  <a:gd name="T3" fmla="*/ 52 h 418"/>
                  <a:gd name="T4" fmla="*/ 51 w 503"/>
                  <a:gd name="T5" fmla="*/ 44 h 418"/>
                  <a:gd name="T6" fmla="*/ 73 w 503"/>
                  <a:gd name="T7" fmla="*/ 7 h 418"/>
                  <a:gd name="T8" fmla="*/ 155 w 503"/>
                  <a:gd name="T9" fmla="*/ 14 h 418"/>
                  <a:gd name="T10" fmla="*/ 182 w 503"/>
                  <a:gd name="T11" fmla="*/ 37 h 418"/>
                  <a:gd name="T12" fmla="*/ 194 w 503"/>
                  <a:gd name="T13" fmla="*/ 30 h 418"/>
                  <a:gd name="T14" fmla="*/ 225 w 503"/>
                  <a:gd name="T15" fmla="*/ 21 h 418"/>
                  <a:gd name="T16" fmla="*/ 284 w 503"/>
                  <a:gd name="T17" fmla="*/ 44 h 418"/>
                  <a:gd name="T18" fmla="*/ 325 w 503"/>
                  <a:gd name="T19" fmla="*/ 21 h 418"/>
                  <a:gd name="T20" fmla="*/ 405 w 503"/>
                  <a:gd name="T21" fmla="*/ 28 h 418"/>
                  <a:gd name="T22" fmla="*/ 419 w 503"/>
                  <a:gd name="T23" fmla="*/ 25 h 418"/>
                  <a:gd name="T24" fmla="*/ 426 w 503"/>
                  <a:gd name="T25" fmla="*/ 16 h 418"/>
                  <a:gd name="T26" fmla="*/ 437 w 503"/>
                  <a:gd name="T27" fmla="*/ 11 h 418"/>
                  <a:gd name="T28" fmla="*/ 448 w 503"/>
                  <a:gd name="T29" fmla="*/ 2 h 418"/>
                  <a:gd name="T30" fmla="*/ 450 w 503"/>
                  <a:gd name="T31" fmla="*/ 0 h 418"/>
                  <a:gd name="T32" fmla="*/ 471 w 503"/>
                  <a:gd name="T33" fmla="*/ 27 h 418"/>
                  <a:gd name="T34" fmla="*/ 489 w 503"/>
                  <a:gd name="T35" fmla="*/ 57 h 418"/>
                  <a:gd name="T36" fmla="*/ 498 w 503"/>
                  <a:gd name="T37" fmla="*/ 62 h 418"/>
                  <a:gd name="T38" fmla="*/ 503 w 503"/>
                  <a:gd name="T39" fmla="*/ 69 h 418"/>
                  <a:gd name="T40" fmla="*/ 489 w 503"/>
                  <a:gd name="T41" fmla="*/ 103 h 418"/>
                  <a:gd name="T42" fmla="*/ 471 w 503"/>
                  <a:gd name="T43" fmla="*/ 112 h 418"/>
                  <a:gd name="T44" fmla="*/ 430 w 503"/>
                  <a:gd name="T45" fmla="*/ 219 h 418"/>
                  <a:gd name="T46" fmla="*/ 410 w 503"/>
                  <a:gd name="T47" fmla="*/ 235 h 418"/>
                  <a:gd name="T48" fmla="*/ 367 w 503"/>
                  <a:gd name="T49" fmla="*/ 321 h 418"/>
                  <a:gd name="T50" fmla="*/ 350 w 503"/>
                  <a:gd name="T51" fmla="*/ 314 h 418"/>
                  <a:gd name="T52" fmla="*/ 346 w 503"/>
                  <a:gd name="T53" fmla="*/ 312 h 418"/>
                  <a:gd name="T54" fmla="*/ 335 w 503"/>
                  <a:gd name="T55" fmla="*/ 300 h 418"/>
                  <a:gd name="T56" fmla="*/ 294 w 503"/>
                  <a:gd name="T57" fmla="*/ 303 h 418"/>
                  <a:gd name="T58" fmla="*/ 282 w 503"/>
                  <a:gd name="T59" fmla="*/ 321 h 418"/>
                  <a:gd name="T60" fmla="*/ 259 w 503"/>
                  <a:gd name="T61" fmla="*/ 360 h 418"/>
                  <a:gd name="T62" fmla="*/ 250 w 503"/>
                  <a:gd name="T63" fmla="*/ 385 h 418"/>
                  <a:gd name="T64" fmla="*/ 244 w 503"/>
                  <a:gd name="T65" fmla="*/ 396 h 418"/>
                  <a:gd name="T66" fmla="*/ 237 w 503"/>
                  <a:gd name="T67" fmla="*/ 391 h 418"/>
                  <a:gd name="T68" fmla="*/ 234 w 503"/>
                  <a:gd name="T69" fmla="*/ 407 h 418"/>
                  <a:gd name="T70" fmla="*/ 189 w 503"/>
                  <a:gd name="T71" fmla="*/ 400 h 418"/>
                  <a:gd name="T72" fmla="*/ 182 w 503"/>
                  <a:gd name="T73" fmla="*/ 405 h 418"/>
                  <a:gd name="T74" fmla="*/ 176 w 503"/>
                  <a:gd name="T75" fmla="*/ 410 h 418"/>
                  <a:gd name="T76" fmla="*/ 173 w 503"/>
                  <a:gd name="T77" fmla="*/ 412 h 418"/>
                  <a:gd name="T78" fmla="*/ 166 w 503"/>
                  <a:gd name="T79" fmla="*/ 412 h 418"/>
                  <a:gd name="T80" fmla="*/ 150 w 503"/>
                  <a:gd name="T81" fmla="*/ 418 h 418"/>
                  <a:gd name="T82" fmla="*/ 141 w 503"/>
                  <a:gd name="T83" fmla="*/ 412 h 418"/>
                  <a:gd name="T84" fmla="*/ 130 w 503"/>
                  <a:gd name="T85" fmla="*/ 409 h 418"/>
                  <a:gd name="T86" fmla="*/ 118 w 503"/>
                  <a:gd name="T87" fmla="*/ 393 h 418"/>
                  <a:gd name="T88" fmla="*/ 118 w 503"/>
                  <a:gd name="T89" fmla="*/ 368 h 418"/>
                  <a:gd name="T90" fmla="*/ 109 w 503"/>
                  <a:gd name="T91" fmla="*/ 366 h 418"/>
                  <a:gd name="T92" fmla="*/ 103 w 503"/>
                  <a:gd name="T93" fmla="*/ 353 h 418"/>
                  <a:gd name="T94" fmla="*/ 98 w 503"/>
                  <a:gd name="T95" fmla="*/ 348 h 418"/>
                  <a:gd name="T96" fmla="*/ 91 w 503"/>
                  <a:gd name="T97" fmla="*/ 337 h 418"/>
                  <a:gd name="T98" fmla="*/ 1 w 503"/>
                  <a:gd name="T99" fmla="*/ 328 h 418"/>
                  <a:gd name="T100" fmla="*/ 3 w 503"/>
                  <a:gd name="T101" fmla="*/ 232 h 418"/>
                  <a:gd name="T102" fmla="*/ 19 w 503"/>
                  <a:gd name="T103" fmla="*/ 187 h 418"/>
                  <a:gd name="T104" fmla="*/ 37 w 503"/>
                  <a:gd name="T105" fmla="*/ 166 h 418"/>
                  <a:gd name="T106" fmla="*/ 39 w 503"/>
                  <a:gd name="T107" fmla="*/ 162 h 418"/>
                  <a:gd name="T108" fmla="*/ 35 w 503"/>
                  <a:gd name="T109" fmla="*/ 157 h 418"/>
                  <a:gd name="T110" fmla="*/ 37 w 503"/>
                  <a:gd name="T111" fmla="*/ 150 h 418"/>
                  <a:gd name="T112" fmla="*/ 44 w 503"/>
                  <a:gd name="T113" fmla="*/ 148 h 418"/>
                  <a:gd name="T114" fmla="*/ 41 w 503"/>
                  <a:gd name="T115" fmla="*/ 116 h 418"/>
                  <a:gd name="T116" fmla="*/ 32 w 503"/>
                  <a:gd name="T117" fmla="*/ 105 h 418"/>
                  <a:gd name="T118" fmla="*/ 37 w 503"/>
                  <a:gd name="T119" fmla="*/ 91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3" h="418">
                    <a:moveTo>
                      <a:pt x="37" y="91"/>
                    </a:moveTo>
                    <a:lnTo>
                      <a:pt x="35" y="59"/>
                    </a:lnTo>
                    <a:lnTo>
                      <a:pt x="39" y="55"/>
                    </a:lnTo>
                    <a:lnTo>
                      <a:pt x="41" y="52"/>
                    </a:lnTo>
                    <a:lnTo>
                      <a:pt x="48" y="50"/>
                    </a:lnTo>
                    <a:lnTo>
                      <a:pt x="51" y="44"/>
                    </a:lnTo>
                    <a:lnTo>
                      <a:pt x="60" y="16"/>
                    </a:lnTo>
                    <a:lnTo>
                      <a:pt x="73" y="7"/>
                    </a:lnTo>
                    <a:lnTo>
                      <a:pt x="125" y="0"/>
                    </a:lnTo>
                    <a:lnTo>
                      <a:pt x="155" y="14"/>
                    </a:lnTo>
                    <a:lnTo>
                      <a:pt x="178" y="36"/>
                    </a:lnTo>
                    <a:lnTo>
                      <a:pt x="182" y="37"/>
                    </a:lnTo>
                    <a:lnTo>
                      <a:pt x="189" y="37"/>
                    </a:lnTo>
                    <a:lnTo>
                      <a:pt x="194" y="30"/>
                    </a:lnTo>
                    <a:lnTo>
                      <a:pt x="214" y="21"/>
                    </a:lnTo>
                    <a:lnTo>
                      <a:pt x="225" y="21"/>
                    </a:lnTo>
                    <a:lnTo>
                      <a:pt x="255" y="39"/>
                    </a:lnTo>
                    <a:lnTo>
                      <a:pt x="284" y="44"/>
                    </a:lnTo>
                    <a:lnTo>
                      <a:pt x="292" y="43"/>
                    </a:lnTo>
                    <a:lnTo>
                      <a:pt x="325" y="21"/>
                    </a:lnTo>
                    <a:lnTo>
                      <a:pt x="384" y="18"/>
                    </a:lnTo>
                    <a:lnTo>
                      <a:pt x="405" y="28"/>
                    </a:lnTo>
                    <a:lnTo>
                      <a:pt x="414" y="27"/>
                    </a:lnTo>
                    <a:lnTo>
                      <a:pt x="419" y="25"/>
                    </a:lnTo>
                    <a:lnTo>
                      <a:pt x="426" y="18"/>
                    </a:lnTo>
                    <a:lnTo>
                      <a:pt x="426" y="16"/>
                    </a:lnTo>
                    <a:lnTo>
                      <a:pt x="432" y="12"/>
                    </a:lnTo>
                    <a:lnTo>
                      <a:pt x="437" y="11"/>
                    </a:lnTo>
                    <a:lnTo>
                      <a:pt x="442" y="11"/>
                    </a:lnTo>
                    <a:lnTo>
                      <a:pt x="448" y="2"/>
                    </a:lnTo>
                    <a:lnTo>
                      <a:pt x="448" y="2"/>
                    </a:lnTo>
                    <a:lnTo>
                      <a:pt x="450" y="0"/>
                    </a:lnTo>
                    <a:lnTo>
                      <a:pt x="460" y="23"/>
                    </a:lnTo>
                    <a:lnTo>
                      <a:pt x="471" y="27"/>
                    </a:lnTo>
                    <a:lnTo>
                      <a:pt x="482" y="52"/>
                    </a:lnTo>
                    <a:lnTo>
                      <a:pt x="489" y="57"/>
                    </a:lnTo>
                    <a:lnTo>
                      <a:pt x="489" y="61"/>
                    </a:lnTo>
                    <a:lnTo>
                      <a:pt x="498" y="62"/>
                    </a:lnTo>
                    <a:lnTo>
                      <a:pt x="501" y="64"/>
                    </a:lnTo>
                    <a:lnTo>
                      <a:pt x="503" y="69"/>
                    </a:lnTo>
                    <a:lnTo>
                      <a:pt x="503" y="94"/>
                    </a:lnTo>
                    <a:lnTo>
                      <a:pt x="489" y="103"/>
                    </a:lnTo>
                    <a:lnTo>
                      <a:pt x="487" y="105"/>
                    </a:lnTo>
                    <a:lnTo>
                      <a:pt x="471" y="112"/>
                    </a:lnTo>
                    <a:lnTo>
                      <a:pt x="460" y="125"/>
                    </a:lnTo>
                    <a:lnTo>
                      <a:pt x="430" y="219"/>
                    </a:lnTo>
                    <a:lnTo>
                      <a:pt x="419" y="225"/>
                    </a:lnTo>
                    <a:lnTo>
                      <a:pt x="410" y="235"/>
                    </a:lnTo>
                    <a:lnTo>
                      <a:pt x="375" y="318"/>
                    </a:lnTo>
                    <a:lnTo>
                      <a:pt x="367" y="321"/>
                    </a:lnTo>
                    <a:lnTo>
                      <a:pt x="357" y="321"/>
                    </a:lnTo>
                    <a:lnTo>
                      <a:pt x="350" y="314"/>
                    </a:lnTo>
                    <a:lnTo>
                      <a:pt x="346" y="314"/>
                    </a:lnTo>
                    <a:lnTo>
                      <a:pt x="346" y="312"/>
                    </a:lnTo>
                    <a:lnTo>
                      <a:pt x="344" y="309"/>
                    </a:lnTo>
                    <a:lnTo>
                      <a:pt x="335" y="300"/>
                    </a:lnTo>
                    <a:lnTo>
                      <a:pt x="294" y="303"/>
                    </a:lnTo>
                    <a:lnTo>
                      <a:pt x="294" y="303"/>
                    </a:lnTo>
                    <a:lnTo>
                      <a:pt x="291" y="316"/>
                    </a:lnTo>
                    <a:lnTo>
                      <a:pt x="282" y="321"/>
                    </a:lnTo>
                    <a:lnTo>
                      <a:pt x="269" y="335"/>
                    </a:lnTo>
                    <a:lnTo>
                      <a:pt x="259" y="360"/>
                    </a:lnTo>
                    <a:lnTo>
                      <a:pt x="259" y="371"/>
                    </a:lnTo>
                    <a:lnTo>
                      <a:pt x="250" y="385"/>
                    </a:lnTo>
                    <a:lnTo>
                      <a:pt x="244" y="391"/>
                    </a:lnTo>
                    <a:lnTo>
                      <a:pt x="244" y="396"/>
                    </a:lnTo>
                    <a:lnTo>
                      <a:pt x="242" y="391"/>
                    </a:lnTo>
                    <a:lnTo>
                      <a:pt x="237" y="391"/>
                    </a:lnTo>
                    <a:lnTo>
                      <a:pt x="235" y="398"/>
                    </a:lnTo>
                    <a:lnTo>
                      <a:pt x="234" y="407"/>
                    </a:lnTo>
                    <a:lnTo>
                      <a:pt x="207" y="407"/>
                    </a:lnTo>
                    <a:lnTo>
                      <a:pt x="189" y="400"/>
                    </a:lnTo>
                    <a:lnTo>
                      <a:pt x="185" y="405"/>
                    </a:lnTo>
                    <a:lnTo>
                      <a:pt x="182" y="405"/>
                    </a:lnTo>
                    <a:lnTo>
                      <a:pt x="180" y="410"/>
                    </a:lnTo>
                    <a:lnTo>
                      <a:pt x="176" y="410"/>
                    </a:lnTo>
                    <a:lnTo>
                      <a:pt x="175" y="410"/>
                    </a:lnTo>
                    <a:lnTo>
                      <a:pt x="173" y="412"/>
                    </a:lnTo>
                    <a:lnTo>
                      <a:pt x="167" y="410"/>
                    </a:lnTo>
                    <a:lnTo>
                      <a:pt x="166" y="412"/>
                    </a:lnTo>
                    <a:lnTo>
                      <a:pt x="164" y="410"/>
                    </a:lnTo>
                    <a:lnTo>
                      <a:pt x="150" y="418"/>
                    </a:lnTo>
                    <a:lnTo>
                      <a:pt x="148" y="410"/>
                    </a:lnTo>
                    <a:lnTo>
                      <a:pt x="141" y="412"/>
                    </a:lnTo>
                    <a:lnTo>
                      <a:pt x="141" y="412"/>
                    </a:lnTo>
                    <a:lnTo>
                      <a:pt x="130" y="409"/>
                    </a:lnTo>
                    <a:lnTo>
                      <a:pt x="126" y="403"/>
                    </a:lnTo>
                    <a:lnTo>
                      <a:pt x="118" y="393"/>
                    </a:lnTo>
                    <a:lnTo>
                      <a:pt x="112" y="369"/>
                    </a:lnTo>
                    <a:lnTo>
                      <a:pt x="118" y="368"/>
                    </a:lnTo>
                    <a:lnTo>
                      <a:pt x="114" y="368"/>
                    </a:lnTo>
                    <a:lnTo>
                      <a:pt x="109" y="366"/>
                    </a:lnTo>
                    <a:lnTo>
                      <a:pt x="105" y="357"/>
                    </a:lnTo>
                    <a:lnTo>
                      <a:pt x="103" y="353"/>
                    </a:lnTo>
                    <a:lnTo>
                      <a:pt x="101" y="350"/>
                    </a:lnTo>
                    <a:lnTo>
                      <a:pt x="98" y="348"/>
                    </a:lnTo>
                    <a:lnTo>
                      <a:pt x="96" y="344"/>
                    </a:lnTo>
                    <a:lnTo>
                      <a:pt x="91" y="337"/>
                    </a:lnTo>
                    <a:lnTo>
                      <a:pt x="66" y="327"/>
                    </a:lnTo>
                    <a:lnTo>
                      <a:pt x="1" y="328"/>
                    </a:lnTo>
                    <a:lnTo>
                      <a:pt x="0" y="325"/>
                    </a:lnTo>
                    <a:lnTo>
                      <a:pt x="3" y="232"/>
                    </a:lnTo>
                    <a:lnTo>
                      <a:pt x="16" y="207"/>
                    </a:lnTo>
                    <a:lnTo>
                      <a:pt x="19" y="187"/>
                    </a:lnTo>
                    <a:lnTo>
                      <a:pt x="35" y="171"/>
                    </a:lnTo>
                    <a:lnTo>
                      <a:pt x="37" y="166"/>
                    </a:lnTo>
                    <a:lnTo>
                      <a:pt x="39" y="164"/>
                    </a:lnTo>
                    <a:lnTo>
                      <a:pt x="39" y="162"/>
                    </a:lnTo>
                    <a:lnTo>
                      <a:pt x="39" y="160"/>
                    </a:lnTo>
                    <a:lnTo>
                      <a:pt x="35" y="157"/>
                    </a:lnTo>
                    <a:lnTo>
                      <a:pt x="35" y="153"/>
                    </a:lnTo>
                    <a:lnTo>
                      <a:pt x="37" y="150"/>
                    </a:lnTo>
                    <a:lnTo>
                      <a:pt x="41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1" y="116"/>
                    </a:lnTo>
                    <a:lnTo>
                      <a:pt x="34" y="109"/>
                    </a:lnTo>
                    <a:lnTo>
                      <a:pt x="32" y="105"/>
                    </a:lnTo>
                    <a:lnTo>
                      <a:pt x="34" y="96"/>
                    </a:lnTo>
                    <a:lnTo>
                      <a:pt x="37" y="9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2" name="Freeform 44">
                <a:extLst>
                  <a:ext uri="{FF2B5EF4-FFF2-40B4-BE49-F238E27FC236}">
                    <a16:creationId xmlns:a16="http://schemas.microsoft.com/office/drawing/2014/main" id="{77C8939F-B006-45CA-804A-9F3730C127A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84" y="1889"/>
                <a:ext cx="503" cy="418"/>
              </a:xfrm>
              <a:custGeom>
                <a:avLst/>
                <a:gdLst>
                  <a:gd name="T0" fmla="*/ 35 w 503"/>
                  <a:gd name="T1" fmla="*/ 59 h 418"/>
                  <a:gd name="T2" fmla="*/ 41 w 503"/>
                  <a:gd name="T3" fmla="*/ 52 h 418"/>
                  <a:gd name="T4" fmla="*/ 51 w 503"/>
                  <a:gd name="T5" fmla="*/ 44 h 418"/>
                  <a:gd name="T6" fmla="*/ 73 w 503"/>
                  <a:gd name="T7" fmla="*/ 7 h 418"/>
                  <a:gd name="T8" fmla="*/ 155 w 503"/>
                  <a:gd name="T9" fmla="*/ 14 h 418"/>
                  <a:gd name="T10" fmla="*/ 182 w 503"/>
                  <a:gd name="T11" fmla="*/ 37 h 418"/>
                  <a:gd name="T12" fmla="*/ 194 w 503"/>
                  <a:gd name="T13" fmla="*/ 30 h 418"/>
                  <a:gd name="T14" fmla="*/ 225 w 503"/>
                  <a:gd name="T15" fmla="*/ 21 h 418"/>
                  <a:gd name="T16" fmla="*/ 284 w 503"/>
                  <a:gd name="T17" fmla="*/ 44 h 418"/>
                  <a:gd name="T18" fmla="*/ 325 w 503"/>
                  <a:gd name="T19" fmla="*/ 21 h 418"/>
                  <a:gd name="T20" fmla="*/ 405 w 503"/>
                  <a:gd name="T21" fmla="*/ 28 h 418"/>
                  <a:gd name="T22" fmla="*/ 419 w 503"/>
                  <a:gd name="T23" fmla="*/ 25 h 418"/>
                  <a:gd name="T24" fmla="*/ 426 w 503"/>
                  <a:gd name="T25" fmla="*/ 16 h 418"/>
                  <a:gd name="T26" fmla="*/ 437 w 503"/>
                  <a:gd name="T27" fmla="*/ 11 h 418"/>
                  <a:gd name="T28" fmla="*/ 448 w 503"/>
                  <a:gd name="T29" fmla="*/ 2 h 418"/>
                  <a:gd name="T30" fmla="*/ 450 w 503"/>
                  <a:gd name="T31" fmla="*/ 0 h 418"/>
                  <a:gd name="T32" fmla="*/ 471 w 503"/>
                  <a:gd name="T33" fmla="*/ 27 h 418"/>
                  <a:gd name="T34" fmla="*/ 489 w 503"/>
                  <a:gd name="T35" fmla="*/ 57 h 418"/>
                  <a:gd name="T36" fmla="*/ 498 w 503"/>
                  <a:gd name="T37" fmla="*/ 62 h 418"/>
                  <a:gd name="T38" fmla="*/ 503 w 503"/>
                  <a:gd name="T39" fmla="*/ 69 h 418"/>
                  <a:gd name="T40" fmla="*/ 489 w 503"/>
                  <a:gd name="T41" fmla="*/ 103 h 418"/>
                  <a:gd name="T42" fmla="*/ 471 w 503"/>
                  <a:gd name="T43" fmla="*/ 112 h 418"/>
                  <a:gd name="T44" fmla="*/ 430 w 503"/>
                  <a:gd name="T45" fmla="*/ 219 h 418"/>
                  <a:gd name="T46" fmla="*/ 410 w 503"/>
                  <a:gd name="T47" fmla="*/ 235 h 418"/>
                  <a:gd name="T48" fmla="*/ 367 w 503"/>
                  <a:gd name="T49" fmla="*/ 321 h 418"/>
                  <a:gd name="T50" fmla="*/ 350 w 503"/>
                  <a:gd name="T51" fmla="*/ 314 h 418"/>
                  <a:gd name="T52" fmla="*/ 346 w 503"/>
                  <a:gd name="T53" fmla="*/ 312 h 418"/>
                  <a:gd name="T54" fmla="*/ 335 w 503"/>
                  <a:gd name="T55" fmla="*/ 300 h 418"/>
                  <a:gd name="T56" fmla="*/ 294 w 503"/>
                  <a:gd name="T57" fmla="*/ 303 h 418"/>
                  <a:gd name="T58" fmla="*/ 282 w 503"/>
                  <a:gd name="T59" fmla="*/ 321 h 418"/>
                  <a:gd name="T60" fmla="*/ 259 w 503"/>
                  <a:gd name="T61" fmla="*/ 360 h 418"/>
                  <a:gd name="T62" fmla="*/ 250 w 503"/>
                  <a:gd name="T63" fmla="*/ 385 h 418"/>
                  <a:gd name="T64" fmla="*/ 244 w 503"/>
                  <a:gd name="T65" fmla="*/ 396 h 418"/>
                  <a:gd name="T66" fmla="*/ 237 w 503"/>
                  <a:gd name="T67" fmla="*/ 391 h 418"/>
                  <a:gd name="T68" fmla="*/ 234 w 503"/>
                  <a:gd name="T69" fmla="*/ 407 h 418"/>
                  <a:gd name="T70" fmla="*/ 189 w 503"/>
                  <a:gd name="T71" fmla="*/ 400 h 418"/>
                  <a:gd name="T72" fmla="*/ 182 w 503"/>
                  <a:gd name="T73" fmla="*/ 405 h 418"/>
                  <a:gd name="T74" fmla="*/ 176 w 503"/>
                  <a:gd name="T75" fmla="*/ 410 h 418"/>
                  <a:gd name="T76" fmla="*/ 173 w 503"/>
                  <a:gd name="T77" fmla="*/ 412 h 418"/>
                  <a:gd name="T78" fmla="*/ 166 w 503"/>
                  <a:gd name="T79" fmla="*/ 412 h 418"/>
                  <a:gd name="T80" fmla="*/ 150 w 503"/>
                  <a:gd name="T81" fmla="*/ 418 h 418"/>
                  <a:gd name="T82" fmla="*/ 141 w 503"/>
                  <a:gd name="T83" fmla="*/ 412 h 418"/>
                  <a:gd name="T84" fmla="*/ 130 w 503"/>
                  <a:gd name="T85" fmla="*/ 409 h 418"/>
                  <a:gd name="T86" fmla="*/ 118 w 503"/>
                  <a:gd name="T87" fmla="*/ 393 h 418"/>
                  <a:gd name="T88" fmla="*/ 118 w 503"/>
                  <a:gd name="T89" fmla="*/ 368 h 418"/>
                  <a:gd name="T90" fmla="*/ 109 w 503"/>
                  <a:gd name="T91" fmla="*/ 366 h 418"/>
                  <a:gd name="T92" fmla="*/ 103 w 503"/>
                  <a:gd name="T93" fmla="*/ 353 h 418"/>
                  <a:gd name="T94" fmla="*/ 98 w 503"/>
                  <a:gd name="T95" fmla="*/ 348 h 418"/>
                  <a:gd name="T96" fmla="*/ 91 w 503"/>
                  <a:gd name="T97" fmla="*/ 337 h 418"/>
                  <a:gd name="T98" fmla="*/ 1 w 503"/>
                  <a:gd name="T99" fmla="*/ 328 h 418"/>
                  <a:gd name="T100" fmla="*/ 3 w 503"/>
                  <a:gd name="T101" fmla="*/ 232 h 418"/>
                  <a:gd name="T102" fmla="*/ 19 w 503"/>
                  <a:gd name="T103" fmla="*/ 187 h 418"/>
                  <a:gd name="T104" fmla="*/ 37 w 503"/>
                  <a:gd name="T105" fmla="*/ 166 h 418"/>
                  <a:gd name="T106" fmla="*/ 39 w 503"/>
                  <a:gd name="T107" fmla="*/ 162 h 418"/>
                  <a:gd name="T108" fmla="*/ 35 w 503"/>
                  <a:gd name="T109" fmla="*/ 157 h 418"/>
                  <a:gd name="T110" fmla="*/ 37 w 503"/>
                  <a:gd name="T111" fmla="*/ 150 h 418"/>
                  <a:gd name="T112" fmla="*/ 44 w 503"/>
                  <a:gd name="T113" fmla="*/ 148 h 418"/>
                  <a:gd name="T114" fmla="*/ 41 w 503"/>
                  <a:gd name="T115" fmla="*/ 116 h 418"/>
                  <a:gd name="T116" fmla="*/ 32 w 503"/>
                  <a:gd name="T117" fmla="*/ 105 h 418"/>
                  <a:gd name="T118" fmla="*/ 37 w 503"/>
                  <a:gd name="T119" fmla="*/ 91 h 4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03" h="418">
                    <a:moveTo>
                      <a:pt x="37" y="91"/>
                    </a:moveTo>
                    <a:lnTo>
                      <a:pt x="35" y="59"/>
                    </a:lnTo>
                    <a:lnTo>
                      <a:pt x="39" y="55"/>
                    </a:lnTo>
                    <a:lnTo>
                      <a:pt x="41" y="52"/>
                    </a:lnTo>
                    <a:lnTo>
                      <a:pt x="48" y="50"/>
                    </a:lnTo>
                    <a:lnTo>
                      <a:pt x="51" y="44"/>
                    </a:lnTo>
                    <a:lnTo>
                      <a:pt x="60" y="16"/>
                    </a:lnTo>
                    <a:lnTo>
                      <a:pt x="73" y="7"/>
                    </a:lnTo>
                    <a:lnTo>
                      <a:pt x="125" y="0"/>
                    </a:lnTo>
                    <a:lnTo>
                      <a:pt x="155" y="14"/>
                    </a:lnTo>
                    <a:lnTo>
                      <a:pt x="178" y="36"/>
                    </a:lnTo>
                    <a:lnTo>
                      <a:pt x="182" y="37"/>
                    </a:lnTo>
                    <a:lnTo>
                      <a:pt x="189" y="37"/>
                    </a:lnTo>
                    <a:lnTo>
                      <a:pt x="194" y="30"/>
                    </a:lnTo>
                    <a:lnTo>
                      <a:pt x="214" y="21"/>
                    </a:lnTo>
                    <a:lnTo>
                      <a:pt x="225" y="21"/>
                    </a:lnTo>
                    <a:lnTo>
                      <a:pt x="255" y="39"/>
                    </a:lnTo>
                    <a:lnTo>
                      <a:pt x="284" y="44"/>
                    </a:lnTo>
                    <a:lnTo>
                      <a:pt x="292" y="43"/>
                    </a:lnTo>
                    <a:lnTo>
                      <a:pt x="325" y="21"/>
                    </a:lnTo>
                    <a:lnTo>
                      <a:pt x="384" y="18"/>
                    </a:lnTo>
                    <a:lnTo>
                      <a:pt x="405" y="28"/>
                    </a:lnTo>
                    <a:lnTo>
                      <a:pt x="414" y="27"/>
                    </a:lnTo>
                    <a:lnTo>
                      <a:pt x="419" y="25"/>
                    </a:lnTo>
                    <a:lnTo>
                      <a:pt x="426" y="18"/>
                    </a:lnTo>
                    <a:lnTo>
                      <a:pt x="426" y="16"/>
                    </a:lnTo>
                    <a:lnTo>
                      <a:pt x="432" y="12"/>
                    </a:lnTo>
                    <a:lnTo>
                      <a:pt x="437" y="11"/>
                    </a:lnTo>
                    <a:lnTo>
                      <a:pt x="442" y="11"/>
                    </a:lnTo>
                    <a:lnTo>
                      <a:pt x="448" y="2"/>
                    </a:lnTo>
                    <a:lnTo>
                      <a:pt x="448" y="2"/>
                    </a:lnTo>
                    <a:lnTo>
                      <a:pt x="450" y="0"/>
                    </a:lnTo>
                    <a:lnTo>
                      <a:pt x="460" y="23"/>
                    </a:lnTo>
                    <a:lnTo>
                      <a:pt x="471" y="27"/>
                    </a:lnTo>
                    <a:lnTo>
                      <a:pt x="482" y="52"/>
                    </a:lnTo>
                    <a:lnTo>
                      <a:pt x="489" y="57"/>
                    </a:lnTo>
                    <a:lnTo>
                      <a:pt x="489" y="61"/>
                    </a:lnTo>
                    <a:lnTo>
                      <a:pt x="498" y="62"/>
                    </a:lnTo>
                    <a:lnTo>
                      <a:pt x="501" y="64"/>
                    </a:lnTo>
                    <a:lnTo>
                      <a:pt x="503" y="69"/>
                    </a:lnTo>
                    <a:lnTo>
                      <a:pt x="503" y="94"/>
                    </a:lnTo>
                    <a:lnTo>
                      <a:pt x="489" y="103"/>
                    </a:lnTo>
                    <a:lnTo>
                      <a:pt x="487" y="105"/>
                    </a:lnTo>
                    <a:lnTo>
                      <a:pt x="471" y="112"/>
                    </a:lnTo>
                    <a:lnTo>
                      <a:pt x="460" y="125"/>
                    </a:lnTo>
                    <a:lnTo>
                      <a:pt x="430" y="219"/>
                    </a:lnTo>
                    <a:lnTo>
                      <a:pt x="419" y="225"/>
                    </a:lnTo>
                    <a:lnTo>
                      <a:pt x="410" y="235"/>
                    </a:lnTo>
                    <a:lnTo>
                      <a:pt x="375" y="318"/>
                    </a:lnTo>
                    <a:lnTo>
                      <a:pt x="367" y="321"/>
                    </a:lnTo>
                    <a:lnTo>
                      <a:pt x="357" y="321"/>
                    </a:lnTo>
                    <a:lnTo>
                      <a:pt x="350" y="314"/>
                    </a:lnTo>
                    <a:lnTo>
                      <a:pt x="346" y="314"/>
                    </a:lnTo>
                    <a:lnTo>
                      <a:pt x="346" y="312"/>
                    </a:lnTo>
                    <a:lnTo>
                      <a:pt x="344" y="309"/>
                    </a:lnTo>
                    <a:lnTo>
                      <a:pt x="335" y="300"/>
                    </a:lnTo>
                    <a:lnTo>
                      <a:pt x="294" y="303"/>
                    </a:lnTo>
                    <a:lnTo>
                      <a:pt x="294" y="303"/>
                    </a:lnTo>
                    <a:lnTo>
                      <a:pt x="291" y="316"/>
                    </a:lnTo>
                    <a:lnTo>
                      <a:pt x="282" y="321"/>
                    </a:lnTo>
                    <a:lnTo>
                      <a:pt x="269" y="335"/>
                    </a:lnTo>
                    <a:lnTo>
                      <a:pt x="259" y="360"/>
                    </a:lnTo>
                    <a:lnTo>
                      <a:pt x="259" y="371"/>
                    </a:lnTo>
                    <a:lnTo>
                      <a:pt x="250" y="385"/>
                    </a:lnTo>
                    <a:lnTo>
                      <a:pt x="244" y="391"/>
                    </a:lnTo>
                    <a:lnTo>
                      <a:pt x="244" y="396"/>
                    </a:lnTo>
                    <a:lnTo>
                      <a:pt x="242" y="391"/>
                    </a:lnTo>
                    <a:lnTo>
                      <a:pt x="237" y="391"/>
                    </a:lnTo>
                    <a:lnTo>
                      <a:pt x="235" y="398"/>
                    </a:lnTo>
                    <a:lnTo>
                      <a:pt x="234" y="407"/>
                    </a:lnTo>
                    <a:lnTo>
                      <a:pt x="207" y="407"/>
                    </a:lnTo>
                    <a:lnTo>
                      <a:pt x="189" y="400"/>
                    </a:lnTo>
                    <a:lnTo>
                      <a:pt x="185" y="405"/>
                    </a:lnTo>
                    <a:lnTo>
                      <a:pt x="182" y="405"/>
                    </a:lnTo>
                    <a:lnTo>
                      <a:pt x="180" y="410"/>
                    </a:lnTo>
                    <a:lnTo>
                      <a:pt x="176" y="410"/>
                    </a:lnTo>
                    <a:lnTo>
                      <a:pt x="175" y="410"/>
                    </a:lnTo>
                    <a:lnTo>
                      <a:pt x="173" y="412"/>
                    </a:lnTo>
                    <a:lnTo>
                      <a:pt x="167" y="410"/>
                    </a:lnTo>
                    <a:lnTo>
                      <a:pt x="166" y="412"/>
                    </a:lnTo>
                    <a:lnTo>
                      <a:pt x="164" y="410"/>
                    </a:lnTo>
                    <a:lnTo>
                      <a:pt x="150" y="418"/>
                    </a:lnTo>
                    <a:lnTo>
                      <a:pt x="148" y="410"/>
                    </a:lnTo>
                    <a:lnTo>
                      <a:pt x="141" y="412"/>
                    </a:lnTo>
                    <a:lnTo>
                      <a:pt x="141" y="412"/>
                    </a:lnTo>
                    <a:lnTo>
                      <a:pt x="130" y="409"/>
                    </a:lnTo>
                    <a:lnTo>
                      <a:pt x="126" y="403"/>
                    </a:lnTo>
                    <a:lnTo>
                      <a:pt x="118" y="393"/>
                    </a:lnTo>
                    <a:lnTo>
                      <a:pt x="112" y="369"/>
                    </a:lnTo>
                    <a:lnTo>
                      <a:pt x="118" y="368"/>
                    </a:lnTo>
                    <a:lnTo>
                      <a:pt x="114" y="368"/>
                    </a:lnTo>
                    <a:lnTo>
                      <a:pt x="109" y="366"/>
                    </a:lnTo>
                    <a:lnTo>
                      <a:pt x="105" y="357"/>
                    </a:lnTo>
                    <a:lnTo>
                      <a:pt x="103" y="353"/>
                    </a:lnTo>
                    <a:lnTo>
                      <a:pt x="101" y="350"/>
                    </a:lnTo>
                    <a:lnTo>
                      <a:pt x="98" y="348"/>
                    </a:lnTo>
                    <a:lnTo>
                      <a:pt x="96" y="344"/>
                    </a:lnTo>
                    <a:lnTo>
                      <a:pt x="91" y="337"/>
                    </a:lnTo>
                    <a:lnTo>
                      <a:pt x="66" y="327"/>
                    </a:lnTo>
                    <a:lnTo>
                      <a:pt x="1" y="328"/>
                    </a:lnTo>
                    <a:lnTo>
                      <a:pt x="0" y="325"/>
                    </a:lnTo>
                    <a:lnTo>
                      <a:pt x="3" y="232"/>
                    </a:lnTo>
                    <a:lnTo>
                      <a:pt x="16" y="207"/>
                    </a:lnTo>
                    <a:lnTo>
                      <a:pt x="19" y="187"/>
                    </a:lnTo>
                    <a:lnTo>
                      <a:pt x="35" y="171"/>
                    </a:lnTo>
                    <a:lnTo>
                      <a:pt x="37" y="166"/>
                    </a:lnTo>
                    <a:lnTo>
                      <a:pt x="39" y="164"/>
                    </a:lnTo>
                    <a:lnTo>
                      <a:pt x="39" y="162"/>
                    </a:lnTo>
                    <a:lnTo>
                      <a:pt x="39" y="160"/>
                    </a:lnTo>
                    <a:lnTo>
                      <a:pt x="35" y="157"/>
                    </a:lnTo>
                    <a:lnTo>
                      <a:pt x="35" y="153"/>
                    </a:lnTo>
                    <a:lnTo>
                      <a:pt x="37" y="150"/>
                    </a:lnTo>
                    <a:lnTo>
                      <a:pt x="41" y="148"/>
                    </a:lnTo>
                    <a:lnTo>
                      <a:pt x="44" y="148"/>
                    </a:lnTo>
                    <a:lnTo>
                      <a:pt x="44" y="146"/>
                    </a:lnTo>
                    <a:lnTo>
                      <a:pt x="41" y="116"/>
                    </a:lnTo>
                    <a:lnTo>
                      <a:pt x="34" y="109"/>
                    </a:lnTo>
                    <a:lnTo>
                      <a:pt x="32" y="105"/>
                    </a:lnTo>
                    <a:lnTo>
                      <a:pt x="34" y="96"/>
                    </a:lnTo>
                    <a:lnTo>
                      <a:pt x="37" y="9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3" name="Freeform 45">
                <a:extLst>
                  <a:ext uri="{FF2B5EF4-FFF2-40B4-BE49-F238E27FC236}">
                    <a16:creationId xmlns:a16="http://schemas.microsoft.com/office/drawing/2014/main" id="{9D172934-7C68-4BA8-AE1D-9C6EBC4A8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4" y="2328"/>
                <a:ext cx="327" cy="379"/>
              </a:xfrm>
              <a:custGeom>
                <a:avLst/>
                <a:gdLst>
                  <a:gd name="T0" fmla="*/ 322 w 327"/>
                  <a:gd name="T1" fmla="*/ 5 h 379"/>
                  <a:gd name="T2" fmla="*/ 270 w 327"/>
                  <a:gd name="T3" fmla="*/ 0 h 379"/>
                  <a:gd name="T4" fmla="*/ 224 w 327"/>
                  <a:gd name="T5" fmla="*/ 27 h 379"/>
                  <a:gd name="T6" fmla="*/ 215 w 327"/>
                  <a:gd name="T7" fmla="*/ 46 h 379"/>
                  <a:gd name="T8" fmla="*/ 213 w 327"/>
                  <a:gd name="T9" fmla="*/ 88 h 379"/>
                  <a:gd name="T10" fmla="*/ 191 w 327"/>
                  <a:gd name="T11" fmla="*/ 75 h 379"/>
                  <a:gd name="T12" fmla="*/ 161 w 327"/>
                  <a:gd name="T13" fmla="*/ 71 h 379"/>
                  <a:gd name="T14" fmla="*/ 93 w 327"/>
                  <a:gd name="T15" fmla="*/ 66 h 379"/>
                  <a:gd name="T16" fmla="*/ 88 w 327"/>
                  <a:gd name="T17" fmla="*/ 107 h 379"/>
                  <a:gd name="T18" fmla="*/ 107 w 327"/>
                  <a:gd name="T19" fmla="*/ 93 h 379"/>
                  <a:gd name="T20" fmla="*/ 138 w 327"/>
                  <a:gd name="T21" fmla="*/ 107 h 379"/>
                  <a:gd name="T22" fmla="*/ 125 w 327"/>
                  <a:gd name="T23" fmla="*/ 148 h 379"/>
                  <a:gd name="T24" fmla="*/ 136 w 327"/>
                  <a:gd name="T25" fmla="*/ 195 h 379"/>
                  <a:gd name="T26" fmla="*/ 115 w 327"/>
                  <a:gd name="T27" fmla="*/ 264 h 379"/>
                  <a:gd name="T28" fmla="*/ 81 w 327"/>
                  <a:gd name="T29" fmla="*/ 254 h 379"/>
                  <a:gd name="T30" fmla="*/ 66 w 327"/>
                  <a:gd name="T31" fmla="*/ 241 h 379"/>
                  <a:gd name="T32" fmla="*/ 25 w 327"/>
                  <a:gd name="T33" fmla="*/ 270 h 379"/>
                  <a:gd name="T34" fmla="*/ 20 w 327"/>
                  <a:gd name="T35" fmla="*/ 286 h 379"/>
                  <a:gd name="T36" fmla="*/ 24 w 327"/>
                  <a:gd name="T37" fmla="*/ 311 h 379"/>
                  <a:gd name="T38" fmla="*/ 6 w 327"/>
                  <a:gd name="T39" fmla="*/ 312 h 379"/>
                  <a:gd name="T40" fmla="*/ 0 w 327"/>
                  <a:gd name="T41" fmla="*/ 330 h 379"/>
                  <a:gd name="T42" fmla="*/ 25 w 327"/>
                  <a:gd name="T43" fmla="*/ 354 h 379"/>
                  <a:gd name="T44" fmla="*/ 57 w 327"/>
                  <a:gd name="T45" fmla="*/ 366 h 379"/>
                  <a:gd name="T46" fmla="*/ 72 w 327"/>
                  <a:gd name="T47" fmla="*/ 350 h 379"/>
                  <a:gd name="T48" fmla="*/ 82 w 327"/>
                  <a:gd name="T49" fmla="*/ 361 h 379"/>
                  <a:gd name="T50" fmla="*/ 104 w 327"/>
                  <a:gd name="T51" fmla="*/ 366 h 379"/>
                  <a:gd name="T52" fmla="*/ 116 w 327"/>
                  <a:gd name="T53" fmla="*/ 352 h 379"/>
                  <a:gd name="T54" fmla="*/ 140 w 327"/>
                  <a:gd name="T55" fmla="*/ 350 h 379"/>
                  <a:gd name="T56" fmla="*/ 149 w 327"/>
                  <a:gd name="T57" fmla="*/ 368 h 379"/>
                  <a:gd name="T58" fmla="*/ 193 w 327"/>
                  <a:gd name="T59" fmla="*/ 339 h 379"/>
                  <a:gd name="T60" fmla="*/ 227 w 327"/>
                  <a:gd name="T61" fmla="*/ 250 h 379"/>
                  <a:gd name="T62" fmla="*/ 286 w 327"/>
                  <a:gd name="T63" fmla="*/ 191 h 379"/>
                  <a:gd name="T64" fmla="*/ 327 w 327"/>
                  <a:gd name="T65" fmla="*/ 14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7" h="379">
                    <a:moveTo>
                      <a:pt x="325" y="0"/>
                    </a:moveTo>
                    <a:lnTo>
                      <a:pt x="322" y="5"/>
                    </a:lnTo>
                    <a:lnTo>
                      <a:pt x="297" y="13"/>
                    </a:lnTo>
                    <a:lnTo>
                      <a:pt x="270" y="0"/>
                    </a:lnTo>
                    <a:lnTo>
                      <a:pt x="254" y="4"/>
                    </a:lnTo>
                    <a:lnTo>
                      <a:pt x="224" y="27"/>
                    </a:lnTo>
                    <a:lnTo>
                      <a:pt x="216" y="38"/>
                    </a:lnTo>
                    <a:lnTo>
                      <a:pt x="215" y="46"/>
                    </a:lnTo>
                    <a:lnTo>
                      <a:pt x="216" y="80"/>
                    </a:lnTo>
                    <a:lnTo>
                      <a:pt x="213" y="88"/>
                    </a:lnTo>
                    <a:lnTo>
                      <a:pt x="211" y="91"/>
                    </a:lnTo>
                    <a:lnTo>
                      <a:pt x="191" y="75"/>
                    </a:lnTo>
                    <a:lnTo>
                      <a:pt x="184" y="77"/>
                    </a:lnTo>
                    <a:lnTo>
                      <a:pt x="161" y="71"/>
                    </a:lnTo>
                    <a:lnTo>
                      <a:pt x="152" y="66"/>
                    </a:lnTo>
                    <a:lnTo>
                      <a:pt x="93" y="66"/>
                    </a:lnTo>
                    <a:lnTo>
                      <a:pt x="88" y="79"/>
                    </a:lnTo>
                    <a:lnTo>
                      <a:pt x="88" y="107"/>
                    </a:lnTo>
                    <a:lnTo>
                      <a:pt x="95" y="111"/>
                    </a:lnTo>
                    <a:lnTo>
                      <a:pt x="107" y="93"/>
                    </a:lnTo>
                    <a:lnTo>
                      <a:pt x="131" y="98"/>
                    </a:lnTo>
                    <a:lnTo>
                      <a:pt x="138" y="107"/>
                    </a:lnTo>
                    <a:lnTo>
                      <a:pt x="140" y="125"/>
                    </a:lnTo>
                    <a:lnTo>
                      <a:pt x="125" y="148"/>
                    </a:lnTo>
                    <a:lnTo>
                      <a:pt x="124" y="161"/>
                    </a:lnTo>
                    <a:lnTo>
                      <a:pt x="136" y="195"/>
                    </a:lnTo>
                    <a:lnTo>
                      <a:pt x="127" y="259"/>
                    </a:lnTo>
                    <a:lnTo>
                      <a:pt x="115" y="264"/>
                    </a:lnTo>
                    <a:lnTo>
                      <a:pt x="99" y="252"/>
                    </a:lnTo>
                    <a:lnTo>
                      <a:pt x="81" y="254"/>
                    </a:lnTo>
                    <a:lnTo>
                      <a:pt x="74" y="245"/>
                    </a:lnTo>
                    <a:lnTo>
                      <a:pt x="66" y="241"/>
                    </a:lnTo>
                    <a:lnTo>
                      <a:pt x="52" y="255"/>
                    </a:lnTo>
                    <a:lnTo>
                      <a:pt x="25" y="270"/>
                    </a:lnTo>
                    <a:lnTo>
                      <a:pt x="20" y="277"/>
                    </a:lnTo>
                    <a:lnTo>
                      <a:pt x="20" y="286"/>
                    </a:lnTo>
                    <a:lnTo>
                      <a:pt x="25" y="307"/>
                    </a:lnTo>
                    <a:lnTo>
                      <a:pt x="24" y="311"/>
                    </a:lnTo>
                    <a:lnTo>
                      <a:pt x="15" y="311"/>
                    </a:lnTo>
                    <a:lnTo>
                      <a:pt x="6" y="312"/>
                    </a:lnTo>
                    <a:lnTo>
                      <a:pt x="0" y="320"/>
                    </a:lnTo>
                    <a:lnTo>
                      <a:pt x="0" y="330"/>
                    </a:lnTo>
                    <a:lnTo>
                      <a:pt x="9" y="336"/>
                    </a:lnTo>
                    <a:lnTo>
                      <a:pt x="25" y="354"/>
                    </a:lnTo>
                    <a:lnTo>
                      <a:pt x="38" y="379"/>
                    </a:lnTo>
                    <a:lnTo>
                      <a:pt x="57" y="366"/>
                    </a:lnTo>
                    <a:lnTo>
                      <a:pt x="63" y="354"/>
                    </a:lnTo>
                    <a:lnTo>
                      <a:pt x="72" y="350"/>
                    </a:lnTo>
                    <a:lnTo>
                      <a:pt x="79" y="354"/>
                    </a:lnTo>
                    <a:lnTo>
                      <a:pt x="82" y="361"/>
                    </a:lnTo>
                    <a:lnTo>
                      <a:pt x="95" y="370"/>
                    </a:lnTo>
                    <a:lnTo>
                      <a:pt x="104" y="366"/>
                    </a:lnTo>
                    <a:lnTo>
                      <a:pt x="109" y="357"/>
                    </a:lnTo>
                    <a:lnTo>
                      <a:pt x="116" y="352"/>
                    </a:lnTo>
                    <a:lnTo>
                      <a:pt x="138" y="348"/>
                    </a:lnTo>
                    <a:lnTo>
                      <a:pt x="140" y="350"/>
                    </a:lnTo>
                    <a:lnTo>
                      <a:pt x="140" y="364"/>
                    </a:lnTo>
                    <a:lnTo>
                      <a:pt x="149" y="368"/>
                    </a:lnTo>
                    <a:lnTo>
                      <a:pt x="165" y="361"/>
                    </a:lnTo>
                    <a:lnTo>
                      <a:pt x="193" y="339"/>
                    </a:lnTo>
                    <a:lnTo>
                      <a:pt x="216" y="311"/>
                    </a:lnTo>
                    <a:lnTo>
                      <a:pt x="227" y="250"/>
                    </a:lnTo>
                    <a:lnTo>
                      <a:pt x="259" y="209"/>
                    </a:lnTo>
                    <a:lnTo>
                      <a:pt x="286" y="191"/>
                    </a:lnTo>
                    <a:lnTo>
                      <a:pt x="300" y="77"/>
                    </a:lnTo>
                    <a:lnTo>
                      <a:pt x="327" y="14"/>
                    </a:lnTo>
                    <a:lnTo>
                      <a:pt x="325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4" name="Freeform 46">
                <a:extLst>
                  <a:ext uri="{FF2B5EF4-FFF2-40B4-BE49-F238E27FC236}">
                    <a16:creationId xmlns:a16="http://schemas.microsoft.com/office/drawing/2014/main" id="{3B978AFB-B391-4969-AD18-E4C51DFE9B2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44" y="2328"/>
                <a:ext cx="327" cy="379"/>
              </a:xfrm>
              <a:custGeom>
                <a:avLst/>
                <a:gdLst>
                  <a:gd name="T0" fmla="*/ 322 w 327"/>
                  <a:gd name="T1" fmla="*/ 5 h 379"/>
                  <a:gd name="T2" fmla="*/ 270 w 327"/>
                  <a:gd name="T3" fmla="*/ 0 h 379"/>
                  <a:gd name="T4" fmla="*/ 224 w 327"/>
                  <a:gd name="T5" fmla="*/ 27 h 379"/>
                  <a:gd name="T6" fmla="*/ 215 w 327"/>
                  <a:gd name="T7" fmla="*/ 46 h 379"/>
                  <a:gd name="T8" fmla="*/ 213 w 327"/>
                  <a:gd name="T9" fmla="*/ 88 h 379"/>
                  <a:gd name="T10" fmla="*/ 191 w 327"/>
                  <a:gd name="T11" fmla="*/ 75 h 379"/>
                  <a:gd name="T12" fmla="*/ 161 w 327"/>
                  <a:gd name="T13" fmla="*/ 71 h 379"/>
                  <a:gd name="T14" fmla="*/ 93 w 327"/>
                  <a:gd name="T15" fmla="*/ 66 h 379"/>
                  <a:gd name="T16" fmla="*/ 88 w 327"/>
                  <a:gd name="T17" fmla="*/ 107 h 379"/>
                  <a:gd name="T18" fmla="*/ 107 w 327"/>
                  <a:gd name="T19" fmla="*/ 93 h 379"/>
                  <a:gd name="T20" fmla="*/ 138 w 327"/>
                  <a:gd name="T21" fmla="*/ 107 h 379"/>
                  <a:gd name="T22" fmla="*/ 125 w 327"/>
                  <a:gd name="T23" fmla="*/ 148 h 379"/>
                  <a:gd name="T24" fmla="*/ 136 w 327"/>
                  <a:gd name="T25" fmla="*/ 195 h 379"/>
                  <a:gd name="T26" fmla="*/ 115 w 327"/>
                  <a:gd name="T27" fmla="*/ 264 h 379"/>
                  <a:gd name="T28" fmla="*/ 81 w 327"/>
                  <a:gd name="T29" fmla="*/ 254 h 379"/>
                  <a:gd name="T30" fmla="*/ 66 w 327"/>
                  <a:gd name="T31" fmla="*/ 241 h 379"/>
                  <a:gd name="T32" fmla="*/ 25 w 327"/>
                  <a:gd name="T33" fmla="*/ 270 h 379"/>
                  <a:gd name="T34" fmla="*/ 20 w 327"/>
                  <a:gd name="T35" fmla="*/ 286 h 379"/>
                  <a:gd name="T36" fmla="*/ 24 w 327"/>
                  <a:gd name="T37" fmla="*/ 311 h 379"/>
                  <a:gd name="T38" fmla="*/ 6 w 327"/>
                  <a:gd name="T39" fmla="*/ 312 h 379"/>
                  <a:gd name="T40" fmla="*/ 0 w 327"/>
                  <a:gd name="T41" fmla="*/ 330 h 379"/>
                  <a:gd name="T42" fmla="*/ 25 w 327"/>
                  <a:gd name="T43" fmla="*/ 354 h 379"/>
                  <a:gd name="T44" fmla="*/ 57 w 327"/>
                  <a:gd name="T45" fmla="*/ 366 h 379"/>
                  <a:gd name="T46" fmla="*/ 72 w 327"/>
                  <a:gd name="T47" fmla="*/ 350 h 379"/>
                  <a:gd name="T48" fmla="*/ 82 w 327"/>
                  <a:gd name="T49" fmla="*/ 361 h 379"/>
                  <a:gd name="T50" fmla="*/ 104 w 327"/>
                  <a:gd name="T51" fmla="*/ 366 h 379"/>
                  <a:gd name="T52" fmla="*/ 116 w 327"/>
                  <a:gd name="T53" fmla="*/ 352 h 379"/>
                  <a:gd name="T54" fmla="*/ 140 w 327"/>
                  <a:gd name="T55" fmla="*/ 350 h 379"/>
                  <a:gd name="T56" fmla="*/ 149 w 327"/>
                  <a:gd name="T57" fmla="*/ 368 h 379"/>
                  <a:gd name="T58" fmla="*/ 193 w 327"/>
                  <a:gd name="T59" fmla="*/ 339 h 379"/>
                  <a:gd name="T60" fmla="*/ 227 w 327"/>
                  <a:gd name="T61" fmla="*/ 250 h 379"/>
                  <a:gd name="T62" fmla="*/ 286 w 327"/>
                  <a:gd name="T63" fmla="*/ 191 h 379"/>
                  <a:gd name="T64" fmla="*/ 327 w 327"/>
                  <a:gd name="T65" fmla="*/ 14 h 3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27" h="379">
                    <a:moveTo>
                      <a:pt x="325" y="0"/>
                    </a:moveTo>
                    <a:lnTo>
                      <a:pt x="322" y="5"/>
                    </a:lnTo>
                    <a:lnTo>
                      <a:pt x="297" y="13"/>
                    </a:lnTo>
                    <a:lnTo>
                      <a:pt x="270" y="0"/>
                    </a:lnTo>
                    <a:lnTo>
                      <a:pt x="254" y="4"/>
                    </a:lnTo>
                    <a:lnTo>
                      <a:pt x="224" y="27"/>
                    </a:lnTo>
                    <a:lnTo>
                      <a:pt x="216" y="38"/>
                    </a:lnTo>
                    <a:lnTo>
                      <a:pt x="215" y="46"/>
                    </a:lnTo>
                    <a:lnTo>
                      <a:pt x="216" y="80"/>
                    </a:lnTo>
                    <a:lnTo>
                      <a:pt x="213" y="88"/>
                    </a:lnTo>
                    <a:lnTo>
                      <a:pt x="211" y="91"/>
                    </a:lnTo>
                    <a:lnTo>
                      <a:pt x="191" y="75"/>
                    </a:lnTo>
                    <a:lnTo>
                      <a:pt x="184" y="77"/>
                    </a:lnTo>
                    <a:lnTo>
                      <a:pt x="161" y="71"/>
                    </a:lnTo>
                    <a:lnTo>
                      <a:pt x="152" y="66"/>
                    </a:lnTo>
                    <a:lnTo>
                      <a:pt x="93" y="66"/>
                    </a:lnTo>
                    <a:lnTo>
                      <a:pt x="88" y="79"/>
                    </a:lnTo>
                    <a:lnTo>
                      <a:pt x="88" y="107"/>
                    </a:lnTo>
                    <a:lnTo>
                      <a:pt x="95" y="111"/>
                    </a:lnTo>
                    <a:lnTo>
                      <a:pt x="107" y="93"/>
                    </a:lnTo>
                    <a:lnTo>
                      <a:pt x="131" y="98"/>
                    </a:lnTo>
                    <a:lnTo>
                      <a:pt x="138" y="107"/>
                    </a:lnTo>
                    <a:lnTo>
                      <a:pt x="140" y="125"/>
                    </a:lnTo>
                    <a:lnTo>
                      <a:pt x="125" y="148"/>
                    </a:lnTo>
                    <a:lnTo>
                      <a:pt x="124" y="161"/>
                    </a:lnTo>
                    <a:lnTo>
                      <a:pt x="136" y="195"/>
                    </a:lnTo>
                    <a:lnTo>
                      <a:pt x="127" y="259"/>
                    </a:lnTo>
                    <a:lnTo>
                      <a:pt x="115" y="264"/>
                    </a:lnTo>
                    <a:lnTo>
                      <a:pt x="99" y="252"/>
                    </a:lnTo>
                    <a:lnTo>
                      <a:pt x="81" y="254"/>
                    </a:lnTo>
                    <a:lnTo>
                      <a:pt x="74" y="245"/>
                    </a:lnTo>
                    <a:lnTo>
                      <a:pt x="66" y="241"/>
                    </a:lnTo>
                    <a:lnTo>
                      <a:pt x="52" y="255"/>
                    </a:lnTo>
                    <a:lnTo>
                      <a:pt x="25" y="270"/>
                    </a:lnTo>
                    <a:lnTo>
                      <a:pt x="20" y="277"/>
                    </a:lnTo>
                    <a:lnTo>
                      <a:pt x="20" y="286"/>
                    </a:lnTo>
                    <a:lnTo>
                      <a:pt x="25" y="307"/>
                    </a:lnTo>
                    <a:lnTo>
                      <a:pt x="24" y="311"/>
                    </a:lnTo>
                    <a:lnTo>
                      <a:pt x="15" y="311"/>
                    </a:lnTo>
                    <a:lnTo>
                      <a:pt x="6" y="312"/>
                    </a:lnTo>
                    <a:lnTo>
                      <a:pt x="0" y="320"/>
                    </a:lnTo>
                    <a:lnTo>
                      <a:pt x="0" y="330"/>
                    </a:lnTo>
                    <a:lnTo>
                      <a:pt x="9" y="336"/>
                    </a:lnTo>
                    <a:lnTo>
                      <a:pt x="25" y="354"/>
                    </a:lnTo>
                    <a:lnTo>
                      <a:pt x="38" y="379"/>
                    </a:lnTo>
                    <a:lnTo>
                      <a:pt x="57" y="366"/>
                    </a:lnTo>
                    <a:lnTo>
                      <a:pt x="63" y="354"/>
                    </a:lnTo>
                    <a:lnTo>
                      <a:pt x="72" y="350"/>
                    </a:lnTo>
                    <a:lnTo>
                      <a:pt x="79" y="354"/>
                    </a:lnTo>
                    <a:lnTo>
                      <a:pt x="82" y="361"/>
                    </a:lnTo>
                    <a:lnTo>
                      <a:pt x="95" y="370"/>
                    </a:lnTo>
                    <a:lnTo>
                      <a:pt x="104" y="366"/>
                    </a:lnTo>
                    <a:lnTo>
                      <a:pt x="109" y="357"/>
                    </a:lnTo>
                    <a:lnTo>
                      <a:pt x="116" y="352"/>
                    </a:lnTo>
                    <a:lnTo>
                      <a:pt x="138" y="348"/>
                    </a:lnTo>
                    <a:lnTo>
                      <a:pt x="140" y="350"/>
                    </a:lnTo>
                    <a:lnTo>
                      <a:pt x="140" y="364"/>
                    </a:lnTo>
                    <a:lnTo>
                      <a:pt x="149" y="368"/>
                    </a:lnTo>
                    <a:lnTo>
                      <a:pt x="165" y="361"/>
                    </a:lnTo>
                    <a:lnTo>
                      <a:pt x="193" y="339"/>
                    </a:lnTo>
                    <a:lnTo>
                      <a:pt x="216" y="311"/>
                    </a:lnTo>
                    <a:lnTo>
                      <a:pt x="227" y="250"/>
                    </a:lnTo>
                    <a:lnTo>
                      <a:pt x="259" y="209"/>
                    </a:lnTo>
                    <a:lnTo>
                      <a:pt x="286" y="191"/>
                    </a:lnTo>
                    <a:lnTo>
                      <a:pt x="300" y="77"/>
                    </a:lnTo>
                    <a:lnTo>
                      <a:pt x="327" y="14"/>
                    </a:lnTo>
                    <a:lnTo>
                      <a:pt x="325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5" name="Freeform 47">
                <a:extLst>
                  <a:ext uri="{FF2B5EF4-FFF2-40B4-BE49-F238E27FC236}">
                    <a16:creationId xmlns:a16="http://schemas.microsoft.com/office/drawing/2014/main" id="{2BFFD5A6-1792-49BB-9461-69F6FCF977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2392"/>
                <a:ext cx="83" cy="56"/>
              </a:xfrm>
              <a:custGeom>
                <a:avLst/>
                <a:gdLst>
                  <a:gd name="T0" fmla="*/ 83 w 83"/>
                  <a:gd name="T1" fmla="*/ 0 h 56"/>
                  <a:gd name="T2" fmla="*/ 16 w 83"/>
                  <a:gd name="T3" fmla="*/ 4 h 56"/>
                  <a:gd name="T4" fmla="*/ 16 w 83"/>
                  <a:gd name="T5" fmla="*/ 11 h 56"/>
                  <a:gd name="T6" fmla="*/ 10 w 83"/>
                  <a:gd name="T7" fmla="*/ 22 h 56"/>
                  <a:gd name="T8" fmla="*/ 8 w 83"/>
                  <a:gd name="T9" fmla="*/ 31 h 56"/>
                  <a:gd name="T10" fmla="*/ 0 w 83"/>
                  <a:gd name="T11" fmla="*/ 43 h 56"/>
                  <a:gd name="T12" fmla="*/ 10 w 83"/>
                  <a:gd name="T13" fmla="*/ 50 h 56"/>
                  <a:gd name="T14" fmla="*/ 12 w 83"/>
                  <a:gd name="T15" fmla="*/ 52 h 56"/>
                  <a:gd name="T16" fmla="*/ 8 w 83"/>
                  <a:gd name="T17" fmla="*/ 56 h 56"/>
                  <a:gd name="T18" fmla="*/ 8 w 83"/>
                  <a:gd name="T19" fmla="*/ 54 h 56"/>
                  <a:gd name="T20" fmla="*/ 83 w 83"/>
                  <a:gd name="T21" fmla="*/ 48 h 56"/>
                  <a:gd name="T22" fmla="*/ 82 w 83"/>
                  <a:gd name="T23" fmla="*/ 47 h 56"/>
                  <a:gd name="T24" fmla="*/ 78 w 83"/>
                  <a:gd name="T25" fmla="*/ 11 h 56"/>
                  <a:gd name="T26" fmla="*/ 83 w 83"/>
                  <a:gd name="T2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3" h="56">
                    <a:moveTo>
                      <a:pt x="83" y="0"/>
                    </a:moveTo>
                    <a:lnTo>
                      <a:pt x="16" y="4"/>
                    </a:lnTo>
                    <a:lnTo>
                      <a:pt x="16" y="11"/>
                    </a:lnTo>
                    <a:lnTo>
                      <a:pt x="10" y="22"/>
                    </a:lnTo>
                    <a:lnTo>
                      <a:pt x="8" y="31"/>
                    </a:lnTo>
                    <a:lnTo>
                      <a:pt x="0" y="43"/>
                    </a:lnTo>
                    <a:lnTo>
                      <a:pt x="10" y="50"/>
                    </a:lnTo>
                    <a:lnTo>
                      <a:pt x="12" y="52"/>
                    </a:lnTo>
                    <a:lnTo>
                      <a:pt x="8" y="56"/>
                    </a:lnTo>
                    <a:lnTo>
                      <a:pt x="8" y="54"/>
                    </a:lnTo>
                    <a:lnTo>
                      <a:pt x="83" y="48"/>
                    </a:lnTo>
                    <a:lnTo>
                      <a:pt x="82" y="47"/>
                    </a:lnTo>
                    <a:lnTo>
                      <a:pt x="78" y="11"/>
                    </a:lnTo>
                    <a:lnTo>
                      <a:pt x="8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6" name="Freeform 48">
                <a:extLst>
                  <a:ext uri="{FF2B5EF4-FFF2-40B4-BE49-F238E27FC236}">
                    <a16:creationId xmlns:a16="http://schemas.microsoft.com/office/drawing/2014/main" id="{C394FED4-DBE8-4889-9EB6-FE757171425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2392"/>
                <a:ext cx="83" cy="56"/>
              </a:xfrm>
              <a:custGeom>
                <a:avLst/>
                <a:gdLst>
                  <a:gd name="T0" fmla="*/ 83 w 83"/>
                  <a:gd name="T1" fmla="*/ 0 h 56"/>
                  <a:gd name="T2" fmla="*/ 16 w 83"/>
                  <a:gd name="T3" fmla="*/ 4 h 56"/>
                  <a:gd name="T4" fmla="*/ 16 w 83"/>
                  <a:gd name="T5" fmla="*/ 11 h 56"/>
                  <a:gd name="T6" fmla="*/ 10 w 83"/>
                  <a:gd name="T7" fmla="*/ 22 h 56"/>
                  <a:gd name="T8" fmla="*/ 8 w 83"/>
                  <a:gd name="T9" fmla="*/ 31 h 56"/>
                  <a:gd name="T10" fmla="*/ 0 w 83"/>
                  <a:gd name="T11" fmla="*/ 43 h 56"/>
                  <a:gd name="T12" fmla="*/ 10 w 83"/>
                  <a:gd name="T13" fmla="*/ 50 h 56"/>
                  <a:gd name="T14" fmla="*/ 12 w 83"/>
                  <a:gd name="T15" fmla="*/ 52 h 56"/>
                  <a:gd name="T16" fmla="*/ 8 w 83"/>
                  <a:gd name="T17" fmla="*/ 56 h 56"/>
                  <a:gd name="T18" fmla="*/ 8 w 83"/>
                  <a:gd name="T19" fmla="*/ 54 h 56"/>
                  <a:gd name="T20" fmla="*/ 83 w 83"/>
                  <a:gd name="T21" fmla="*/ 48 h 56"/>
                  <a:gd name="T22" fmla="*/ 82 w 83"/>
                  <a:gd name="T23" fmla="*/ 47 h 56"/>
                  <a:gd name="T24" fmla="*/ 78 w 83"/>
                  <a:gd name="T25" fmla="*/ 11 h 56"/>
                  <a:gd name="T26" fmla="*/ 83 w 83"/>
                  <a:gd name="T27" fmla="*/ 0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3" h="56">
                    <a:moveTo>
                      <a:pt x="83" y="0"/>
                    </a:moveTo>
                    <a:lnTo>
                      <a:pt x="16" y="4"/>
                    </a:lnTo>
                    <a:lnTo>
                      <a:pt x="16" y="11"/>
                    </a:lnTo>
                    <a:lnTo>
                      <a:pt x="10" y="22"/>
                    </a:lnTo>
                    <a:lnTo>
                      <a:pt x="8" y="31"/>
                    </a:lnTo>
                    <a:lnTo>
                      <a:pt x="0" y="43"/>
                    </a:lnTo>
                    <a:lnTo>
                      <a:pt x="10" y="50"/>
                    </a:lnTo>
                    <a:lnTo>
                      <a:pt x="12" y="52"/>
                    </a:lnTo>
                    <a:lnTo>
                      <a:pt x="8" y="56"/>
                    </a:lnTo>
                    <a:lnTo>
                      <a:pt x="8" y="54"/>
                    </a:lnTo>
                    <a:lnTo>
                      <a:pt x="83" y="48"/>
                    </a:lnTo>
                    <a:lnTo>
                      <a:pt x="82" y="47"/>
                    </a:lnTo>
                    <a:lnTo>
                      <a:pt x="78" y="11"/>
                    </a:lnTo>
                    <a:lnTo>
                      <a:pt x="83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7" name="Freeform 49">
                <a:extLst>
                  <a:ext uri="{FF2B5EF4-FFF2-40B4-BE49-F238E27FC236}">
                    <a16:creationId xmlns:a16="http://schemas.microsoft.com/office/drawing/2014/main" id="{D7B3BCD3-E76D-432B-B1F8-F89DD10A2A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1" y="1700"/>
                <a:ext cx="284" cy="253"/>
              </a:xfrm>
              <a:custGeom>
                <a:avLst/>
                <a:gdLst>
                  <a:gd name="T0" fmla="*/ 78 w 284"/>
                  <a:gd name="T1" fmla="*/ 17 h 253"/>
                  <a:gd name="T2" fmla="*/ 41 w 284"/>
                  <a:gd name="T3" fmla="*/ 39 h 253"/>
                  <a:gd name="T4" fmla="*/ 25 w 284"/>
                  <a:gd name="T5" fmla="*/ 44 h 253"/>
                  <a:gd name="T6" fmla="*/ 1 w 284"/>
                  <a:gd name="T7" fmla="*/ 169 h 253"/>
                  <a:gd name="T8" fmla="*/ 14 w 284"/>
                  <a:gd name="T9" fmla="*/ 169 h 253"/>
                  <a:gd name="T10" fmla="*/ 21 w 284"/>
                  <a:gd name="T11" fmla="*/ 171 h 253"/>
                  <a:gd name="T12" fmla="*/ 23 w 284"/>
                  <a:gd name="T13" fmla="*/ 167 h 253"/>
                  <a:gd name="T14" fmla="*/ 32 w 284"/>
                  <a:gd name="T15" fmla="*/ 164 h 253"/>
                  <a:gd name="T16" fmla="*/ 37 w 284"/>
                  <a:gd name="T17" fmla="*/ 171 h 253"/>
                  <a:gd name="T18" fmla="*/ 59 w 284"/>
                  <a:gd name="T19" fmla="*/ 144 h 253"/>
                  <a:gd name="T20" fmla="*/ 73 w 284"/>
                  <a:gd name="T21" fmla="*/ 153 h 253"/>
                  <a:gd name="T22" fmla="*/ 75 w 284"/>
                  <a:gd name="T23" fmla="*/ 155 h 253"/>
                  <a:gd name="T24" fmla="*/ 87 w 284"/>
                  <a:gd name="T25" fmla="*/ 164 h 253"/>
                  <a:gd name="T26" fmla="*/ 101 w 284"/>
                  <a:gd name="T27" fmla="*/ 162 h 253"/>
                  <a:gd name="T28" fmla="*/ 105 w 284"/>
                  <a:gd name="T29" fmla="*/ 155 h 253"/>
                  <a:gd name="T30" fmla="*/ 114 w 284"/>
                  <a:gd name="T31" fmla="*/ 158 h 253"/>
                  <a:gd name="T32" fmla="*/ 117 w 284"/>
                  <a:gd name="T33" fmla="*/ 164 h 253"/>
                  <a:gd name="T34" fmla="*/ 125 w 284"/>
                  <a:gd name="T35" fmla="*/ 162 h 253"/>
                  <a:gd name="T36" fmla="*/ 132 w 284"/>
                  <a:gd name="T37" fmla="*/ 158 h 253"/>
                  <a:gd name="T38" fmla="*/ 142 w 284"/>
                  <a:gd name="T39" fmla="*/ 162 h 253"/>
                  <a:gd name="T40" fmla="*/ 148 w 284"/>
                  <a:gd name="T41" fmla="*/ 164 h 253"/>
                  <a:gd name="T42" fmla="*/ 159 w 284"/>
                  <a:gd name="T43" fmla="*/ 162 h 253"/>
                  <a:gd name="T44" fmla="*/ 182 w 284"/>
                  <a:gd name="T45" fmla="*/ 176 h 253"/>
                  <a:gd name="T46" fmla="*/ 225 w 284"/>
                  <a:gd name="T47" fmla="*/ 217 h 253"/>
                  <a:gd name="T48" fmla="*/ 246 w 284"/>
                  <a:gd name="T49" fmla="*/ 242 h 253"/>
                  <a:gd name="T50" fmla="*/ 259 w 284"/>
                  <a:gd name="T51" fmla="*/ 250 h 253"/>
                  <a:gd name="T52" fmla="*/ 280 w 284"/>
                  <a:gd name="T53" fmla="*/ 230 h 253"/>
                  <a:gd name="T54" fmla="*/ 271 w 284"/>
                  <a:gd name="T55" fmla="*/ 230 h 253"/>
                  <a:gd name="T56" fmla="*/ 267 w 284"/>
                  <a:gd name="T57" fmla="*/ 221 h 253"/>
                  <a:gd name="T58" fmla="*/ 259 w 284"/>
                  <a:gd name="T59" fmla="*/ 219 h 253"/>
                  <a:gd name="T60" fmla="*/ 253 w 284"/>
                  <a:gd name="T61" fmla="*/ 207 h 253"/>
                  <a:gd name="T62" fmla="*/ 250 w 284"/>
                  <a:gd name="T63" fmla="*/ 201 h 253"/>
                  <a:gd name="T64" fmla="*/ 241 w 284"/>
                  <a:gd name="T65" fmla="*/ 198 h 253"/>
                  <a:gd name="T66" fmla="*/ 235 w 284"/>
                  <a:gd name="T67" fmla="*/ 189 h 253"/>
                  <a:gd name="T68" fmla="*/ 230 w 284"/>
                  <a:gd name="T69" fmla="*/ 187 h 253"/>
                  <a:gd name="T70" fmla="*/ 225 w 284"/>
                  <a:gd name="T71" fmla="*/ 185 h 253"/>
                  <a:gd name="T72" fmla="*/ 207 w 284"/>
                  <a:gd name="T73" fmla="*/ 157 h 253"/>
                  <a:gd name="T74" fmla="*/ 192 w 284"/>
                  <a:gd name="T75" fmla="*/ 153 h 253"/>
                  <a:gd name="T76" fmla="*/ 185 w 284"/>
                  <a:gd name="T77" fmla="*/ 150 h 253"/>
                  <a:gd name="T78" fmla="*/ 180 w 284"/>
                  <a:gd name="T79" fmla="*/ 142 h 253"/>
                  <a:gd name="T80" fmla="*/ 169 w 284"/>
                  <a:gd name="T81" fmla="*/ 139 h 253"/>
                  <a:gd name="T82" fmla="*/ 164 w 284"/>
                  <a:gd name="T83" fmla="*/ 142 h 253"/>
                  <a:gd name="T84" fmla="*/ 157 w 284"/>
                  <a:gd name="T85" fmla="*/ 133 h 253"/>
                  <a:gd name="T86" fmla="*/ 153 w 284"/>
                  <a:gd name="T87" fmla="*/ 126 h 253"/>
                  <a:gd name="T88" fmla="*/ 153 w 284"/>
                  <a:gd name="T89" fmla="*/ 121 h 253"/>
                  <a:gd name="T90" fmla="*/ 148 w 284"/>
                  <a:gd name="T91" fmla="*/ 117 h 253"/>
                  <a:gd name="T92" fmla="*/ 142 w 284"/>
                  <a:gd name="T93" fmla="*/ 119 h 253"/>
                  <a:gd name="T94" fmla="*/ 146 w 284"/>
                  <a:gd name="T95" fmla="*/ 126 h 253"/>
                  <a:gd name="T96" fmla="*/ 142 w 284"/>
                  <a:gd name="T97" fmla="*/ 132 h 253"/>
                  <a:gd name="T98" fmla="*/ 137 w 284"/>
                  <a:gd name="T99" fmla="*/ 128 h 253"/>
                  <a:gd name="T100" fmla="*/ 135 w 284"/>
                  <a:gd name="T101" fmla="*/ 121 h 253"/>
                  <a:gd name="T102" fmla="*/ 134 w 284"/>
                  <a:gd name="T103" fmla="*/ 112 h 253"/>
                  <a:gd name="T104" fmla="*/ 126 w 284"/>
                  <a:gd name="T105" fmla="*/ 110 h 253"/>
                  <a:gd name="T106" fmla="*/ 125 w 284"/>
                  <a:gd name="T107" fmla="*/ 107 h 253"/>
                  <a:gd name="T108" fmla="*/ 117 w 284"/>
                  <a:gd name="T109" fmla="*/ 92 h 253"/>
                  <a:gd name="T110" fmla="*/ 89 w 284"/>
                  <a:gd name="T111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4" h="253">
                    <a:moveTo>
                      <a:pt x="85" y="0"/>
                    </a:moveTo>
                    <a:lnTo>
                      <a:pt x="78" y="17"/>
                    </a:lnTo>
                    <a:lnTo>
                      <a:pt x="46" y="32"/>
                    </a:lnTo>
                    <a:lnTo>
                      <a:pt x="41" y="39"/>
                    </a:lnTo>
                    <a:lnTo>
                      <a:pt x="34" y="42"/>
                    </a:lnTo>
                    <a:lnTo>
                      <a:pt x="25" y="44"/>
                    </a:lnTo>
                    <a:lnTo>
                      <a:pt x="0" y="157"/>
                    </a:lnTo>
                    <a:lnTo>
                      <a:pt x="1" y="169"/>
                    </a:lnTo>
                    <a:lnTo>
                      <a:pt x="3" y="169"/>
                    </a:lnTo>
                    <a:lnTo>
                      <a:pt x="14" y="169"/>
                    </a:lnTo>
                    <a:lnTo>
                      <a:pt x="17" y="173"/>
                    </a:lnTo>
                    <a:lnTo>
                      <a:pt x="21" y="171"/>
                    </a:lnTo>
                    <a:lnTo>
                      <a:pt x="23" y="169"/>
                    </a:lnTo>
                    <a:lnTo>
                      <a:pt x="23" y="167"/>
                    </a:lnTo>
                    <a:lnTo>
                      <a:pt x="26" y="164"/>
                    </a:lnTo>
                    <a:lnTo>
                      <a:pt x="32" y="164"/>
                    </a:lnTo>
                    <a:lnTo>
                      <a:pt x="35" y="167"/>
                    </a:lnTo>
                    <a:lnTo>
                      <a:pt x="37" y="171"/>
                    </a:lnTo>
                    <a:lnTo>
                      <a:pt x="42" y="178"/>
                    </a:lnTo>
                    <a:lnTo>
                      <a:pt x="59" y="144"/>
                    </a:lnTo>
                    <a:lnTo>
                      <a:pt x="66" y="153"/>
                    </a:lnTo>
                    <a:lnTo>
                      <a:pt x="73" y="153"/>
                    </a:lnTo>
                    <a:lnTo>
                      <a:pt x="75" y="153"/>
                    </a:lnTo>
                    <a:lnTo>
                      <a:pt x="75" y="155"/>
                    </a:lnTo>
                    <a:lnTo>
                      <a:pt x="80" y="164"/>
                    </a:lnTo>
                    <a:lnTo>
                      <a:pt x="87" y="164"/>
                    </a:lnTo>
                    <a:lnTo>
                      <a:pt x="91" y="164"/>
                    </a:lnTo>
                    <a:lnTo>
                      <a:pt x="101" y="162"/>
                    </a:lnTo>
                    <a:lnTo>
                      <a:pt x="105" y="158"/>
                    </a:lnTo>
                    <a:lnTo>
                      <a:pt x="105" y="155"/>
                    </a:lnTo>
                    <a:lnTo>
                      <a:pt x="109" y="155"/>
                    </a:lnTo>
                    <a:lnTo>
                      <a:pt x="114" y="158"/>
                    </a:lnTo>
                    <a:lnTo>
                      <a:pt x="116" y="164"/>
                    </a:lnTo>
                    <a:lnTo>
                      <a:pt x="117" y="164"/>
                    </a:lnTo>
                    <a:lnTo>
                      <a:pt x="119" y="162"/>
                    </a:lnTo>
                    <a:lnTo>
                      <a:pt x="125" y="162"/>
                    </a:lnTo>
                    <a:lnTo>
                      <a:pt x="128" y="158"/>
                    </a:lnTo>
                    <a:lnTo>
                      <a:pt x="132" y="158"/>
                    </a:lnTo>
                    <a:lnTo>
                      <a:pt x="135" y="162"/>
                    </a:lnTo>
                    <a:lnTo>
                      <a:pt x="142" y="162"/>
                    </a:lnTo>
                    <a:lnTo>
                      <a:pt x="144" y="164"/>
                    </a:lnTo>
                    <a:lnTo>
                      <a:pt x="148" y="164"/>
                    </a:lnTo>
                    <a:lnTo>
                      <a:pt x="148" y="162"/>
                    </a:lnTo>
                    <a:lnTo>
                      <a:pt x="159" y="162"/>
                    </a:lnTo>
                    <a:lnTo>
                      <a:pt x="176" y="175"/>
                    </a:lnTo>
                    <a:lnTo>
                      <a:pt x="182" y="176"/>
                    </a:lnTo>
                    <a:lnTo>
                      <a:pt x="201" y="200"/>
                    </a:lnTo>
                    <a:lnTo>
                      <a:pt x="225" y="217"/>
                    </a:lnTo>
                    <a:lnTo>
                      <a:pt x="234" y="235"/>
                    </a:lnTo>
                    <a:lnTo>
                      <a:pt x="246" y="242"/>
                    </a:lnTo>
                    <a:lnTo>
                      <a:pt x="255" y="253"/>
                    </a:lnTo>
                    <a:lnTo>
                      <a:pt x="259" y="250"/>
                    </a:lnTo>
                    <a:lnTo>
                      <a:pt x="284" y="235"/>
                    </a:lnTo>
                    <a:lnTo>
                      <a:pt x="280" y="230"/>
                    </a:lnTo>
                    <a:lnTo>
                      <a:pt x="275" y="232"/>
                    </a:lnTo>
                    <a:lnTo>
                      <a:pt x="271" y="230"/>
                    </a:lnTo>
                    <a:lnTo>
                      <a:pt x="269" y="226"/>
                    </a:lnTo>
                    <a:lnTo>
                      <a:pt x="267" y="221"/>
                    </a:lnTo>
                    <a:lnTo>
                      <a:pt x="266" y="221"/>
                    </a:lnTo>
                    <a:lnTo>
                      <a:pt x="259" y="219"/>
                    </a:lnTo>
                    <a:lnTo>
                      <a:pt x="257" y="217"/>
                    </a:lnTo>
                    <a:lnTo>
                      <a:pt x="253" y="207"/>
                    </a:lnTo>
                    <a:lnTo>
                      <a:pt x="250" y="205"/>
                    </a:lnTo>
                    <a:lnTo>
                      <a:pt x="250" y="201"/>
                    </a:lnTo>
                    <a:lnTo>
                      <a:pt x="244" y="200"/>
                    </a:lnTo>
                    <a:lnTo>
                      <a:pt x="241" y="198"/>
                    </a:lnTo>
                    <a:lnTo>
                      <a:pt x="237" y="191"/>
                    </a:lnTo>
                    <a:lnTo>
                      <a:pt x="235" y="189"/>
                    </a:lnTo>
                    <a:lnTo>
                      <a:pt x="232" y="189"/>
                    </a:lnTo>
                    <a:lnTo>
                      <a:pt x="230" y="187"/>
                    </a:lnTo>
                    <a:lnTo>
                      <a:pt x="226" y="187"/>
                    </a:lnTo>
                    <a:lnTo>
                      <a:pt x="225" y="185"/>
                    </a:lnTo>
                    <a:lnTo>
                      <a:pt x="225" y="182"/>
                    </a:lnTo>
                    <a:lnTo>
                      <a:pt x="207" y="157"/>
                    </a:lnTo>
                    <a:lnTo>
                      <a:pt x="201" y="153"/>
                    </a:lnTo>
                    <a:lnTo>
                      <a:pt x="192" y="153"/>
                    </a:lnTo>
                    <a:lnTo>
                      <a:pt x="189" y="151"/>
                    </a:lnTo>
                    <a:lnTo>
                      <a:pt x="185" y="150"/>
                    </a:lnTo>
                    <a:lnTo>
                      <a:pt x="182" y="148"/>
                    </a:lnTo>
                    <a:lnTo>
                      <a:pt x="180" y="142"/>
                    </a:lnTo>
                    <a:lnTo>
                      <a:pt x="173" y="139"/>
                    </a:lnTo>
                    <a:lnTo>
                      <a:pt x="169" y="139"/>
                    </a:lnTo>
                    <a:lnTo>
                      <a:pt x="166" y="141"/>
                    </a:lnTo>
                    <a:lnTo>
                      <a:pt x="164" y="142"/>
                    </a:lnTo>
                    <a:lnTo>
                      <a:pt x="160" y="141"/>
                    </a:lnTo>
                    <a:lnTo>
                      <a:pt x="157" y="133"/>
                    </a:lnTo>
                    <a:lnTo>
                      <a:pt x="153" y="130"/>
                    </a:lnTo>
                    <a:lnTo>
                      <a:pt x="153" y="126"/>
                    </a:lnTo>
                    <a:lnTo>
                      <a:pt x="155" y="123"/>
                    </a:lnTo>
                    <a:lnTo>
                      <a:pt x="153" y="121"/>
                    </a:lnTo>
                    <a:lnTo>
                      <a:pt x="150" y="119"/>
                    </a:lnTo>
                    <a:lnTo>
                      <a:pt x="148" y="117"/>
                    </a:lnTo>
                    <a:lnTo>
                      <a:pt x="144" y="117"/>
                    </a:lnTo>
                    <a:lnTo>
                      <a:pt x="142" y="119"/>
                    </a:lnTo>
                    <a:lnTo>
                      <a:pt x="142" y="123"/>
                    </a:lnTo>
                    <a:lnTo>
                      <a:pt x="146" y="126"/>
                    </a:lnTo>
                    <a:lnTo>
                      <a:pt x="144" y="132"/>
                    </a:lnTo>
                    <a:lnTo>
                      <a:pt x="142" y="132"/>
                    </a:lnTo>
                    <a:lnTo>
                      <a:pt x="139" y="130"/>
                    </a:lnTo>
                    <a:lnTo>
                      <a:pt x="137" y="128"/>
                    </a:lnTo>
                    <a:lnTo>
                      <a:pt x="139" y="125"/>
                    </a:lnTo>
                    <a:lnTo>
                      <a:pt x="135" y="121"/>
                    </a:lnTo>
                    <a:lnTo>
                      <a:pt x="134" y="114"/>
                    </a:lnTo>
                    <a:lnTo>
                      <a:pt x="134" y="112"/>
                    </a:lnTo>
                    <a:lnTo>
                      <a:pt x="128" y="112"/>
                    </a:lnTo>
                    <a:lnTo>
                      <a:pt x="126" y="110"/>
                    </a:lnTo>
                    <a:lnTo>
                      <a:pt x="126" y="107"/>
                    </a:lnTo>
                    <a:lnTo>
                      <a:pt x="125" y="107"/>
                    </a:lnTo>
                    <a:lnTo>
                      <a:pt x="125" y="101"/>
                    </a:lnTo>
                    <a:lnTo>
                      <a:pt x="117" y="92"/>
                    </a:lnTo>
                    <a:lnTo>
                      <a:pt x="101" y="23"/>
                    </a:lnTo>
                    <a:lnTo>
                      <a:pt x="89" y="0"/>
                    </a:lnTo>
                    <a:lnTo>
                      <a:pt x="85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8" name="Freeform 50">
                <a:extLst>
                  <a:ext uri="{FF2B5EF4-FFF2-40B4-BE49-F238E27FC236}">
                    <a16:creationId xmlns:a16="http://schemas.microsoft.com/office/drawing/2014/main" id="{77818448-80BE-4466-968B-0C4B888F45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641" y="1700"/>
                <a:ext cx="284" cy="253"/>
              </a:xfrm>
              <a:custGeom>
                <a:avLst/>
                <a:gdLst>
                  <a:gd name="T0" fmla="*/ 78 w 284"/>
                  <a:gd name="T1" fmla="*/ 17 h 253"/>
                  <a:gd name="T2" fmla="*/ 41 w 284"/>
                  <a:gd name="T3" fmla="*/ 39 h 253"/>
                  <a:gd name="T4" fmla="*/ 25 w 284"/>
                  <a:gd name="T5" fmla="*/ 44 h 253"/>
                  <a:gd name="T6" fmla="*/ 1 w 284"/>
                  <a:gd name="T7" fmla="*/ 169 h 253"/>
                  <a:gd name="T8" fmla="*/ 14 w 284"/>
                  <a:gd name="T9" fmla="*/ 169 h 253"/>
                  <a:gd name="T10" fmla="*/ 21 w 284"/>
                  <a:gd name="T11" fmla="*/ 171 h 253"/>
                  <a:gd name="T12" fmla="*/ 23 w 284"/>
                  <a:gd name="T13" fmla="*/ 167 h 253"/>
                  <a:gd name="T14" fmla="*/ 32 w 284"/>
                  <a:gd name="T15" fmla="*/ 164 h 253"/>
                  <a:gd name="T16" fmla="*/ 37 w 284"/>
                  <a:gd name="T17" fmla="*/ 171 h 253"/>
                  <a:gd name="T18" fmla="*/ 59 w 284"/>
                  <a:gd name="T19" fmla="*/ 144 h 253"/>
                  <a:gd name="T20" fmla="*/ 73 w 284"/>
                  <a:gd name="T21" fmla="*/ 153 h 253"/>
                  <a:gd name="T22" fmla="*/ 75 w 284"/>
                  <a:gd name="T23" fmla="*/ 155 h 253"/>
                  <a:gd name="T24" fmla="*/ 87 w 284"/>
                  <a:gd name="T25" fmla="*/ 164 h 253"/>
                  <a:gd name="T26" fmla="*/ 101 w 284"/>
                  <a:gd name="T27" fmla="*/ 162 h 253"/>
                  <a:gd name="T28" fmla="*/ 105 w 284"/>
                  <a:gd name="T29" fmla="*/ 155 h 253"/>
                  <a:gd name="T30" fmla="*/ 114 w 284"/>
                  <a:gd name="T31" fmla="*/ 158 h 253"/>
                  <a:gd name="T32" fmla="*/ 117 w 284"/>
                  <a:gd name="T33" fmla="*/ 164 h 253"/>
                  <a:gd name="T34" fmla="*/ 125 w 284"/>
                  <a:gd name="T35" fmla="*/ 162 h 253"/>
                  <a:gd name="T36" fmla="*/ 132 w 284"/>
                  <a:gd name="T37" fmla="*/ 158 h 253"/>
                  <a:gd name="T38" fmla="*/ 142 w 284"/>
                  <a:gd name="T39" fmla="*/ 162 h 253"/>
                  <a:gd name="T40" fmla="*/ 148 w 284"/>
                  <a:gd name="T41" fmla="*/ 164 h 253"/>
                  <a:gd name="T42" fmla="*/ 159 w 284"/>
                  <a:gd name="T43" fmla="*/ 162 h 253"/>
                  <a:gd name="T44" fmla="*/ 182 w 284"/>
                  <a:gd name="T45" fmla="*/ 176 h 253"/>
                  <a:gd name="T46" fmla="*/ 225 w 284"/>
                  <a:gd name="T47" fmla="*/ 217 h 253"/>
                  <a:gd name="T48" fmla="*/ 246 w 284"/>
                  <a:gd name="T49" fmla="*/ 242 h 253"/>
                  <a:gd name="T50" fmla="*/ 259 w 284"/>
                  <a:gd name="T51" fmla="*/ 250 h 253"/>
                  <a:gd name="T52" fmla="*/ 280 w 284"/>
                  <a:gd name="T53" fmla="*/ 230 h 253"/>
                  <a:gd name="T54" fmla="*/ 271 w 284"/>
                  <a:gd name="T55" fmla="*/ 230 h 253"/>
                  <a:gd name="T56" fmla="*/ 267 w 284"/>
                  <a:gd name="T57" fmla="*/ 221 h 253"/>
                  <a:gd name="T58" fmla="*/ 259 w 284"/>
                  <a:gd name="T59" fmla="*/ 219 h 253"/>
                  <a:gd name="T60" fmla="*/ 253 w 284"/>
                  <a:gd name="T61" fmla="*/ 207 h 253"/>
                  <a:gd name="T62" fmla="*/ 250 w 284"/>
                  <a:gd name="T63" fmla="*/ 201 h 253"/>
                  <a:gd name="T64" fmla="*/ 241 w 284"/>
                  <a:gd name="T65" fmla="*/ 198 h 253"/>
                  <a:gd name="T66" fmla="*/ 235 w 284"/>
                  <a:gd name="T67" fmla="*/ 189 h 253"/>
                  <a:gd name="T68" fmla="*/ 230 w 284"/>
                  <a:gd name="T69" fmla="*/ 187 h 253"/>
                  <a:gd name="T70" fmla="*/ 225 w 284"/>
                  <a:gd name="T71" fmla="*/ 185 h 253"/>
                  <a:gd name="T72" fmla="*/ 207 w 284"/>
                  <a:gd name="T73" fmla="*/ 157 h 253"/>
                  <a:gd name="T74" fmla="*/ 192 w 284"/>
                  <a:gd name="T75" fmla="*/ 153 h 253"/>
                  <a:gd name="T76" fmla="*/ 185 w 284"/>
                  <a:gd name="T77" fmla="*/ 150 h 253"/>
                  <a:gd name="T78" fmla="*/ 180 w 284"/>
                  <a:gd name="T79" fmla="*/ 142 h 253"/>
                  <a:gd name="T80" fmla="*/ 169 w 284"/>
                  <a:gd name="T81" fmla="*/ 139 h 253"/>
                  <a:gd name="T82" fmla="*/ 164 w 284"/>
                  <a:gd name="T83" fmla="*/ 142 h 253"/>
                  <a:gd name="T84" fmla="*/ 157 w 284"/>
                  <a:gd name="T85" fmla="*/ 133 h 253"/>
                  <a:gd name="T86" fmla="*/ 153 w 284"/>
                  <a:gd name="T87" fmla="*/ 126 h 253"/>
                  <a:gd name="T88" fmla="*/ 153 w 284"/>
                  <a:gd name="T89" fmla="*/ 121 h 253"/>
                  <a:gd name="T90" fmla="*/ 148 w 284"/>
                  <a:gd name="T91" fmla="*/ 117 h 253"/>
                  <a:gd name="T92" fmla="*/ 142 w 284"/>
                  <a:gd name="T93" fmla="*/ 119 h 253"/>
                  <a:gd name="T94" fmla="*/ 146 w 284"/>
                  <a:gd name="T95" fmla="*/ 126 h 253"/>
                  <a:gd name="T96" fmla="*/ 142 w 284"/>
                  <a:gd name="T97" fmla="*/ 132 h 253"/>
                  <a:gd name="T98" fmla="*/ 137 w 284"/>
                  <a:gd name="T99" fmla="*/ 128 h 253"/>
                  <a:gd name="T100" fmla="*/ 135 w 284"/>
                  <a:gd name="T101" fmla="*/ 121 h 253"/>
                  <a:gd name="T102" fmla="*/ 134 w 284"/>
                  <a:gd name="T103" fmla="*/ 112 h 253"/>
                  <a:gd name="T104" fmla="*/ 126 w 284"/>
                  <a:gd name="T105" fmla="*/ 110 h 253"/>
                  <a:gd name="T106" fmla="*/ 125 w 284"/>
                  <a:gd name="T107" fmla="*/ 107 h 253"/>
                  <a:gd name="T108" fmla="*/ 117 w 284"/>
                  <a:gd name="T109" fmla="*/ 92 h 253"/>
                  <a:gd name="T110" fmla="*/ 89 w 284"/>
                  <a:gd name="T111" fmla="*/ 0 h 2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</a:cxnLst>
                <a:rect l="0" t="0" r="r" b="b"/>
                <a:pathLst>
                  <a:path w="284" h="253">
                    <a:moveTo>
                      <a:pt x="85" y="0"/>
                    </a:moveTo>
                    <a:lnTo>
                      <a:pt x="78" y="17"/>
                    </a:lnTo>
                    <a:lnTo>
                      <a:pt x="46" y="32"/>
                    </a:lnTo>
                    <a:lnTo>
                      <a:pt x="41" y="39"/>
                    </a:lnTo>
                    <a:lnTo>
                      <a:pt x="34" y="42"/>
                    </a:lnTo>
                    <a:lnTo>
                      <a:pt x="25" y="44"/>
                    </a:lnTo>
                    <a:lnTo>
                      <a:pt x="0" y="157"/>
                    </a:lnTo>
                    <a:lnTo>
                      <a:pt x="1" y="169"/>
                    </a:lnTo>
                    <a:lnTo>
                      <a:pt x="3" y="169"/>
                    </a:lnTo>
                    <a:lnTo>
                      <a:pt x="14" y="169"/>
                    </a:lnTo>
                    <a:lnTo>
                      <a:pt x="17" y="173"/>
                    </a:lnTo>
                    <a:lnTo>
                      <a:pt x="21" y="171"/>
                    </a:lnTo>
                    <a:lnTo>
                      <a:pt x="23" y="169"/>
                    </a:lnTo>
                    <a:lnTo>
                      <a:pt x="23" y="167"/>
                    </a:lnTo>
                    <a:lnTo>
                      <a:pt x="26" y="164"/>
                    </a:lnTo>
                    <a:lnTo>
                      <a:pt x="32" y="164"/>
                    </a:lnTo>
                    <a:lnTo>
                      <a:pt x="35" y="167"/>
                    </a:lnTo>
                    <a:lnTo>
                      <a:pt x="37" y="171"/>
                    </a:lnTo>
                    <a:lnTo>
                      <a:pt x="42" y="178"/>
                    </a:lnTo>
                    <a:lnTo>
                      <a:pt x="59" y="144"/>
                    </a:lnTo>
                    <a:lnTo>
                      <a:pt x="66" y="153"/>
                    </a:lnTo>
                    <a:lnTo>
                      <a:pt x="73" y="153"/>
                    </a:lnTo>
                    <a:lnTo>
                      <a:pt x="75" y="153"/>
                    </a:lnTo>
                    <a:lnTo>
                      <a:pt x="75" y="155"/>
                    </a:lnTo>
                    <a:lnTo>
                      <a:pt x="80" y="164"/>
                    </a:lnTo>
                    <a:lnTo>
                      <a:pt x="87" y="164"/>
                    </a:lnTo>
                    <a:lnTo>
                      <a:pt x="91" y="164"/>
                    </a:lnTo>
                    <a:lnTo>
                      <a:pt x="101" y="162"/>
                    </a:lnTo>
                    <a:lnTo>
                      <a:pt x="105" y="158"/>
                    </a:lnTo>
                    <a:lnTo>
                      <a:pt x="105" y="155"/>
                    </a:lnTo>
                    <a:lnTo>
                      <a:pt x="109" y="155"/>
                    </a:lnTo>
                    <a:lnTo>
                      <a:pt x="114" y="158"/>
                    </a:lnTo>
                    <a:lnTo>
                      <a:pt x="116" y="164"/>
                    </a:lnTo>
                    <a:lnTo>
                      <a:pt x="117" y="164"/>
                    </a:lnTo>
                    <a:lnTo>
                      <a:pt x="119" y="162"/>
                    </a:lnTo>
                    <a:lnTo>
                      <a:pt x="125" y="162"/>
                    </a:lnTo>
                    <a:lnTo>
                      <a:pt x="128" y="158"/>
                    </a:lnTo>
                    <a:lnTo>
                      <a:pt x="132" y="158"/>
                    </a:lnTo>
                    <a:lnTo>
                      <a:pt x="135" y="162"/>
                    </a:lnTo>
                    <a:lnTo>
                      <a:pt x="142" y="162"/>
                    </a:lnTo>
                    <a:lnTo>
                      <a:pt x="144" y="164"/>
                    </a:lnTo>
                    <a:lnTo>
                      <a:pt x="148" y="164"/>
                    </a:lnTo>
                    <a:lnTo>
                      <a:pt x="148" y="162"/>
                    </a:lnTo>
                    <a:lnTo>
                      <a:pt x="159" y="162"/>
                    </a:lnTo>
                    <a:lnTo>
                      <a:pt x="176" y="175"/>
                    </a:lnTo>
                    <a:lnTo>
                      <a:pt x="182" y="176"/>
                    </a:lnTo>
                    <a:lnTo>
                      <a:pt x="201" y="200"/>
                    </a:lnTo>
                    <a:lnTo>
                      <a:pt x="225" y="217"/>
                    </a:lnTo>
                    <a:lnTo>
                      <a:pt x="234" y="235"/>
                    </a:lnTo>
                    <a:lnTo>
                      <a:pt x="246" y="242"/>
                    </a:lnTo>
                    <a:lnTo>
                      <a:pt x="255" y="253"/>
                    </a:lnTo>
                    <a:lnTo>
                      <a:pt x="259" y="250"/>
                    </a:lnTo>
                    <a:lnTo>
                      <a:pt x="284" y="235"/>
                    </a:lnTo>
                    <a:lnTo>
                      <a:pt x="280" y="230"/>
                    </a:lnTo>
                    <a:lnTo>
                      <a:pt x="275" y="232"/>
                    </a:lnTo>
                    <a:lnTo>
                      <a:pt x="271" y="230"/>
                    </a:lnTo>
                    <a:lnTo>
                      <a:pt x="269" y="226"/>
                    </a:lnTo>
                    <a:lnTo>
                      <a:pt x="267" y="221"/>
                    </a:lnTo>
                    <a:lnTo>
                      <a:pt x="266" y="221"/>
                    </a:lnTo>
                    <a:lnTo>
                      <a:pt x="259" y="219"/>
                    </a:lnTo>
                    <a:lnTo>
                      <a:pt x="257" y="217"/>
                    </a:lnTo>
                    <a:lnTo>
                      <a:pt x="253" y="207"/>
                    </a:lnTo>
                    <a:lnTo>
                      <a:pt x="250" y="205"/>
                    </a:lnTo>
                    <a:lnTo>
                      <a:pt x="250" y="201"/>
                    </a:lnTo>
                    <a:lnTo>
                      <a:pt x="244" y="200"/>
                    </a:lnTo>
                    <a:lnTo>
                      <a:pt x="241" y="198"/>
                    </a:lnTo>
                    <a:lnTo>
                      <a:pt x="237" y="191"/>
                    </a:lnTo>
                    <a:lnTo>
                      <a:pt x="235" y="189"/>
                    </a:lnTo>
                    <a:lnTo>
                      <a:pt x="232" y="189"/>
                    </a:lnTo>
                    <a:lnTo>
                      <a:pt x="230" y="187"/>
                    </a:lnTo>
                    <a:lnTo>
                      <a:pt x="226" y="187"/>
                    </a:lnTo>
                    <a:lnTo>
                      <a:pt x="225" y="185"/>
                    </a:lnTo>
                    <a:lnTo>
                      <a:pt x="225" y="182"/>
                    </a:lnTo>
                    <a:lnTo>
                      <a:pt x="207" y="157"/>
                    </a:lnTo>
                    <a:lnTo>
                      <a:pt x="201" y="153"/>
                    </a:lnTo>
                    <a:lnTo>
                      <a:pt x="192" y="153"/>
                    </a:lnTo>
                    <a:lnTo>
                      <a:pt x="189" y="151"/>
                    </a:lnTo>
                    <a:lnTo>
                      <a:pt x="185" y="150"/>
                    </a:lnTo>
                    <a:lnTo>
                      <a:pt x="182" y="148"/>
                    </a:lnTo>
                    <a:lnTo>
                      <a:pt x="180" y="142"/>
                    </a:lnTo>
                    <a:lnTo>
                      <a:pt x="173" y="139"/>
                    </a:lnTo>
                    <a:lnTo>
                      <a:pt x="169" y="139"/>
                    </a:lnTo>
                    <a:lnTo>
                      <a:pt x="166" y="141"/>
                    </a:lnTo>
                    <a:lnTo>
                      <a:pt x="164" y="142"/>
                    </a:lnTo>
                    <a:lnTo>
                      <a:pt x="160" y="141"/>
                    </a:lnTo>
                    <a:lnTo>
                      <a:pt x="157" y="133"/>
                    </a:lnTo>
                    <a:lnTo>
                      <a:pt x="153" y="130"/>
                    </a:lnTo>
                    <a:lnTo>
                      <a:pt x="153" y="126"/>
                    </a:lnTo>
                    <a:lnTo>
                      <a:pt x="155" y="123"/>
                    </a:lnTo>
                    <a:lnTo>
                      <a:pt x="153" y="121"/>
                    </a:lnTo>
                    <a:lnTo>
                      <a:pt x="150" y="119"/>
                    </a:lnTo>
                    <a:lnTo>
                      <a:pt x="148" y="117"/>
                    </a:lnTo>
                    <a:lnTo>
                      <a:pt x="144" y="117"/>
                    </a:lnTo>
                    <a:lnTo>
                      <a:pt x="142" y="119"/>
                    </a:lnTo>
                    <a:lnTo>
                      <a:pt x="142" y="123"/>
                    </a:lnTo>
                    <a:lnTo>
                      <a:pt x="146" y="126"/>
                    </a:lnTo>
                    <a:lnTo>
                      <a:pt x="144" y="132"/>
                    </a:lnTo>
                    <a:lnTo>
                      <a:pt x="142" y="132"/>
                    </a:lnTo>
                    <a:lnTo>
                      <a:pt x="139" y="130"/>
                    </a:lnTo>
                    <a:lnTo>
                      <a:pt x="137" y="128"/>
                    </a:lnTo>
                    <a:lnTo>
                      <a:pt x="139" y="125"/>
                    </a:lnTo>
                    <a:lnTo>
                      <a:pt x="135" y="121"/>
                    </a:lnTo>
                    <a:lnTo>
                      <a:pt x="134" y="114"/>
                    </a:lnTo>
                    <a:lnTo>
                      <a:pt x="134" y="112"/>
                    </a:lnTo>
                    <a:lnTo>
                      <a:pt x="128" y="112"/>
                    </a:lnTo>
                    <a:lnTo>
                      <a:pt x="126" y="110"/>
                    </a:lnTo>
                    <a:lnTo>
                      <a:pt x="126" y="107"/>
                    </a:lnTo>
                    <a:lnTo>
                      <a:pt x="125" y="107"/>
                    </a:lnTo>
                    <a:lnTo>
                      <a:pt x="125" y="101"/>
                    </a:lnTo>
                    <a:lnTo>
                      <a:pt x="117" y="92"/>
                    </a:lnTo>
                    <a:lnTo>
                      <a:pt x="101" y="23"/>
                    </a:lnTo>
                    <a:lnTo>
                      <a:pt x="89" y="0"/>
                    </a:lnTo>
                    <a:lnTo>
                      <a:pt x="85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69" name="Freeform 51">
                <a:extLst>
                  <a:ext uri="{FF2B5EF4-FFF2-40B4-BE49-F238E27FC236}">
                    <a16:creationId xmlns:a16="http://schemas.microsoft.com/office/drawing/2014/main" id="{36200E10-6BE2-4F04-8B58-57BD209AE80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5" y="2587"/>
                <a:ext cx="73" cy="89"/>
              </a:xfrm>
              <a:custGeom>
                <a:avLst/>
                <a:gdLst>
                  <a:gd name="T0" fmla="*/ 66 w 73"/>
                  <a:gd name="T1" fmla="*/ 2 h 89"/>
                  <a:gd name="T2" fmla="*/ 64 w 73"/>
                  <a:gd name="T3" fmla="*/ 0 h 89"/>
                  <a:gd name="T4" fmla="*/ 60 w 73"/>
                  <a:gd name="T5" fmla="*/ 0 h 89"/>
                  <a:gd name="T6" fmla="*/ 60 w 73"/>
                  <a:gd name="T7" fmla="*/ 0 h 89"/>
                  <a:gd name="T8" fmla="*/ 57 w 73"/>
                  <a:gd name="T9" fmla="*/ 0 h 89"/>
                  <a:gd name="T10" fmla="*/ 46 w 73"/>
                  <a:gd name="T11" fmla="*/ 2 h 89"/>
                  <a:gd name="T12" fmla="*/ 39 w 73"/>
                  <a:gd name="T13" fmla="*/ 2 h 89"/>
                  <a:gd name="T14" fmla="*/ 37 w 73"/>
                  <a:gd name="T15" fmla="*/ 3 h 89"/>
                  <a:gd name="T16" fmla="*/ 35 w 73"/>
                  <a:gd name="T17" fmla="*/ 7 h 89"/>
                  <a:gd name="T18" fmla="*/ 35 w 73"/>
                  <a:gd name="T19" fmla="*/ 12 h 89"/>
                  <a:gd name="T20" fmla="*/ 32 w 73"/>
                  <a:gd name="T21" fmla="*/ 16 h 89"/>
                  <a:gd name="T22" fmla="*/ 26 w 73"/>
                  <a:gd name="T23" fmla="*/ 16 h 89"/>
                  <a:gd name="T24" fmla="*/ 23 w 73"/>
                  <a:gd name="T25" fmla="*/ 18 h 89"/>
                  <a:gd name="T26" fmla="*/ 17 w 73"/>
                  <a:gd name="T27" fmla="*/ 20 h 89"/>
                  <a:gd name="T28" fmla="*/ 16 w 73"/>
                  <a:gd name="T29" fmla="*/ 20 h 89"/>
                  <a:gd name="T30" fmla="*/ 10 w 73"/>
                  <a:gd name="T31" fmla="*/ 7 h 89"/>
                  <a:gd name="T32" fmla="*/ 9 w 73"/>
                  <a:gd name="T33" fmla="*/ 7 h 89"/>
                  <a:gd name="T34" fmla="*/ 5 w 73"/>
                  <a:gd name="T35" fmla="*/ 7 h 89"/>
                  <a:gd name="T36" fmla="*/ 1 w 73"/>
                  <a:gd name="T37" fmla="*/ 9 h 89"/>
                  <a:gd name="T38" fmla="*/ 1 w 73"/>
                  <a:gd name="T39" fmla="*/ 16 h 89"/>
                  <a:gd name="T40" fmla="*/ 0 w 73"/>
                  <a:gd name="T41" fmla="*/ 16 h 89"/>
                  <a:gd name="T42" fmla="*/ 7 w 73"/>
                  <a:gd name="T43" fmla="*/ 27 h 89"/>
                  <a:gd name="T44" fmla="*/ 9 w 73"/>
                  <a:gd name="T45" fmla="*/ 45 h 89"/>
                  <a:gd name="T46" fmla="*/ 10 w 73"/>
                  <a:gd name="T47" fmla="*/ 48 h 89"/>
                  <a:gd name="T48" fmla="*/ 14 w 73"/>
                  <a:gd name="T49" fmla="*/ 78 h 89"/>
                  <a:gd name="T50" fmla="*/ 23 w 73"/>
                  <a:gd name="T51" fmla="*/ 89 h 89"/>
                  <a:gd name="T52" fmla="*/ 25 w 73"/>
                  <a:gd name="T53" fmla="*/ 87 h 89"/>
                  <a:gd name="T54" fmla="*/ 44 w 73"/>
                  <a:gd name="T55" fmla="*/ 82 h 89"/>
                  <a:gd name="T56" fmla="*/ 73 w 73"/>
                  <a:gd name="T57" fmla="*/ 37 h 89"/>
                  <a:gd name="T58" fmla="*/ 73 w 73"/>
                  <a:gd name="T59" fmla="*/ 30 h 89"/>
                  <a:gd name="T60" fmla="*/ 71 w 73"/>
                  <a:gd name="T61" fmla="*/ 27 h 89"/>
                  <a:gd name="T62" fmla="*/ 69 w 73"/>
                  <a:gd name="T63" fmla="*/ 23 h 89"/>
                  <a:gd name="T64" fmla="*/ 64 w 73"/>
                  <a:gd name="T65" fmla="*/ 23 h 89"/>
                  <a:gd name="T66" fmla="*/ 60 w 73"/>
                  <a:gd name="T67" fmla="*/ 20 h 89"/>
                  <a:gd name="T68" fmla="*/ 60 w 73"/>
                  <a:gd name="T69" fmla="*/ 12 h 89"/>
                  <a:gd name="T70" fmla="*/ 62 w 73"/>
                  <a:gd name="T71" fmla="*/ 7 h 89"/>
                  <a:gd name="T72" fmla="*/ 66 w 73"/>
                  <a:gd name="T73" fmla="*/ 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" h="89">
                    <a:moveTo>
                      <a:pt x="66" y="2"/>
                    </a:moveTo>
                    <a:lnTo>
                      <a:pt x="64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46" y="2"/>
                    </a:lnTo>
                    <a:lnTo>
                      <a:pt x="39" y="2"/>
                    </a:lnTo>
                    <a:lnTo>
                      <a:pt x="37" y="3"/>
                    </a:lnTo>
                    <a:lnTo>
                      <a:pt x="35" y="7"/>
                    </a:lnTo>
                    <a:lnTo>
                      <a:pt x="35" y="12"/>
                    </a:lnTo>
                    <a:lnTo>
                      <a:pt x="32" y="16"/>
                    </a:lnTo>
                    <a:lnTo>
                      <a:pt x="26" y="16"/>
                    </a:lnTo>
                    <a:lnTo>
                      <a:pt x="23" y="18"/>
                    </a:lnTo>
                    <a:lnTo>
                      <a:pt x="17" y="20"/>
                    </a:lnTo>
                    <a:lnTo>
                      <a:pt x="16" y="20"/>
                    </a:lnTo>
                    <a:lnTo>
                      <a:pt x="10" y="7"/>
                    </a:lnTo>
                    <a:lnTo>
                      <a:pt x="9" y="7"/>
                    </a:lnTo>
                    <a:lnTo>
                      <a:pt x="5" y="7"/>
                    </a:lnTo>
                    <a:lnTo>
                      <a:pt x="1" y="9"/>
                    </a:lnTo>
                    <a:lnTo>
                      <a:pt x="1" y="16"/>
                    </a:lnTo>
                    <a:lnTo>
                      <a:pt x="0" y="16"/>
                    </a:lnTo>
                    <a:lnTo>
                      <a:pt x="7" y="27"/>
                    </a:lnTo>
                    <a:lnTo>
                      <a:pt x="9" y="45"/>
                    </a:lnTo>
                    <a:lnTo>
                      <a:pt x="10" y="48"/>
                    </a:lnTo>
                    <a:lnTo>
                      <a:pt x="14" y="78"/>
                    </a:lnTo>
                    <a:lnTo>
                      <a:pt x="23" y="89"/>
                    </a:lnTo>
                    <a:lnTo>
                      <a:pt x="25" y="87"/>
                    </a:lnTo>
                    <a:lnTo>
                      <a:pt x="44" y="82"/>
                    </a:lnTo>
                    <a:lnTo>
                      <a:pt x="73" y="37"/>
                    </a:lnTo>
                    <a:lnTo>
                      <a:pt x="73" y="30"/>
                    </a:lnTo>
                    <a:lnTo>
                      <a:pt x="71" y="27"/>
                    </a:lnTo>
                    <a:lnTo>
                      <a:pt x="69" y="23"/>
                    </a:lnTo>
                    <a:lnTo>
                      <a:pt x="64" y="23"/>
                    </a:lnTo>
                    <a:lnTo>
                      <a:pt x="60" y="20"/>
                    </a:lnTo>
                    <a:lnTo>
                      <a:pt x="60" y="12"/>
                    </a:lnTo>
                    <a:lnTo>
                      <a:pt x="62" y="7"/>
                    </a:lnTo>
                    <a:lnTo>
                      <a:pt x="66" y="2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0" name="Freeform 52">
                <a:extLst>
                  <a:ext uri="{FF2B5EF4-FFF2-40B4-BE49-F238E27FC236}">
                    <a16:creationId xmlns:a16="http://schemas.microsoft.com/office/drawing/2014/main" id="{28D8AD45-D678-4662-AF73-F22BED7AAA1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5" y="2587"/>
                <a:ext cx="73" cy="89"/>
              </a:xfrm>
              <a:custGeom>
                <a:avLst/>
                <a:gdLst>
                  <a:gd name="T0" fmla="*/ 66 w 73"/>
                  <a:gd name="T1" fmla="*/ 2 h 89"/>
                  <a:gd name="T2" fmla="*/ 64 w 73"/>
                  <a:gd name="T3" fmla="*/ 0 h 89"/>
                  <a:gd name="T4" fmla="*/ 60 w 73"/>
                  <a:gd name="T5" fmla="*/ 0 h 89"/>
                  <a:gd name="T6" fmla="*/ 60 w 73"/>
                  <a:gd name="T7" fmla="*/ 0 h 89"/>
                  <a:gd name="T8" fmla="*/ 57 w 73"/>
                  <a:gd name="T9" fmla="*/ 0 h 89"/>
                  <a:gd name="T10" fmla="*/ 46 w 73"/>
                  <a:gd name="T11" fmla="*/ 2 h 89"/>
                  <a:gd name="T12" fmla="*/ 39 w 73"/>
                  <a:gd name="T13" fmla="*/ 2 h 89"/>
                  <a:gd name="T14" fmla="*/ 37 w 73"/>
                  <a:gd name="T15" fmla="*/ 3 h 89"/>
                  <a:gd name="T16" fmla="*/ 35 w 73"/>
                  <a:gd name="T17" fmla="*/ 7 h 89"/>
                  <a:gd name="T18" fmla="*/ 35 w 73"/>
                  <a:gd name="T19" fmla="*/ 12 h 89"/>
                  <a:gd name="T20" fmla="*/ 32 w 73"/>
                  <a:gd name="T21" fmla="*/ 16 h 89"/>
                  <a:gd name="T22" fmla="*/ 26 w 73"/>
                  <a:gd name="T23" fmla="*/ 16 h 89"/>
                  <a:gd name="T24" fmla="*/ 23 w 73"/>
                  <a:gd name="T25" fmla="*/ 18 h 89"/>
                  <a:gd name="T26" fmla="*/ 17 w 73"/>
                  <a:gd name="T27" fmla="*/ 20 h 89"/>
                  <a:gd name="T28" fmla="*/ 16 w 73"/>
                  <a:gd name="T29" fmla="*/ 20 h 89"/>
                  <a:gd name="T30" fmla="*/ 10 w 73"/>
                  <a:gd name="T31" fmla="*/ 7 h 89"/>
                  <a:gd name="T32" fmla="*/ 9 w 73"/>
                  <a:gd name="T33" fmla="*/ 7 h 89"/>
                  <a:gd name="T34" fmla="*/ 5 w 73"/>
                  <a:gd name="T35" fmla="*/ 7 h 89"/>
                  <a:gd name="T36" fmla="*/ 1 w 73"/>
                  <a:gd name="T37" fmla="*/ 9 h 89"/>
                  <a:gd name="T38" fmla="*/ 1 w 73"/>
                  <a:gd name="T39" fmla="*/ 16 h 89"/>
                  <a:gd name="T40" fmla="*/ 0 w 73"/>
                  <a:gd name="T41" fmla="*/ 16 h 89"/>
                  <a:gd name="T42" fmla="*/ 7 w 73"/>
                  <a:gd name="T43" fmla="*/ 27 h 89"/>
                  <a:gd name="T44" fmla="*/ 9 w 73"/>
                  <a:gd name="T45" fmla="*/ 45 h 89"/>
                  <a:gd name="T46" fmla="*/ 10 w 73"/>
                  <a:gd name="T47" fmla="*/ 48 h 89"/>
                  <a:gd name="T48" fmla="*/ 14 w 73"/>
                  <a:gd name="T49" fmla="*/ 78 h 89"/>
                  <a:gd name="T50" fmla="*/ 23 w 73"/>
                  <a:gd name="T51" fmla="*/ 89 h 89"/>
                  <a:gd name="T52" fmla="*/ 25 w 73"/>
                  <a:gd name="T53" fmla="*/ 87 h 89"/>
                  <a:gd name="T54" fmla="*/ 44 w 73"/>
                  <a:gd name="T55" fmla="*/ 82 h 89"/>
                  <a:gd name="T56" fmla="*/ 73 w 73"/>
                  <a:gd name="T57" fmla="*/ 37 h 89"/>
                  <a:gd name="T58" fmla="*/ 73 w 73"/>
                  <a:gd name="T59" fmla="*/ 30 h 89"/>
                  <a:gd name="T60" fmla="*/ 71 w 73"/>
                  <a:gd name="T61" fmla="*/ 27 h 89"/>
                  <a:gd name="T62" fmla="*/ 69 w 73"/>
                  <a:gd name="T63" fmla="*/ 23 h 89"/>
                  <a:gd name="T64" fmla="*/ 64 w 73"/>
                  <a:gd name="T65" fmla="*/ 23 h 89"/>
                  <a:gd name="T66" fmla="*/ 60 w 73"/>
                  <a:gd name="T67" fmla="*/ 20 h 89"/>
                  <a:gd name="T68" fmla="*/ 60 w 73"/>
                  <a:gd name="T69" fmla="*/ 12 h 89"/>
                  <a:gd name="T70" fmla="*/ 62 w 73"/>
                  <a:gd name="T71" fmla="*/ 7 h 89"/>
                  <a:gd name="T72" fmla="*/ 66 w 73"/>
                  <a:gd name="T73" fmla="*/ 2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73" h="89">
                    <a:moveTo>
                      <a:pt x="66" y="2"/>
                    </a:moveTo>
                    <a:lnTo>
                      <a:pt x="64" y="0"/>
                    </a:lnTo>
                    <a:lnTo>
                      <a:pt x="60" y="0"/>
                    </a:lnTo>
                    <a:lnTo>
                      <a:pt x="60" y="0"/>
                    </a:lnTo>
                    <a:lnTo>
                      <a:pt x="57" y="0"/>
                    </a:lnTo>
                    <a:lnTo>
                      <a:pt x="46" y="2"/>
                    </a:lnTo>
                    <a:lnTo>
                      <a:pt x="39" y="2"/>
                    </a:lnTo>
                    <a:lnTo>
                      <a:pt x="37" y="3"/>
                    </a:lnTo>
                    <a:lnTo>
                      <a:pt x="35" y="7"/>
                    </a:lnTo>
                    <a:lnTo>
                      <a:pt x="35" y="12"/>
                    </a:lnTo>
                    <a:lnTo>
                      <a:pt x="32" y="16"/>
                    </a:lnTo>
                    <a:lnTo>
                      <a:pt x="26" y="16"/>
                    </a:lnTo>
                    <a:lnTo>
                      <a:pt x="23" y="18"/>
                    </a:lnTo>
                    <a:lnTo>
                      <a:pt x="17" y="20"/>
                    </a:lnTo>
                    <a:lnTo>
                      <a:pt x="16" y="20"/>
                    </a:lnTo>
                    <a:lnTo>
                      <a:pt x="10" y="7"/>
                    </a:lnTo>
                    <a:lnTo>
                      <a:pt x="9" y="7"/>
                    </a:lnTo>
                    <a:lnTo>
                      <a:pt x="5" y="7"/>
                    </a:lnTo>
                    <a:lnTo>
                      <a:pt x="1" y="9"/>
                    </a:lnTo>
                    <a:lnTo>
                      <a:pt x="1" y="16"/>
                    </a:lnTo>
                    <a:lnTo>
                      <a:pt x="0" y="16"/>
                    </a:lnTo>
                    <a:lnTo>
                      <a:pt x="7" y="27"/>
                    </a:lnTo>
                    <a:lnTo>
                      <a:pt x="9" y="45"/>
                    </a:lnTo>
                    <a:lnTo>
                      <a:pt x="10" y="48"/>
                    </a:lnTo>
                    <a:lnTo>
                      <a:pt x="14" y="78"/>
                    </a:lnTo>
                    <a:lnTo>
                      <a:pt x="23" y="89"/>
                    </a:lnTo>
                    <a:lnTo>
                      <a:pt x="25" y="87"/>
                    </a:lnTo>
                    <a:lnTo>
                      <a:pt x="44" y="82"/>
                    </a:lnTo>
                    <a:lnTo>
                      <a:pt x="73" y="37"/>
                    </a:lnTo>
                    <a:lnTo>
                      <a:pt x="73" y="30"/>
                    </a:lnTo>
                    <a:lnTo>
                      <a:pt x="71" y="27"/>
                    </a:lnTo>
                    <a:lnTo>
                      <a:pt x="69" y="23"/>
                    </a:lnTo>
                    <a:lnTo>
                      <a:pt x="64" y="23"/>
                    </a:lnTo>
                    <a:lnTo>
                      <a:pt x="60" y="20"/>
                    </a:lnTo>
                    <a:lnTo>
                      <a:pt x="60" y="12"/>
                    </a:lnTo>
                    <a:lnTo>
                      <a:pt x="62" y="7"/>
                    </a:lnTo>
                    <a:lnTo>
                      <a:pt x="66" y="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1" name="Freeform 53">
                <a:extLst>
                  <a:ext uri="{FF2B5EF4-FFF2-40B4-BE49-F238E27FC236}">
                    <a16:creationId xmlns:a16="http://schemas.microsoft.com/office/drawing/2014/main" id="{B8CF5D9F-A7F2-495A-B5E7-79C77E6B42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" y="2894"/>
                <a:ext cx="135" cy="337"/>
              </a:xfrm>
              <a:custGeom>
                <a:avLst/>
                <a:gdLst>
                  <a:gd name="T0" fmla="*/ 46 w 135"/>
                  <a:gd name="T1" fmla="*/ 7 h 337"/>
                  <a:gd name="T2" fmla="*/ 41 w 135"/>
                  <a:gd name="T3" fmla="*/ 7 h 337"/>
                  <a:gd name="T4" fmla="*/ 30 w 135"/>
                  <a:gd name="T5" fmla="*/ 9 h 337"/>
                  <a:gd name="T6" fmla="*/ 18 w 135"/>
                  <a:gd name="T7" fmla="*/ 4 h 337"/>
                  <a:gd name="T8" fmla="*/ 9 w 135"/>
                  <a:gd name="T9" fmla="*/ 0 h 337"/>
                  <a:gd name="T10" fmla="*/ 10 w 135"/>
                  <a:gd name="T11" fmla="*/ 5 h 337"/>
                  <a:gd name="T12" fmla="*/ 19 w 135"/>
                  <a:gd name="T13" fmla="*/ 11 h 337"/>
                  <a:gd name="T14" fmla="*/ 26 w 135"/>
                  <a:gd name="T15" fmla="*/ 30 h 337"/>
                  <a:gd name="T16" fmla="*/ 34 w 135"/>
                  <a:gd name="T17" fmla="*/ 48 h 337"/>
                  <a:gd name="T18" fmla="*/ 39 w 135"/>
                  <a:gd name="T19" fmla="*/ 55 h 337"/>
                  <a:gd name="T20" fmla="*/ 32 w 135"/>
                  <a:gd name="T21" fmla="*/ 62 h 337"/>
                  <a:gd name="T22" fmla="*/ 26 w 135"/>
                  <a:gd name="T23" fmla="*/ 64 h 337"/>
                  <a:gd name="T24" fmla="*/ 21 w 135"/>
                  <a:gd name="T25" fmla="*/ 93 h 337"/>
                  <a:gd name="T26" fmla="*/ 25 w 135"/>
                  <a:gd name="T27" fmla="*/ 127 h 337"/>
                  <a:gd name="T28" fmla="*/ 30 w 135"/>
                  <a:gd name="T29" fmla="*/ 134 h 337"/>
                  <a:gd name="T30" fmla="*/ 21 w 135"/>
                  <a:gd name="T31" fmla="*/ 137 h 337"/>
                  <a:gd name="T32" fmla="*/ 12 w 135"/>
                  <a:gd name="T33" fmla="*/ 143 h 337"/>
                  <a:gd name="T34" fmla="*/ 5 w 135"/>
                  <a:gd name="T35" fmla="*/ 177 h 337"/>
                  <a:gd name="T36" fmla="*/ 0 w 135"/>
                  <a:gd name="T37" fmla="*/ 187 h 337"/>
                  <a:gd name="T38" fmla="*/ 5 w 135"/>
                  <a:gd name="T39" fmla="*/ 195 h 337"/>
                  <a:gd name="T40" fmla="*/ 14 w 135"/>
                  <a:gd name="T41" fmla="*/ 200 h 337"/>
                  <a:gd name="T42" fmla="*/ 18 w 135"/>
                  <a:gd name="T43" fmla="*/ 204 h 337"/>
                  <a:gd name="T44" fmla="*/ 28 w 135"/>
                  <a:gd name="T45" fmla="*/ 218 h 337"/>
                  <a:gd name="T46" fmla="*/ 39 w 135"/>
                  <a:gd name="T47" fmla="*/ 227 h 337"/>
                  <a:gd name="T48" fmla="*/ 71 w 135"/>
                  <a:gd name="T49" fmla="*/ 223 h 337"/>
                  <a:gd name="T50" fmla="*/ 78 w 135"/>
                  <a:gd name="T51" fmla="*/ 257 h 337"/>
                  <a:gd name="T52" fmla="*/ 71 w 135"/>
                  <a:gd name="T53" fmla="*/ 268 h 337"/>
                  <a:gd name="T54" fmla="*/ 68 w 135"/>
                  <a:gd name="T55" fmla="*/ 279 h 337"/>
                  <a:gd name="T56" fmla="*/ 68 w 135"/>
                  <a:gd name="T57" fmla="*/ 289 h 337"/>
                  <a:gd name="T58" fmla="*/ 75 w 135"/>
                  <a:gd name="T59" fmla="*/ 304 h 337"/>
                  <a:gd name="T60" fmla="*/ 91 w 135"/>
                  <a:gd name="T61" fmla="*/ 321 h 337"/>
                  <a:gd name="T62" fmla="*/ 101 w 135"/>
                  <a:gd name="T63" fmla="*/ 329 h 337"/>
                  <a:gd name="T64" fmla="*/ 98 w 135"/>
                  <a:gd name="T65" fmla="*/ 337 h 337"/>
                  <a:gd name="T66" fmla="*/ 109 w 135"/>
                  <a:gd name="T67" fmla="*/ 337 h 337"/>
                  <a:gd name="T68" fmla="*/ 110 w 135"/>
                  <a:gd name="T69" fmla="*/ 325 h 337"/>
                  <a:gd name="T70" fmla="*/ 105 w 135"/>
                  <a:gd name="T71" fmla="*/ 318 h 337"/>
                  <a:gd name="T72" fmla="*/ 109 w 135"/>
                  <a:gd name="T73" fmla="*/ 307 h 337"/>
                  <a:gd name="T74" fmla="*/ 109 w 135"/>
                  <a:gd name="T75" fmla="*/ 302 h 337"/>
                  <a:gd name="T76" fmla="*/ 130 w 135"/>
                  <a:gd name="T77" fmla="*/ 287 h 337"/>
                  <a:gd name="T78" fmla="*/ 135 w 135"/>
                  <a:gd name="T79" fmla="*/ 266 h 337"/>
                  <a:gd name="T80" fmla="*/ 135 w 135"/>
                  <a:gd name="T81" fmla="*/ 241 h 337"/>
                  <a:gd name="T82" fmla="*/ 91 w 135"/>
                  <a:gd name="T83" fmla="*/ 180 h 337"/>
                  <a:gd name="T84" fmla="*/ 89 w 135"/>
                  <a:gd name="T85" fmla="*/ 187 h 337"/>
                  <a:gd name="T86" fmla="*/ 94 w 135"/>
                  <a:gd name="T87" fmla="*/ 193 h 337"/>
                  <a:gd name="T88" fmla="*/ 105 w 135"/>
                  <a:gd name="T89" fmla="*/ 214 h 337"/>
                  <a:gd name="T90" fmla="*/ 103 w 135"/>
                  <a:gd name="T91" fmla="*/ 220 h 337"/>
                  <a:gd name="T92" fmla="*/ 98 w 135"/>
                  <a:gd name="T93" fmla="*/ 212 h 337"/>
                  <a:gd name="T94" fmla="*/ 91 w 135"/>
                  <a:gd name="T95" fmla="*/ 205 h 337"/>
                  <a:gd name="T96" fmla="*/ 89 w 135"/>
                  <a:gd name="T97" fmla="*/ 205 h 337"/>
                  <a:gd name="T98" fmla="*/ 84 w 135"/>
                  <a:gd name="T99" fmla="*/ 212 h 337"/>
                  <a:gd name="T100" fmla="*/ 78 w 135"/>
                  <a:gd name="T101" fmla="*/ 211 h 337"/>
                  <a:gd name="T102" fmla="*/ 75 w 135"/>
                  <a:gd name="T103" fmla="*/ 200 h 337"/>
                  <a:gd name="T104" fmla="*/ 76 w 135"/>
                  <a:gd name="T105" fmla="*/ 191 h 337"/>
                  <a:gd name="T106" fmla="*/ 66 w 135"/>
                  <a:gd name="T107" fmla="*/ 173 h 337"/>
                  <a:gd name="T108" fmla="*/ 66 w 135"/>
                  <a:gd name="T109" fmla="*/ 162 h 337"/>
                  <a:gd name="T110" fmla="*/ 51 w 135"/>
                  <a:gd name="T111" fmla="*/ 123 h 337"/>
                  <a:gd name="T112" fmla="*/ 64 w 135"/>
                  <a:gd name="T113" fmla="*/ 100 h 337"/>
                  <a:gd name="T114" fmla="*/ 62 w 135"/>
                  <a:gd name="T115" fmla="*/ 48 h 337"/>
                  <a:gd name="T116" fmla="*/ 59 w 135"/>
                  <a:gd name="T117" fmla="*/ 39 h 337"/>
                  <a:gd name="T118" fmla="*/ 48 w 135"/>
                  <a:gd name="T119" fmla="*/ 23 h 337"/>
                  <a:gd name="T120" fmla="*/ 53 w 135"/>
                  <a:gd name="T121" fmla="*/ 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337">
                    <a:moveTo>
                      <a:pt x="48" y="12"/>
                    </a:moveTo>
                    <a:lnTo>
                      <a:pt x="46" y="7"/>
                    </a:lnTo>
                    <a:lnTo>
                      <a:pt x="44" y="7"/>
                    </a:lnTo>
                    <a:lnTo>
                      <a:pt x="41" y="7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6" y="4"/>
                    </a:lnTo>
                    <a:lnTo>
                      <a:pt x="18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0" y="5"/>
                    </a:lnTo>
                    <a:lnTo>
                      <a:pt x="10" y="11"/>
                    </a:lnTo>
                    <a:lnTo>
                      <a:pt x="19" y="11"/>
                    </a:lnTo>
                    <a:lnTo>
                      <a:pt x="25" y="21"/>
                    </a:lnTo>
                    <a:lnTo>
                      <a:pt x="26" y="30"/>
                    </a:lnTo>
                    <a:lnTo>
                      <a:pt x="32" y="34"/>
                    </a:lnTo>
                    <a:lnTo>
                      <a:pt x="34" y="48"/>
                    </a:lnTo>
                    <a:lnTo>
                      <a:pt x="37" y="50"/>
                    </a:lnTo>
                    <a:lnTo>
                      <a:pt x="39" y="55"/>
                    </a:lnTo>
                    <a:lnTo>
                      <a:pt x="39" y="59"/>
                    </a:lnTo>
                    <a:lnTo>
                      <a:pt x="32" y="62"/>
                    </a:lnTo>
                    <a:lnTo>
                      <a:pt x="30" y="62"/>
                    </a:lnTo>
                    <a:lnTo>
                      <a:pt x="26" y="64"/>
                    </a:lnTo>
                    <a:lnTo>
                      <a:pt x="26" y="79"/>
                    </a:lnTo>
                    <a:lnTo>
                      <a:pt x="21" y="93"/>
                    </a:lnTo>
                    <a:lnTo>
                      <a:pt x="23" y="123"/>
                    </a:lnTo>
                    <a:lnTo>
                      <a:pt x="25" y="127"/>
                    </a:lnTo>
                    <a:lnTo>
                      <a:pt x="30" y="129"/>
                    </a:lnTo>
                    <a:lnTo>
                      <a:pt x="30" y="134"/>
                    </a:lnTo>
                    <a:lnTo>
                      <a:pt x="28" y="136"/>
                    </a:lnTo>
                    <a:lnTo>
                      <a:pt x="21" y="137"/>
                    </a:lnTo>
                    <a:lnTo>
                      <a:pt x="18" y="141"/>
                    </a:lnTo>
                    <a:lnTo>
                      <a:pt x="12" y="143"/>
                    </a:lnTo>
                    <a:lnTo>
                      <a:pt x="12" y="143"/>
                    </a:lnTo>
                    <a:lnTo>
                      <a:pt x="5" y="177"/>
                    </a:lnTo>
                    <a:lnTo>
                      <a:pt x="0" y="184"/>
                    </a:lnTo>
                    <a:lnTo>
                      <a:pt x="0" y="187"/>
                    </a:lnTo>
                    <a:lnTo>
                      <a:pt x="0" y="193"/>
                    </a:lnTo>
                    <a:lnTo>
                      <a:pt x="5" y="195"/>
                    </a:lnTo>
                    <a:lnTo>
                      <a:pt x="7" y="200"/>
                    </a:lnTo>
                    <a:lnTo>
                      <a:pt x="14" y="200"/>
                    </a:lnTo>
                    <a:lnTo>
                      <a:pt x="16" y="200"/>
                    </a:lnTo>
                    <a:lnTo>
                      <a:pt x="18" y="204"/>
                    </a:lnTo>
                    <a:lnTo>
                      <a:pt x="21" y="205"/>
                    </a:lnTo>
                    <a:lnTo>
                      <a:pt x="28" y="218"/>
                    </a:lnTo>
                    <a:lnTo>
                      <a:pt x="35" y="227"/>
                    </a:lnTo>
                    <a:lnTo>
                      <a:pt x="39" y="227"/>
                    </a:lnTo>
                    <a:lnTo>
                      <a:pt x="68" y="221"/>
                    </a:lnTo>
                    <a:lnTo>
                      <a:pt x="71" y="223"/>
                    </a:lnTo>
                    <a:lnTo>
                      <a:pt x="75" y="227"/>
                    </a:lnTo>
                    <a:lnTo>
                      <a:pt x="78" y="257"/>
                    </a:lnTo>
                    <a:lnTo>
                      <a:pt x="76" y="262"/>
                    </a:lnTo>
                    <a:lnTo>
                      <a:pt x="71" y="268"/>
                    </a:lnTo>
                    <a:lnTo>
                      <a:pt x="73" y="275"/>
                    </a:lnTo>
                    <a:lnTo>
                      <a:pt x="68" y="279"/>
                    </a:lnTo>
                    <a:lnTo>
                      <a:pt x="66" y="286"/>
                    </a:lnTo>
                    <a:lnTo>
                      <a:pt x="68" y="289"/>
                    </a:lnTo>
                    <a:lnTo>
                      <a:pt x="73" y="302"/>
                    </a:lnTo>
                    <a:lnTo>
                      <a:pt x="75" y="304"/>
                    </a:lnTo>
                    <a:lnTo>
                      <a:pt x="78" y="305"/>
                    </a:lnTo>
                    <a:lnTo>
                      <a:pt x="91" y="321"/>
                    </a:lnTo>
                    <a:lnTo>
                      <a:pt x="100" y="325"/>
                    </a:lnTo>
                    <a:lnTo>
                      <a:pt x="101" y="329"/>
                    </a:lnTo>
                    <a:lnTo>
                      <a:pt x="101" y="332"/>
                    </a:lnTo>
                    <a:lnTo>
                      <a:pt x="98" y="337"/>
                    </a:lnTo>
                    <a:lnTo>
                      <a:pt x="100" y="337"/>
                    </a:lnTo>
                    <a:lnTo>
                      <a:pt x="109" y="337"/>
                    </a:lnTo>
                    <a:lnTo>
                      <a:pt x="110" y="337"/>
                    </a:lnTo>
                    <a:lnTo>
                      <a:pt x="110" y="325"/>
                    </a:lnTo>
                    <a:lnTo>
                      <a:pt x="109" y="321"/>
                    </a:lnTo>
                    <a:lnTo>
                      <a:pt x="105" y="318"/>
                    </a:lnTo>
                    <a:lnTo>
                      <a:pt x="105" y="312"/>
                    </a:lnTo>
                    <a:lnTo>
                      <a:pt x="109" y="307"/>
                    </a:lnTo>
                    <a:lnTo>
                      <a:pt x="109" y="305"/>
                    </a:lnTo>
                    <a:lnTo>
                      <a:pt x="109" y="302"/>
                    </a:lnTo>
                    <a:lnTo>
                      <a:pt x="128" y="293"/>
                    </a:lnTo>
                    <a:lnTo>
                      <a:pt x="130" y="287"/>
                    </a:lnTo>
                    <a:lnTo>
                      <a:pt x="132" y="271"/>
                    </a:lnTo>
                    <a:lnTo>
                      <a:pt x="135" y="266"/>
                    </a:lnTo>
                    <a:lnTo>
                      <a:pt x="130" y="254"/>
                    </a:lnTo>
                    <a:lnTo>
                      <a:pt x="135" y="241"/>
                    </a:lnTo>
                    <a:lnTo>
                      <a:pt x="134" y="230"/>
                    </a:lnTo>
                    <a:lnTo>
                      <a:pt x="91" y="180"/>
                    </a:lnTo>
                    <a:lnTo>
                      <a:pt x="89" y="180"/>
                    </a:lnTo>
                    <a:lnTo>
                      <a:pt x="89" y="187"/>
                    </a:lnTo>
                    <a:lnTo>
                      <a:pt x="91" y="191"/>
                    </a:lnTo>
                    <a:lnTo>
                      <a:pt x="94" y="193"/>
                    </a:lnTo>
                    <a:lnTo>
                      <a:pt x="98" y="195"/>
                    </a:lnTo>
                    <a:lnTo>
                      <a:pt x="105" y="214"/>
                    </a:lnTo>
                    <a:lnTo>
                      <a:pt x="105" y="220"/>
                    </a:lnTo>
                    <a:lnTo>
                      <a:pt x="103" y="220"/>
                    </a:lnTo>
                    <a:lnTo>
                      <a:pt x="101" y="220"/>
                    </a:lnTo>
                    <a:lnTo>
                      <a:pt x="98" y="212"/>
                    </a:lnTo>
                    <a:lnTo>
                      <a:pt x="94" y="211"/>
                    </a:lnTo>
                    <a:lnTo>
                      <a:pt x="91" y="205"/>
                    </a:lnTo>
                    <a:lnTo>
                      <a:pt x="91" y="205"/>
                    </a:lnTo>
                    <a:lnTo>
                      <a:pt x="89" y="205"/>
                    </a:lnTo>
                    <a:lnTo>
                      <a:pt x="85" y="212"/>
                    </a:lnTo>
                    <a:lnTo>
                      <a:pt x="84" y="212"/>
                    </a:lnTo>
                    <a:lnTo>
                      <a:pt x="80" y="212"/>
                    </a:lnTo>
                    <a:lnTo>
                      <a:pt x="78" y="211"/>
                    </a:lnTo>
                    <a:lnTo>
                      <a:pt x="75" y="207"/>
                    </a:lnTo>
                    <a:lnTo>
                      <a:pt x="75" y="200"/>
                    </a:lnTo>
                    <a:lnTo>
                      <a:pt x="76" y="195"/>
                    </a:lnTo>
                    <a:lnTo>
                      <a:pt x="76" y="191"/>
                    </a:lnTo>
                    <a:lnTo>
                      <a:pt x="69" y="184"/>
                    </a:lnTo>
                    <a:lnTo>
                      <a:pt x="66" y="173"/>
                    </a:lnTo>
                    <a:lnTo>
                      <a:pt x="66" y="162"/>
                    </a:lnTo>
                    <a:lnTo>
                      <a:pt x="66" y="162"/>
                    </a:lnTo>
                    <a:lnTo>
                      <a:pt x="51" y="127"/>
                    </a:lnTo>
                    <a:lnTo>
                      <a:pt x="51" y="123"/>
                    </a:lnTo>
                    <a:lnTo>
                      <a:pt x="53" y="120"/>
                    </a:lnTo>
                    <a:lnTo>
                      <a:pt x="64" y="100"/>
                    </a:lnTo>
                    <a:lnTo>
                      <a:pt x="60" y="54"/>
                    </a:lnTo>
                    <a:lnTo>
                      <a:pt x="62" y="48"/>
                    </a:lnTo>
                    <a:lnTo>
                      <a:pt x="62" y="43"/>
                    </a:lnTo>
                    <a:lnTo>
                      <a:pt x="59" y="39"/>
                    </a:lnTo>
                    <a:lnTo>
                      <a:pt x="53" y="34"/>
                    </a:lnTo>
                    <a:lnTo>
                      <a:pt x="48" y="23"/>
                    </a:lnTo>
                    <a:lnTo>
                      <a:pt x="48" y="12"/>
                    </a:lnTo>
                    <a:lnTo>
                      <a:pt x="53" y="7"/>
                    </a:lnTo>
                    <a:lnTo>
                      <a:pt x="48" y="12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2" name="Freeform 54">
                <a:extLst>
                  <a:ext uri="{FF2B5EF4-FFF2-40B4-BE49-F238E27FC236}">
                    <a16:creationId xmlns:a16="http://schemas.microsoft.com/office/drawing/2014/main" id="{4C7607E1-2A4E-442A-81CC-6F98A4EF2BB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82" y="2894"/>
                <a:ext cx="135" cy="337"/>
              </a:xfrm>
              <a:custGeom>
                <a:avLst/>
                <a:gdLst>
                  <a:gd name="T0" fmla="*/ 46 w 135"/>
                  <a:gd name="T1" fmla="*/ 7 h 337"/>
                  <a:gd name="T2" fmla="*/ 41 w 135"/>
                  <a:gd name="T3" fmla="*/ 7 h 337"/>
                  <a:gd name="T4" fmla="*/ 30 w 135"/>
                  <a:gd name="T5" fmla="*/ 9 h 337"/>
                  <a:gd name="T6" fmla="*/ 18 w 135"/>
                  <a:gd name="T7" fmla="*/ 4 h 337"/>
                  <a:gd name="T8" fmla="*/ 9 w 135"/>
                  <a:gd name="T9" fmla="*/ 0 h 337"/>
                  <a:gd name="T10" fmla="*/ 10 w 135"/>
                  <a:gd name="T11" fmla="*/ 5 h 337"/>
                  <a:gd name="T12" fmla="*/ 19 w 135"/>
                  <a:gd name="T13" fmla="*/ 11 h 337"/>
                  <a:gd name="T14" fmla="*/ 26 w 135"/>
                  <a:gd name="T15" fmla="*/ 30 h 337"/>
                  <a:gd name="T16" fmla="*/ 34 w 135"/>
                  <a:gd name="T17" fmla="*/ 48 h 337"/>
                  <a:gd name="T18" fmla="*/ 39 w 135"/>
                  <a:gd name="T19" fmla="*/ 55 h 337"/>
                  <a:gd name="T20" fmla="*/ 32 w 135"/>
                  <a:gd name="T21" fmla="*/ 62 h 337"/>
                  <a:gd name="T22" fmla="*/ 26 w 135"/>
                  <a:gd name="T23" fmla="*/ 64 h 337"/>
                  <a:gd name="T24" fmla="*/ 21 w 135"/>
                  <a:gd name="T25" fmla="*/ 93 h 337"/>
                  <a:gd name="T26" fmla="*/ 25 w 135"/>
                  <a:gd name="T27" fmla="*/ 127 h 337"/>
                  <a:gd name="T28" fmla="*/ 30 w 135"/>
                  <a:gd name="T29" fmla="*/ 134 h 337"/>
                  <a:gd name="T30" fmla="*/ 21 w 135"/>
                  <a:gd name="T31" fmla="*/ 137 h 337"/>
                  <a:gd name="T32" fmla="*/ 12 w 135"/>
                  <a:gd name="T33" fmla="*/ 143 h 337"/>
                  <a:gd name="T34" fmla="*/ 5 w 135"/>
                  <a:gd name="T35" fmla="*/ 177 h 337"/>
                  <a:gd name="T36" fmla="*/ 0 w 135"/>
                  <a:gd name="T37" fmla="*/ 187 h 337"/>
                  <a:gd name="T38" fmla="*/ 5 w 135"/>
                  <a:gd name="T39" fmla="*/ 195 h 337"/>
                  <a:gd name="T40" fmla="*/ 14 w 135"/>
                  <a:gd name="T41" fmla="*/ 200 h 337"/>
                  <a:gd name="T42" fmla="*/ 18 w 135"/>
                  <a:gd name="T43" fmla="*/ 204 h 337"/>
                  <a:gd name="T44" fmla="*/ 28 w 135"/>
                  <a:gd name="T45" fmla="*/ 218 h 337"/>
                  <a:gd name="T46" fmla="*/ 39 w 135"/>
                  <a:gd name="T47" fmla="*/ 227 h 337"/>
                  <a:gd name="T48" fmla="*/ 71 w 135"/>
                  <a:gd name="T49" fmla="*/ 223 h 337"/>
                  <a:gd name="T50" fmla="*/ 78 w 135"/>
                  <a:gd name="T51" fmla="*/ 257 h 337"/>
                  <a:gd name="T52" fmla="*/ 71 w 135"/>
                  <a:gd name="T53" fmla="*/ 268 h 337"/>
                  <a:gd name="T54" fmla="*/ 68 w 135"/>
                  <a:gd name="T55" fmla="*/ 279 h 337"/>
                  <a:gd name="T56" fmla="*/ 68 w 135"/>
                  <a:gd name="T57" fmla="*/ 289 h 337"/>
                  <a:gd name="T58" fmla="*/ 75 w 135"/>
                  <a:gd name="T59" fmla="*/ 304 h 337"/>
                  <a:gd name="T60" fmla="*/ 91 w 135"/>
                  <a:gd name="T61" fmla="*/ 321 h 337"/>
                  <a:gd name="T62" fmla="*/ 101 w 135"/>
                  <a:gd name="T63" fmla="*/ 329 h 337"/>
                  <a:gd name="T64" fmla="*/ 98 w 135"/>
                  <a:gd name="T65" fmla="*/ 337 h 337"/>
                  <a:gd name="T66" fmla="*/ 109 w 135"/>
                  <a:gd name="T67" fmla="*/ 337 h 337"/>
                  <a:gd name="T68" fmla="*/ 110 w 135"/>
                  <a:gd name="T69" fmla="*/ 325 h 337"/>
                  <a:gd name="T70" fmla="*/ 105 w 135"/>
                  <a:gd name="T71" fmla="*/ 318 h 337"/>
                  <a:gd name="T72" fmla="*/ 109 w 135"/>
                  <a:gd name="T73" fmla="*/ 307 h 337"/>
                  <a:gd name="T74" fmla="*/ 109 w 135"/>
                  <a:gd name="T75" fmla="*/ 302 h 337"/>
                  <a:gd name="T76" fmla="*/ 130 w 135"/>
                  <a:gd name="T77" fmla="*/ 287 h 337"/>
                  <a:gd name="T78" fmla="*/ 135 w 135"/>
                  <a:gd name="T79" fmla="*/ 266 h 337"/>
                  <a:gd name="T80" fmla="*/ 135 w 135"/>
                  <a:gd name="T81" fmla="*/ 241 h 337"/>
                  <a:gd name="T82" fmla="*/ 91 w 135"/>
                  <a:gd name="T83" fmla="*/ 180 h 337"/>
                  <a:gd name="T84" fmla="*/ 89 w 135"/>
                  <a:gd name="T85" fmla="*/ 187 h 337"/>
                  <a:gd name="T86" fmla="*/ 94 w 135"/>
                  <a:gd name="T87" fmla="*/ 193 h 337"/>
                  <a:gd name="T88" fmla="*/ 105 w 135"/>
                  <a:gd name="T89" fmla="*/ 214 h 337"/>
                  <a:gd name="T90" fmla="*/ 103 w 135"/>
                  <a:gd name="T91" fmla="*/ 220 h 337"/>
                  <a:gd name="T92" fmla="*/ 98 w 135"/>
                  <a:gd name="T93" fmla="*/ 212 h 337"/>
                  <a:gd name="T94" fmla="*/ 91 w 135"/>
                  <a:gd name="T95" fmla="*/ 205 h 337"/>
                  <a:gd name="T96" fmla="*/ 89 w 135"/>
                  <a:gd name="T97" fmla="*/ 205 h 337"/>
                  <a:gd name="T98" fmla="*/ 84 w 135"/>
                  <a:gd name="T99" fmla="*/ 212 h 337"/>
                  <a:gd name="T100" fmla="*/ 78 w 135"/>
                  <a:gd name="T101" fmla="*/ 211 h 337"/>
                  <a:gd name="T102" fmla="*/ 75 w 135"/>
                  <a:gd name="T103" fmla="*/ 200 h 337"/>
                  <a:gd name="T104" fmla="*/ 76 w 135"/>
                  <a:gd name="T105" fmla="*/ 191 h 337"/>
                  <a:gd name="T106" fmla="*/ 66 w 135"/>
                  <a:gd name="T107" fmla="*/ 173 h 337"/>
                  <a:gd name="T108" fmla="*/ 66 w 135"/>
                  <a:gd name="T109" fmla="*/ 162 h 337"/>
                  <a:gd name="T110" fmla="*/ 51 w 135"/>
                  <a:gd name="T111" fmla="*/ 123 h 337"/>
                  <a:gd name="T112" fmla="*/ 64 w 135"/>
                  <a:gd name="T113" fmla="*/ 100 h 337"/>
                  <a:gd name="T114" fmla="*/ 62 w 135"/>
                  <a:gd name="T115" fmla="*/ 48 h 337"/>
                  <a:gd name="T116" fmla="*/ 59 w 135"/>
                  <a:gd name="T117" fmla="*/ 39 h 337"/>
                  <a:gd name="T118" fmla="*/ 48 w 135"/>
                  <a:gd name="T119" fmla="*/ 23 h 337"/>
                  <a:gd name="T120" fmla="*/ 53 w 135"/>
                  <a:gd name="T121" fmla="*/ 7 h 3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135" h="337">
                    <a:moveTo>
                      <a:pt x="48" y="12"/>
                    </a:moveTo>
                    <a:lnTo>
                      <a:pt x="46" y="7"/>
                    </a:lnTo>
                    <a:lnTo>
                      <a:pt x="44" y="7"/>
                    </a:lnTo>
                    <a:lnTo>
                      <a:pt x="41" y="7"/>
                    </a:lnTo>
                    <a:lnTo>
                      <a:pt x="32" y="9"/>
                    </a:lnTo>
                    <a:lnTo>
                      <a:pt x="30" y="9"/>
                    </a:lnTo>
                    <a:lnTo>
                      <a:pt x="26" y="4"/>
                    </a:lnTo>
                    <a:lnTo>
                      <a:pt x="18" y="4"/>
                    </a:lnTo>
                    <a:lnTo>
                      <a:pt x="9" y="0"/>
                    </a:lnTo>
                    <a:lnTo>
                      <a:pt x="9" y="0"/>
                    </a:lnTo>
                    <a:lnTo>
                      <a:pt x="9" y="4"/>
                    </a:lnTo>
                    <a:lnTo>
                      <a:pt x="10" y="5"/>
                    </a:lnTo>
                    <a:lnTo>
                      <a:pt x="10" y="11"/>
                    </a:lnTo>
                    <a:lnTo>
                      <a:pt x="19" y="11"/>
                    </a:lnTo>
                    <a:lnTo>
                      <a:pt x="25" y="21"/>
                    </a:lnTo>
                    <a:lnTo>
                      <a:pt x="26" y="30"/>
                    </a:lnTo>
                    <a:lnTo>
                      <a:pt x="32" y="34"/>
                    </a:lnTo>
                    <a:lnTo>
                      <a:pt x="34" y="48"/>
                    </a:lnTo>
                    <a:lnTo>
                      <a:pt x="37" y="50"/>
                    </a:lnTo>
                    <a:lnTo>
                      <a:pt x="39" y="55"/>
                    </a:lnTo>
                    <a:lnTo>
                      <a:pt x="39" y="59"/>
                    </a:lnTo>
                    <a:lnTo>
                      <a:pt x="32" y="62"/>
                    </a:lnTo>
                    <a:lnTo>
                      <a:pt x="30" y="62"/>
                    </a:lnTo>
                    <a:lnTo>
                      <a:pt x="26" y="64"/>
                    </a:lnTo>
                    <a:lnTo>
                      <a:pt x="26" y="79"/>
                    </a:lnTo>
                    <a:lnTo>
                      <a:pt x="21" y="93"/>
                    </a:lnTo>
                    <a:lnTo>
                      <a:pt x="23" y="123"/>
                    </a:lnTo>
                    <a:lnTo>
                      <a:pt x="25" y="127"/>
                    </a:lnTo>
                    <a:lnTo>
                      <a:pt x="30" y="129"/>
                    </a:lnTo>
                    <a:lnTo>
                      <a:pt x="30" y="134"/>
                    </a:lnTo>
                    <a:lnTo>
                      <a:pt x="28" y="136"/>
                    </a:lnTo>
                    <a:lnTo>
                      <a:pt x="21" y="137"/>
                    </a:lnTo>
                    <a:lnTo>
                      <a:pt x="18" y="141"/>
                    </a:lnTo>
                    <a:lnTo>
                      <a:pt x="12" y="143"/>
                    </a:lnTo>
                    <a:lnTo>
                      <a:pt x="12" y="143"/>
                    </a:lnTo>
                    <a:lnTo>
                      <a:pt x="5" y="177"/>
                    </a:lnTo>
                    <a:lnTo>
                      <a:pt x="0" y="184"/>
                    </a:lnTo>
                    <a:lnTo>
                      <a:pt x="0" y="187"/>
                    </a:lnTo>
                    <a:lnTo>
                      <a:pt x="0" y="193"/>
                    </a:lnTo>
                    <a:lnTo>
                      <a:pt x="5" y="195"/>
                    </a:lnTo>
                    <a:lnTo>
                      <a:pt x="7" y="200"/>
                    </a:lnTo>
                    <a:lnTo>
                      <a:pt x="14" y="200"/>
                    </a:lnTo>
                    <a:lnTo>
                      <a:pt x="16" y="200"/>
                    </a:lnTo>
                    <a:lnTo>
                      <a:pt x="18" y="204"/>
                    </a:lnTo>
                    <a:lnTo>
                      <a:pt x="21" y="205"/>
                    </a:lnTo>
                    <a:lnTo>
                      <a:pt x="28" y="218"/>
                    </a:lnTo>
                    <a:lnTo>
                      <a:pt x="35" y="227"/>
                    </a:lnTo>
                    <a:lnTo>
                      <a:pt x="39" y="227"/>
                    </a:lnTo>
                    <a:lnTo>
                      <a:pt x="68" y="221"/>
                    </a:lnTo>
                    <a:lnTo>
                      <a:pt x="71" y="223"/>
                    </a:lnTo>
                    <a:lnTo>
                      <a:pt x="75" y="227"/>
                    </a:lnTo>
                    <a:lnTo>
                      <a:pt x="78" y="257"/>
                    </a:lnTo>
                    <a:lnTo>
                      <a:pt x="76" y="262"/>
                    </a:lnTo>
                    <a:lnTo>
                      <a:pt x="71" y="268"/>
                    </a:lnTo>
                    <a:lnTo>
                      <a:pt x="73" y="275"/>
                    </a:lnTo>
                    <a:lnTo>
                      <a:pt x="68" y="279"/>
                    </a:lnTo>
                    <a:lnTo>
                      <a:pt x="66" y="286"/>
                    </a:lnTo>
                    <a:lnTo>
                      <a:pt x="68" y="289"/>
                    </a:lnTo>
                    <a:lnTo>
                      <a:pt x="73" y="302"/>
                    </a:lnTo>
                    <a:lnTo>
                      <a:pt x="75" y="304"/>
                    </a:lnTo>
                    <a:lnTo>
                      <a:pt x="78" y="305"/>
                    </a:lnTo>
                    <a:lnTo>
                      <a:pt x="91" y="321"/>
                    </a:lnTo>
                    <a:lnTo>
                      <a:pt x="100" y="325"/>
                    </a:lnTo>
                    <a:lnTo>
                      <a:pt x="101" y="329"/>
                    </a:lnTo>
                    <a:lnTo>
                      <a:pt x="101" y="332"/>
                    </a:lnTo>
                    <a:lnTo>
                      <a:pt x="98" y="337"/>
                    </a:lnTo>
                    <a:lnTo>
                      <a:pt x="100" y="337"/>
                    </a:lnTo>
                    <a:lnTo>
                      <a:pt x="109" y="337"/>
                    </a:lnTo>
                    <a:lnTo>
                      <a:pt x="110" y="337"/>
                    </a:lnTo>
                    <a:lnTo>
                      <a:pt x="110" y="325"/>
                    </a:lnTo>
                    <a:lnTo>
                      <a:pt x="109" y="321"/>
                    </a:lnTo>
                    <a:lnTo>
                      <a:pt x="105" y="318"/>
                    </a:lnTo>
                    <a:lnTo>
                      <a:pt x="105" y="312"/>
                    </a:lnTo>
                    <a:lnTo>
                      <a:pt x="109" y="307"/>
                    </a:lnTo>
                    <a:lnTo>
                      <a:pt x="109" y="305"/>
                    </a:lnTo>
                    <a:lnTo>
                      <a:pt x="109" y="302"/>
                    </a:lnTo>
                    <a:lnTo>
                      <a:pt x="128" y="293"/>
                    </a:lnTo>
                    <a:lnTo>
                      <a:pt x="130" y="287"/>
                    </a:lnTo>
                    <a:lnTo>
                      <a:pt x="132" y="271"/>
                    </a:lnTo>
                    <a:lnTo>
                      <a:pt x="135" y="266"/>
                    </a:lnTo>
                    <a:lnTo>
                      <a:pt x="130" y="254"/>
                    </a:lnTo>
                    <a:lnTo>
                      <a:pt x="135" y="241"/>
                    </a:lnTo>
                    <a:lnTo>
                      <a:pt x="134" y="230"/>
                    </a:lnTo>
                    <a:lnTo>
                      <a:pt x="91" y="180"/>
                    </a:lnTo>
                    <a:lnTo>
                      <a:pt x="89" y="180"/>
                    </a:lnTo>
                    <a:lnTo>
                      <a:pt x="89" y="187"/>
                    </a:lnTo>
                    <a:lnTo>
                      <a:pt x="91" y="191"/>
                    </a:lnTo>
                    <a:lnTo>
                      <a:pt x="94" y="193"/>
                    </a:lnTo>
                    <a:lnTo>
                      <a:pt x="98" y="195"/>
                    </a:lnTo>
                    <a:lnTo>
                      <a:pt x="105" y="214"/>
                    </a:lnTo>
                    <a:lnTo>
                      <a:pt x="105" y="220"/>
                    </a:lnTo>
                    <a:lnTo>
                      <a:pt x="103" y="220"/>
                    </a:lnTo>
                    <a:lnTo>
                      <a:pt x="101" y="220"/>
                    </a:lnTo>
                    <a:lnTo>
                      <a:pt x="98" y="212"/>
                    </a:lnTo>
                    <a:lnTo>
                      <a:pt x="94" y="211"/>
                    </a:lnTo>
                    <a:lnTo>
                      <a:pt x="91" y="205"/>
                    </a:lnTo>
                    <a:lnTo>
                      <a:pt x="91" y="205"/>
                    </a:lnTo>
                    <a:lnTo>
                      <a:pt x="89" y="205"/>
                    </a:lnTo>
                    <a:lnTo>
                      <a:pt x="85" y="212"/>
                    </a:lnTo>
                    <a:lnTo>
                      <a:pt x="84" y="212"/>
                    </a:lnTo>
                    <a:lnTo>
                      <a:pt x="80" y="212"/>
                    </a:lnTo>
                    <a:lnTo>
                      <a:pt x="78" y="211"/>
                    </a:lnTo>
                    <a:lnTo>
                      <a:pt x="75" y="207"/>
                    </a:lnTo>
                    <a:lnTo>
                      <a:pt x="75" y="200"/>
                    </a:lnTo>
                    <a:lnTo>
                      <a:pt x="76" y="195"/>
                    </a:lnTo>
                    <a:lnTo>
                      <a:pt x="76" y="191"/>
                    </a:lnTo>
                    <a:lnTo>
                      <a:pt x="69" y="184"/>
                    </a:lnTo>
                    <a:lnTo>
                      <a:pt x="66" y="173"/>
                    </a:lnTo>
                    <a:lnTo>
                      <a:pt x="66" y="162"/>
                    </a:lnTo>
                    <a:lnTo>
                      <a:pt x="66" y="162"/>
                    </a:lnTo>
                    <a:lnTo>
                      <a:pt x="51" y="127"/>
                    </a:lnTo>
                    <a:lnTo>
                      <a:pt x="51" y="123"/>
                    </a:lnTo>
                    <a:lnTo>
                      <a:pt x="53" y="120"/>
                    </a:lnTo>
                    <a:lnTo>
                      <a:pt x="64" y="100"/>
                    </a:lnTo>
                    <a:lnTo>
                      <a:pt x="60" y="54"/>
                    </a:lnTo>
                    <a:lnTo>
                      <a:pt x="62" y="48"/>
                    </a:lnTo>
                    <a:lnTo>
                      <a:pt x="62" y="43"/>
                    </a:lnTo>
                    <a:lnTo>
                      <a:pt x="59" y="39"/>
                    </a:lnTo>
                    <a:lnTo>
                      <a:pt x="53" y="34"/>
                    </a:lnTo>
                    <a:lnTo>
                      <a:pt x="48" y="23"/>
                    </a:lnTo>
                    <a:lnTo>
                      <a:pt x="48" y="12"/>
                    </a:lnTo>
                    <a:lnTo>
                      <a:pt x="53" y="7"/>
                    </a:lnTo>
                    <a:lnTo>
                      <a:pt x="48" y="1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3" name="Freeform 55">
                <a:extLst>
                  <a:ext uri="{FF2B5EF4-FFF2-40B4-BE49-F238E27FC236}">
                    <a16:creationId xmlns:a16="http://schemas.microsoft.com/office/drawing/2014/main" id="{2D8926C9-6C13-4459-9C18-9B5EE6BE4F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310"/>
                <a:ext cx="226" cy="238"/>
              </a:xfrm>
              <a:custGeom>
                <a:avLst/>
                <a:gdLst>
                  <a:gd name="T0" fmla="*/ 183 w 226"/>
                  <a:gd name="T1" fmla="*/ 2 h 238"/>
                  <a:gd name="T2" fmla="*/ 183 w 226"/>
                  <a:gd name="T3" fmla="*/ 0 h 238"/>
                  <a:gd name="T4" fmla="*/ 183 w 226"/>
                  <a:gd name="T5" fmla="*/ 2 h 238"/>
                  <a:gd name="T6" fmla="*/ 162 w 226"/>
                  <a:gd name="T7" fmla="*/ 16 h 238"/>
                  <a:gd name="T8" fmla="*/ 100 w 226"/>
                  <a:gd name="T9" fmla="*/ 23 h 238"/>
                  <a:gd name="T10" fmla="*/ 96 w 226"/>
                  <a:gd name="T11" fmla="*/ 16 h 238"/>
                  <a:gd name="T12" fmla="*/ 85 w 226"/>
                  <a:gd name="T13" fmla="*/ 18 h 238"/>
                  <a:gd name="T14" fmla="*/ 78 w 226"/>
                  <a:gd name="T15" fmla="*/ 20 h 238"/>
                  <a:gd name="T16" fmla="*/ 69 w 226"/>
                  <a:gd name="T17" fmla="*/ 16 h 238"/>
                  <a:gd name="T18" fmla="*/ 59 w 226"/>
                  <a:gd name="T19" fmla="*/ 18 h 238"/>
                  <a:gd name="T20" fmla="*/ 53 w 226"/>
                  <a:gd name="T21" fmla="*/ 22 h 238"/>
                  <a:gd name="T22" fmla="*/ 48 w 226"/>
                  <a:gd name="T23" fmla="*/ 63 h 238"/>
                  <a:gd name="T24" fmla="*/ 51 w 226"/>
                  <a:gd name="T25" fmla="*/ 70 h 238"/>
                  <a:gd name="T26" fmla="*/ 59 w 226"/>
                  <a:gd name="T27" fmla="*/ 77 h 238"/>
                  <a:gd name="T28" fmla="*/ 64 w 226"/>
                  <a:gd name="T29" fmla="*/ 79 h 238"/>
                  <a:gd name="T30" fmla="*/ 67 w 226"/>
                  <a:gd name="T31" fmla="*/ 82 h 238"/>
                  <a:gd name="T32" fmla="*/ 67 w 226"/>
                  <a:gd name="T33" fmla="*/ 88 h 238"/>
                  <a:gd name="T34" fmla="*/ 64 w 226"/>
                  <a:gd name="T35" fmla="*/ 95 h 238"/>
                  <a:gd name="T36" fmla="*/ 53 w 226"/>
                  <a:gd name="T37" fmla="*/ 106 h 238"/>
                  <a:gd name="T38" fmla="*/ 44 w 226"/>
                  <a:gd name="T39" fmla="*/ 111 h 238"/>
                  <a:gd name="T40" fmla="*/ 14 w 226"/>
                  <a:gd name="T41" fmla="*/ 150 h 238"/>
                  <a:gd name="T42" fmla="*/ 0 w 226"/>
                  <a:gd name="T43" fmla="*/ 232 h 238"/>
                  <a:gd name="T44" fmla="*/ 3 w 226"/>
                  <a:gd name="T45" fmla="*/ 236 h 238"/>
                  <a:gd name="T46" fmla="*/ 9 w 226"/>
                  <a:gd name="T47" fmla="*/ 238 h 238"/>
                  <a:gd name="T48" fmla="*/ 16 w 226"/>
                  <a:gd name="T49" fmla="*/ 236 h 238"/>
                  <a:gd name="T50" fmla="*/ 21 w 226"/>
                  <a:gd name="T51" fmla="*/ 229 h 238"/>
                  <a:gd name="T52" fmla="*/ 23 w 226"/>
                  <a:gd name="T53" fmla="*/ 225 h 238"/>
                  <a:gd name="T54" fmla="*/ 30 w 226"/>
                  <a:gd name="T55" fmla="*/ 223 h 238"/>
                  <a:gd name="T56" fmla="*/ 34 w 226"/>
                  <a:gd name="T57" fmla="*/ 222 h 238"/>
                  <a:gd name="T58" fmla="*/ 50 w 226"/>
                  <a:gd name="T59" fmla="*/ 223 h 238"/>
                  <a:gd name="T60" fmla="*/ 55 w 226"/>
                  <a:gd name="T61" fmla="*/ 220 h 238"/>
                  <a:gd name="T62" fmla="*/ 55 w 226"/>
                  <a:gd name="T63" fmla="*/ 220 h 238"/>
                  <a:gd name="T64" fmla="*/ 91 w 226"/>
                  <a:gd name="T65" fmla="*/ 220 h 238"/>
                  <a:gd name="T66" fmla="*/ 87 w 226"/>
                  <a:gd name="T67" fmla="*/ 214 h 238"/>
                  <a:gd name="T68" fmla="*/ 96 w 226"/>
                  <a:gd name="T69" fmla="*/ 193 h 238"/>
                  <a:gd name="T70" fmla="*/ 96 w 226"/>
                  <a:gd name="T71" fmla="*/ 189 h 238"/>
                  <a:gd name="T72" fmla="*/ 96 w 226"/>
                  <a:gd name="T73" fmla="*/ 184 h 238"/>
                  <a:gd name="T74" fmla="*/ 112 w 226"/>
                  <a:gd name="T75" fmla="*/ 179 h 238"/>
                  <a:gd name="T76" fmla="*/ 116 w 226"/>
                  <a:gd name="T77" fmla="*/ 173 h 238"/>
                  <a:gd name="T78" fmla="*/ 121 w 226"/>
                  <a:gd name="T79" fmla="*/ 175 h 238"/>
                  <a:gd name="T80" fmla="*/ 125 w 226"/>
                  <a:gd name="T81" fmla="*/ 175 h 238"/>
                  <a:gd name="T82" fmla="*/ 126 w 226"/>
                  <a:gd name="T83" fmla="*/ 170 h 238"/>
                  <a:gd name="T84" fmla="*/ 130 w 226"/>
                  <a:gd name="T85" fmla="*/ 172 h 238"/>
                  <a:gd name="T86" fmla="*/ 139 w 226"/>
                  <a:gd name="T87" fmla="*/ 173 h 238"/>
                  <a:gd name="T88" fmla="*/ 144 w 226"/>
                  <a:gd name="T89" fmla="*/ 175 h 238"/>
                  <a:gd name="T90" fmla="*/ 153 w 226"/>
                  <a:gd name="T91" fmla="*/ 163 h 238"/>
                  <a:gd name="T92" fmla="*/ 169 w 226"/>
                  <a:gd name="T93" fmla="*/ 170 h 238"/>
                  <a:gd name="T94" fmla="*/ 176 w 226"/>
                  <a:gd name="T95" fmla="*/ 168 h 238"/>
                  <a:gd name="T96" fmla="*/ 183 w 226"/>
                  <a:gd name="T97" fmla="*/ 170 h 238"/>
                  <a:gd name="T98" fmla="*/ 226 w 226"/>
                  <a:gd name="T99" fmla="*/ 113 h 238"/>
                  <a:gd name="T100" fmla="*/ 226 w 226"/>
                  <a:gd name="T101" fmla="*/ 64 h 238"/>
                  <a:gd name="T102" fmla="*/ 226 w 226"/>
                  <a:gd name="T103" fmla="*/ 59 h 238"/>
                  <a:gd name="T104" fmla="*/ 219 w 226"/>
                  <a:gd name="T105" fmla="*/ 52 h 238"/>
                  <a:gd name="T106" fmla="*/ 210 w 226"/>
                  <a:gd name="T107" fmla="*/ 48 h 238"/>
                  <a:gd name="T108" fmla="*/ 207 w 226"/>
                  <a:gd name="T109" fmla="*/ 43 h 238"/>
                  <a:gd name="T110" fmla="*/ 201 w 226"/>
                  <a:gd name="T111" fmla="*/ 18 h 238"/>
                  <a:gd name="T112" fmla="*/ 200 w 226"/>
                  <a:gd name="T113" fmla="*/ 16 h 238"/>
                  <a:gd name="T114" fmla="*/ 198 w 226"/>
                  <a:gd name="T115" fmla="*/ 14 h 238"/>
                  <a:gd name="T116" fmla="*/ 198 w 226"/>
                  <a:gd name="T117" fmla="*/ 9 h 238"/>
                  <a:gd name="T118" fmla="*/ 196 w 226"/>
                  <a:gd name="T119" fmla="*/ 7 h 238"/>
                  <a:gd name="T120" fmla="*/ 187 w 226"/>
                  <a:gd name="T121" fmla="*/ 6 h 238"/>
                  <a:gd name="T122" fmla="*/ 185 w 226"/>
                  <a:gd name="T123" fmla="*/ 4 h 238"/>
                  <a:gd name="T124" fmla="*/ 183 w 226"/>
                  <a:gd name="T125" fmla="*/ 2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6" h="238">
                    <a:moveTo>
                      <a:pt x="183" y="2"/>
                    </a:moveTo>
                    <a:lnTo>
                      <a:pt x="183" y="0"/>
                    </a:lnTo>
                    <a:lnTo>
                      <a:pt x="183" y="2"/>
                    </a:lnTo>
                    <a:lnTo>
                      <a:pt x="162" y="16"/>
                    </a:lnTo>
                    <a:lnTo>
                      <a:pt x="100" y="23"/>
                    </a:lnTo>
                    <a:lnTo>
                      <a:pt x="96" y="16"/>
                    </a:lnTo>
                    <a:lnTo>
                      <a:pt x="85" y="18"/>
                    </a:lnTo>
                    <a:lnTo>
                      <a:pt x="78" y="20"/>
                    </a:lnTo>
                    <a:lnTo>
                      <a:pt x="69" y="16"/>
                    </a:lnTo>
                    <a:lnTo>
                      <a:pt x="59" y="18"/>
                    </a:lnTo>
                    <a:lnTo>
                      <a:pt x="53" y="22"/>
                    </a:lnTo>
                    <a:lnTo>
                      <a:pt x="48" y="63"/>
                    </a:lnTo>
                    <a:lnTo>
                      <a:pt x="51" y="70"/>
                    </a:lnTo>
                    <a:lnTo>
                      <a:pt x="59" y="77"/>
                    </a:lnTo>
                    <a:lnTo>
                      <a:pt x="64" y="79"/>
                    </a:lnTo>
                    <a:lnTo>
                      <a:pt x="67" y="82"/>
                    </a:lnTo>
                    <a:lnTo>
                      <a:pt x="67" y="88"/>
                    </a:lnTo>
                    <a:lnTo>
                      <a:pt x="64" y="95"/>
                    </a:lnTo>
                    <a:lnTo>
                      <a:pt x="53" y="106"/>
                    </a:lnTo>
                    <a:lnTo>
                      <a:pt x="44" y="111"/>
                    </a:lnTo>
                    <a:lnTo>
                      <a:pt x="14" y="150"/>
                    </a:lnTo>
                    <a:lnTo>
                      <a:pt x="0" y="232"/>
                    </a:lnTo>
                    <a:lnTo>
                      <a:pt x="3" y="236"/>
                    </a:lnTo>
                    <a:lnTo>
                      <a:pt x="9" y="238"/>
                    </a:lnTo>
                    <a:lnTo>
                      <a:pt x="16" y="236"/>
                    </a:lnTo>
                    <a:lnTo>
                      <a:pt x="21" y="229"/>
                    </a:lnTo>
                    <a:lnTo>
                      <a:pt x="23" y="225"/>
                    </a:lnTo>
                    <a:lnTo>
                      <a:pt x="30" y="223"/>
                    </a:lnTo>
                    <a:lnTo>
                      <a:pt x="34" y="222"/>
                    </a:lnTo>
                    <a:lnTo>
                      <a:pt x="50" y="223"/>
                    </a:lnTo>
                    <a:lnTo>
                      <a:pt x="55" y="220"/>
                    </a:lnTo>
                    <a:lnTo>
                      <a:pt x="55" y="220"/>
                    </a:lnTo>
                    <a:lnTo>
                      <a:pt x="91" y="220"/>
                    </a:lnTo>
                    <a:lnTo>
                      <a:pt x="87" y="214"/>
                    </a:lnTo>
                    <a:lnTo>
                      <a:pt x="96" y="193"/>
                    </a:lnTo>
                    <a:lnTo>
                      <a:pt x="96" y="189"/>
                    </a:lnTo>
                    <a:lnTo>
                      <a:pt x="96" y="184"/>
                    </a:lnTo>
                    <a:lnTo>
                      <a:pt x="112" y="179"/>
                    </a:lnTo>
                    <a:lnTo>
                      <a:pt x="116" y="173"/>
                    </a:lnTo>
                    <a:lnTo>
                      <a:pt x="121" y="175"/>
                    </a:lnTo>
                    <a:lnTo>
                      <a:pt x="125" y="175"/>
                    </a:lnTo>
                    <a:lnTo>
                      <a:pt x="126" y="170"/>
                    </a:lnTo>
                    <a:lnTo>
                      <a:pt x="130" y="172"/>
                    </a:lnTo>
                    <a:lnTo>
                      <a:pt x="139" y="173"/>
                    </a:lnTo>
                    <a:lnTo>
                      <a:pt x="144" y="175"/>
                    </a:lnTo>
                    <a:lnTo>
                      <a:pt x="153" y="163"/>
                    </a:lnTo>
                    <a:lnTo>
                      <a:pt x="169" y="170"/>
                    </a:lnTo>
                    <a:lnTo>
                      <a:pt x="176" y="168"/>
                    </a:lnTo>
                    <a:lnTo>
                      <a:pt x="183" y="170"/>
                    </a:lnTo>
                    <a:lnTo>
                      <a:pt x="226" y="113"/>
                    </a:lnTo>
                    <a:lnTo>
                      <a:pt x="226" y="64"/>
                    </a:lnTo>
                    <a:lnTo>
                      <a:pt x="226" y="59"/>
                    </a:lnTo>
                    <a:lnTo>
                      <a:pt x="219" y="52"/>
                    </a:lnTo>
                    <a:lnTo>
                      <a:pt x="210" y="48"/>
                    </a:lnTo>
                    <a:lnTo>
                      <a:pt x="207" y="43"/>
                    </a:lnTo>
                    <a:lnTo>
                      <a:pt x="201" y="18"/>
                    </a:lnTo>
                    <a:lnTo>
                      <a:pt x="200" y="16"/>
                    </a:lnTo>
                    <a:lnTo>
                      <a:pt x="198" y="14"/>
                    </a:lnTo>
                    <a:lnTo>
                      <a:pt x="198" y="9"/>
                    </a:lnTo>
                    <a:lnTo>
                      <a:pt x="196" y="7"/>
                    </a:lnTo>
                    <a:lnTo>
                      <a:pt x="187" y="6"/>
                    </a:lnTo>
                    <a:lnTo>
                      <a:pt x="185" y="4"/>
                    </a:lnTo>
                    <a:lnTo>
                      <a:pt x="183" y="2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4" name="Freeform 56">
                <a:extLst>
                  <a:ext uri="{FF2B5EF4-FFF2-40B4-BE49-F238E27FC236}">
                    <a16:creationId xmlns:a16="http://schemas.microsoft.com/office/drawing/2014/main" id="{25AEC590-57D1-473A-8A51-E998C96D85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50" y="2310"/>
                <a:ext cx="226" cy="238"/>
              </a:xfrm>
              <a:custGeom>
                <a:avLst/>
                <a:gdLst>
                  <a:gd name="T0" fmla="*/ 183 w 226"/>
                  <a:gd name="T1" fmla="*/ 2 h 238"/>
                  <a:gd name="T2" fmla="*/ 183 w 226"/>
                  <a:gd name="T3" fmla="*/ 0 h 238"/>
                  <a:gd name="T4" fmla="*/ 183 w 226"/>
                  <a:gd name="T5" fmla="*/ 2 h 238"/>
                  <a:gd name="T6" fmla="*/ 162 w 226"/>
                  <a:gd name="T7" fmla="*/ 16 h 238"/>
                  <a:gd name="T8" fmla="*/ 100 w 226"/>
                  <a:gd name="T9" fmla="*/ 23 h 238"/>
                  <a:gd name="T10" fmla="*/ 96 w 226"/>
                  <a:gd name="T11" fmla="*/ 16 h 238"/>
                  <a:gd name="T12" fmla="*/ 85 w 226"/>
                  <a:gd name="T13" fmla="*/ 18 h 238"/>
                  <a:gd name="T14" fmla="*/ 78 w 226"/>
                  <a:gd name="T15" fmla="*/ 20 h 238"/>
                  <a:gd name="T16" fmla="*/ 69 w 226"/>
                  <a:gd name="T17" fmla="*/ 16 h 238"/>
                  <a:gd name="T18" fmla="*/ 59 w 226"/>
                  <a:gd name="T19" fmla="*/ 18 h 238"/>
                  <a:gd name="T20" fmla="*/ 53 w 226"/>
                  <a:gd name="T21" fmla="*/ 22 h 238"/>
                  <a:gd name="T22" fmla="*/ 48 w 226"/>
                  <a:gd name="T23" fmla="*/ 63 h 238"/>
                  <a:gd name="T24" fmla="*/ 51 w 226"/>
                  <a:gd name="T25" fmla="*/ 70 h 238"/>
                  <a:gd name="T26" fmla="*/ 59 w 226"/>
                  <a:gd name="T27" fmla="*/ 77 h 238"/>
                  <a:gd name="T28" fmla="*/ 64 w 226"/>
                  <a:gd name="T29" fmla="*/ 79 h 238"/>
                  <a:gd name="T30" fmla="*/ 67 w 226"/>
                  <a:gd name="T31" fmla="*/ 82 h 238"/>
                  <a:gd name="T32" fmla="*/ 67 w 226"/>
                  <a:gd name="T33" fmla="*/ 88 h 238"/>
                  <a:gd name="T34" fmla="*/ 64 w 226"/>
                  <a:gd name="T35" fmla="*/ 95 h 238"/>
                  <a:gd name="T36" fmla="*/ 53 w 226"/>
                  <a:gd name="T37" fmla="*/ 106 h 238"/>
                  <a:gd name="T38" fmla="*/ 44 w 226"/>
                  <a:gd name="T39" fmla="*/ 111 h 238"/>
                  <a:gd name="T40" fmla="*/ 14 w 226"/>
                  <a:gd name="T41" fmla="*/ 150 h 238"/>
                  <a:gd name="T42" fmla="*/ 0 w 226"/>
                  <a:gd name="T43" fmla="*/ 232 h 238"/>
                  <a:gd name="T44" fmla="*/ 3 w 226"/>
                  <a:gd name="T45" fmla="*/ 236 h 238"/>
                  <a:gd name="T46" fmla="*/ 9 w 226"/>
                  <a:gd name="T47" fmla="*/ 238 h 238"/>
                  <a:gd name="T48" fmla="*/ 16 w 226"/>
                  <a:gd name="T49" fmla="*/ 236 h 238"/>
                  <a:gd name="T50" fmla="*/ 21 w 226"/>
                  <a:gd name="T51" fmla="*/ 229 h 238"/>
                  <a:gd name="T52" fmla="*/ 23 w 226"/>
                  <a:gd name="T53" fmla="*/ 225 h 238"/>
                  <a:gd name="T54" fmla="*/ 30 w 226"/>
                  <a:gd name="T55" fmla="*/ 223 h 238"/>
                  <a:gd name="T56" fmla="*/ 34 w 226"/>
                  <a:gd name="T57" fmla="*/ 222 h 238"/>
                  <a:gd name="T58" fmla="*/ 50 w 226"/>
                  <a:gd name="T59" fmla="*/ 223 h 238"/>
                  <a:gd name="T60" fmla="*/ 55 w 226"/>
                  <a:gd name="T61" fmla="*/ 220 h 238"/>
                  <a:gd name="T62" fmla="*/ 55 w 226"/>
                  <a:gd name="T63" fmla="*/ 220 h 238"/>
                  <a:gd name="T64" fmla="*/ 91 w 226"/>
                  <a:gd name="T65" fmla="*/ 220 h 238"/>
                  <a:gd name="T66" fmla="*/ 87 w 226"/>
                  <a:gd name="T67" fmla="*/ 214 h 238"/>
                  <a:gd name="T68" fmla="*/ 96 w 226"/>
                  <a:gd name="T69" fmla="*/ 193 h 238"/>
                  <a:gd name="T70" fmla="*/ 96 w 226"/>
                  <a:gd name="T71" fmla="*/ 189 h 238"/>
                  <a:gd name="T72" fmla="*/ 96 w 226"/>
                  <a:gd name="T73" fmla="*/ 184 h 238"/>
                  <a:gd name="T74" fmla="*/ 112 w 226"/>
                  <a:gd name="T75" fmla="*/ 179 h 238"/>
                  <a:gd name="T76" fmla="*/ 116 w 226"/>
                  <a:gd name="T77" fmla="*/ 173 h 238"/>
                  <a:gd name="T78" fmla="*/ 121 w 226"/>
                  <a:gd name="T79" fmla="*/ 175 h 238"/>
                  <a:gd name="T80" fmla="*/ 125 w 226"/>
                  <a:gd name="T81" fmla="*/ 175 h 238"/>
                  <a:gd name="T82" fmla="*/ 126 w 226"/>
                  <a:gd name="T83" fmla="*/ 170 h 238"/>
                  <a:gd name="T84" fmla="*/ 130 w 226"/>
                  <a:gd name="T85" fmla="*/ 172 h 238"/>
                  <a:gd name="T86" fmla="*/ 139 w 226"/>
                  <a:gd name="T87" fmla="*/ 173 h 238"/>
                  <a:gd name="T88" fmla="*/ 144 w 226"/>
                  <a:gd name="T89" fmla="*/ 175 h 238"/>
                  <a:gd name="T90" fmla="*/ 153 w 226"/>
                  <a:gd name="T91" fmla="*/ 163 h 238"/>
                  <a:gd name="T92" fmla="*/ 169 w 226"/>
                  <a:gd name="T93" fmla="*/ 170 h 238"/>
                  <a:gd name="T94" fmla="*/ 176 w 226"/>
                  <a:gd name="T95" fmla="*/ 168 h 238"/>
                  <a:gd name="T96" fmla="*/ 183 w 226"/>
                  <a:gd name="T97" fmla="*/ 170 h 238"/>
                  <a:gd name="T98" fmla="*/ 226 w 226"/>
                  <a:gd name="T99" fmla="*/ 113 h 238"/>
                  <a:gd name="T100" fmla="*/ 226 w 226"/>
                  <a:gd name="T101" fmla="*/ 64 h 238"/>
                  <a:gd name="T102" fmla="*/ 226 w 226"/>
                  <a:gd name="T103" fmla="*/ 59 h 238"/>
                  <a:gd name="T104" fmla="*/ 219 w 226"/>
                  <a:gd name="T105" fmla="*/ 52 h 238"/>
                  <a:gd name="T106" fmla="*/ 210 w 226"/>
                  <a:gd name="T107" fmla="*/ 48 h 238"/>
                  <a:gd name="T108" fmla="*/ 207 w 226"/>
                  <a:gd name="T109" fmla="*/ 43 h 238"/>
                  <a:gd name="T110" fmla="*/ 201 w 226"/>
                  <a:gd name="T111" fmla="*/ 18 h 238"/>
                  <a:gd name="T112" fmla="*/ 200 w 226"/>
                  <a:gd name="T113" fmla="*/ 16 h 238"/>
                  <a:gd name="T114" fmla="*/ 198 w 226"/>
                  <a:gd name="T115" fmla="*/ 14 h 238"/>
                  <a:gd name="T116" fmla="*/ 198 w 226"/>
                  <a:gd name="T117" fmla="*/ 9 h 238"/>
                  <a:gd name="T118" fmla="*/ 196 w 226"/>
                  <a:gd name="T119" fmla="*/ 7 h 238"/>
                  <a:gd name="T120" fmla="*/ 187 w 226"/>
                  <a:gd name="T121" fmla="*/ 6 h 238"/>
                  <a:gd name="T122" fmla="*/ 185 w 226"/>
                  <a:gd name="T123" fmla="*/ 4 h 238"/>
                  <a:gd name="T124" fmla="*/ 183 w 226"/>
                  <a:gd name="T125" fmla="*/ 2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226" h="238">
                    <a:moveTo>
                      <a:pt x="183" y="2"/>
                    </a:moveTo>
                    <a:lnTo>
                      <a:pt x="183" y="0"/>
                    </a:lnTo>
                    <a:lnTo>
                      <a:pt x="183" y="2"/>
                    </a:lnTo>
                    <a:lnTo>
                      <a:pt x="162" y="16"/>
                    </a:lnTo>
                    <a:lnTo>
                      <a:pt x="100" y="23"/>
                    </a:lnTo>
                    <a:lnTo>
                      <a:pt x="96" y="16"/>
                    </a:lnTo>
                    <a:lnTo>
                      <a:pt x="85" y="18"/>
                    </a:lnTo>
                    <a:lnTo>
                      <a:pt x="78" y="20"/>
                    </a:lnTo>
                    <a:lnTo>
                      <a:pt x="69" y="16"/>
                    </a:lnTo>
                    <a:lnTo>
                      <a:pt x="59" y="18"/>
                    </a:lnTo>
                    <a:lnTo>
                      <a:pt x="53" y="22"/>
                    </a:lnTo>
                    <a:lnTo>
                      <a:pt x="48" y="63"/>
                    </a:lnTo>
                    <a:lnTo>
                      <a:pt x="51" y="70"/>
                    </a:lnTo>
                    <a:lnTo>
                      <a:pt x="59" y="77"/>
                    </a:lnTo>
                    <a:lnTo>
                      <a:pt x="64" y="79"/>
                    </a:lnTo>
                    <a:lnTo>
                      <a:pt x="67" y="82"/>
                    </a:lnTo>
                    <a:lnTo>
                      <a:pt x="67" y="88"/>
                    </a:lnTo>
                    <a:lnTo>
                      <a:pt x="64" y="95"/>
                    </a:lnTo>
                    <a:lnTo>
                      <a:pt x="53" y="106"/>
                    </a:lnTo>
                    <a:lnTo>
                      <a:pt x="44" y="111"/>
                    </a:lnTo>
                    <a:lnTo>
                      <a:pt x="14" y="150"/>
                    </a:lnTo>
                    <a:lnTo>
                      <a:pt x="0" y="232"/>
                    </a:lnTo>
                    <a:lnTo>
                      <a:pt x="3" y="236"/>
                    </a:lnTo>
                    <a:lnTo>
                      <a:pt x="9" y="238"/>
                    </a:lnTo>
                    <a:lnTo>
                      <a:pt x="16" y="236"/>
                    </a:lnTo>
                    <a:lnTo>
                      <a:pt x="21" y="229"/>
                    </a:lnTo>
                    <a:lnTo>
                      <a:pt x="23" y="225"/>
                    </a:lnTo>
                    <a:lnTo>
                      <a:pt x="30" y="223"/>
                    </a:lnTo>
                    <a:lnTo>
                      <a:pt x="34" y="222"/>
                    </a:lnTo>
                    <a:lnTo>
                      <a:pt x="50" y="223"/>
                    </a:lnTo>
                    <a:lnTo>
                      <a:pt x="55" y="220"/>
                    </a:lnTo>
                    <a:lnTo>
                      <a:pt x="55" y="220"/>
                    </a:lnTo>
                    <a:lnTo>
                      <a:pt x="91" y="220"/>
                    </a:lnTo>
                    <a:lnTo>
                      <a:pt x="87" y="214"/>
                    </a:lnTo>
                    <a:lnTo>
                      <a:pt x="96" y="193"/>
                    </a:lnTo>
                    <a:lnTo>
                      <a:pt x="96" y="189"/>
                    </a:lnTo>
                    <a:lnTo>
                      <a:pt x="96" y="184"/>
                    </a:lnTo>
                    <a:lnTo>
                      <a:pt x="112" y="179"/>
                    </a:lnTo>
                    <a:lnTo>
                      <a:pt x="116" y="173"/>
                    </a:lnTo>
                    <a:lnTo>
                      <a:pt x="121" y="175"/>
                    </a:lnTo>
                    <a:lnTo>
                      <a:pt x="125" y="175"/>
                    </a:lnTo>
                    <a:lnTo>
                      <a:pt x="126" y="170"/>
                    </a:lnTo>
                    <a:lnTo>
                      <a:pt x="130" y="172"/>
                    </a:lnTo>
                    <a:lnTo>
                      <a:pt x="139" y="173"/>
                    </a:lnTo>
                    <a:lnTo>
                      <a:pt x="144" y="175"/>
                    </a:lnTo>
                    <a:lnTo>
                      <a:pt x="153" y="163"/>
                    </a:lnTo>
                    <a:lnTo>
                      <a:pt x="169" y="170"/>
                    </a:lnTo>
                    <a:lnTo>
                      <a:pt x="176" y="168"/>
                    </a:lnTo>
                    <a:lnTo>
                      <a:pt x="183" y="170"/>
                    </a:lnTo>
                    <a:lnTo>
                      <a:pt x="226" y="113"/>
                    </a:lnTo>
                    <a:lnTo>
                      <a:pt x="226" y="64"/>
                    </a:lnTo>
                    <a:lnTo>
                      <a:pt x="226" y="59"/>
                    </a:lnTo>
                    <a:lnTo>
                      <a:pt x="219" y="52"/>
                    </a:lnTo>
                    <a:lnTo>
                      <a:pt x="210" y="48"/>
                    </a:lnTo>
                    <a:lnTo>
                      <a:pt x="207" y="43"/>
                    </a:lnTo>
                    <a:lnTo>
                      <a:pt x="201" y="18"/>
                    </a:lnTo>
                    <a:lnTo>
                      <a:pt x="200" y="16"/>
                    </a:lnTo>
                    <a:lnTo>
                      <a:pt x="198" y="14"/>
                    </a:lnTo>
                    <a:lnTo>
                      <a:pt x="198" y="9"/>
                    </a:lnTo>
                    <a:lnTo>
                      <a:pt x="196" y="7"/>
                    </a:lnTo>
                    <a:lnTo>
                      <a:pt x="187" y="6"/>
                    </a:lnTo>
                    <a:lnTo>
                      <a:pt x="185" y="4"/>
                    </a:lnTo>
                    <a:lnTo>
                      <a:pt x="183" y="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5" name="Freeform 57">
                <a:extLst>
                  <a:ext uri="{FF2B5EF4-FFF2-40B4-BE49-F238E27FC236}">
                    <a16:creationId xmlns:a16="http://schemas.microsoft.com/office/drawing/2014/main" id="{BCBBBA08-8D7E-4D5C-A6FF-1619E479D4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" y="3223"/>
                <a:ext cx="578" cy="569"/>
              </a:xfrm>
              <a:custGeom>
                <a:avLst/>
                <a:gdLst>
                  <a:gd name="T0" fmla="*/ 96 w 578"/>
                  <a:gd name="T1" fmla="*/ 21 h 569"/>
                  <a:gd name="T2" fmla="*/ 75 w 578"/>
                  <a:gd name="T3" fmla="*/ 8 h 569"/>
                  <a:gd name="T4" fmla="*/ 46 w 578"/>
                  <a:gd name="T5" fmla="*/ 0 h 569"/>
                  <a:gd name="T6" fmla="*/ 30 w 578"/>
                  <a:gd name="T7" fmla="*/ 10 h 569"/>
                  <a:gd name="T8" fmla="*/ 17 w 578"/>
                  <a:gd name="T9" fmla="*/ 8 h 569"/>
                  <a:gd name="T10" fmla="*/ 0 w 578"/>
                  <a:gd name="T11" fmla="*/ 42 h 569"/>
                  <a:gd name="T12" fmla="*/ 1 w 578"/>
                  <a:gd name="T13" fmla="*/ 58 h 569"/>
                  <a:gd name="T14" fmla="*/ 21 w 578"/>
                  <a:gd name="T15" fmla="*/ 85 h 569"/>
                  <a:gd name="T16" fmla="*/ 92 w 578"/>
                  <a:gd name="T17" fmla="*/ 219 h 569"/>
                  <a:gd name="T18" fmla="*/ 119 w 578"/>
                  <a:gd name="T19" fmla="*/ 342 h 569"/>
                  <a:gd name="T20" fmla="*/ 135 w 578"/>
                  <a:gd name="T21" fmla="*/ 410 h 569"/>
                  <a:gd name="T22" fmla="*/ 141 w 578"/>
                  <a:gd name="T23" fmla="*/ 437 h 569"/>
                  <a:gd name="T24" fmla="*/ 201 w 578"/>
                  <a:gd name="T25" fmla="*/ 549 h 569"/>
                  <a:gd name="T26" fmla="*/ 207 w 578"/>
                  <a:gd name="T27" fmla="*/ 551 h 569"/>
                  <a:gd name="T28" fmla="*/ 214 w 578"/>
                  <a:gd name="T29" fmla="*/ 548 h 569"/>
                  <a:gd name="T30" fmla="*/ 233 w 578"/>
                  <a:gd name="T31" fmla="*/ 533 h 569"/>
                  <a:gd name="T32" fmla="*/ 253 w 578"/>
                  <a:gd name="T33" fmla="*/ 557 h 569"/>
                  <a:gd name="T34" fmla="*/ 275 w 578"/>
                  <a:gd name="T35" fmla="*/ 569 h 569"/>
                  <a:gd name="T36" fmla="*/ 317 w 578"/>
                  <a:gd name="T37" fmla="*/ 567 h 569"/>
                  <a:gd name="T38" fmla="*/ 355 w 578"/>
                  <a:gd name="T39" fmla="*/ 542 h 569"/>
                  <a:gd name="T40" fmla="*/ 399 w 578"/>
                  <a:gd name="T41" fmla="*/ 232 h 569"/>
                  <a:gd name="T42" fmla="*/ 403 w 578"/>
                  <a:gd name="T43" fmla="*/ 67 h 569"/>
                  <a:gd name="T44" fmla="*/ 507 w 578"/>
                  <a:gd name="T45" fmla="*/ 57 h 569"/>
                  <a:gd name="T46" fmla="*/ 514 w 578"/>
                  <a:gd name="T47" fmla="*/ 78 h 569"/>
                  <a:gd name="T48" fmla="*/ 539 w 578"/>
                  <a:gd name="T49" fmla="*/ 55 h 569"/>
                  <a:gd name="T50" fmla="*/ 564 w 578"/>
                  <a:gd name="T51" fmla="*/ 44 h 569"/>
                  <a:gd name="T52" fmla="*/ 578 w 578"/>
                  <a:gd name="T53" fmla="*/ 41 h 569"/>
                  <a:gd name="T54" fmla="*/ 569 w 578"/>
                  <a:gd name="T55" fmla="*/ 28 h 569"/>
                  <a:gd name="T56" fmla="*/ 539 w 578"/>
                  <a:gd name="T57" fmla="*/ 23 h 569"/>
                  <a:gd name="T58" fmla="*/ 498 w 578"/>
                  <a:gd name="T59" fmla="*/ 33 h 569"/>
                  <a:gd name="T60" fmla="*/ 421 w 578"/>
                  <a:gd name="T61" fmla="*/ 50 h 569"/>
                  <a:gd name="T62" fmla="*/ 300 w 578"/>
                  <a:gd name="T63" fmla="*/ 28 h 569"/>
                  <a:gd name="T64" fmla="*/ 271 w 578"/>
                  <a:gd name="T65" fmla="*/ 21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78" h="569">
                    <a:moveTo>
                      <a:pt x="271" y="21"/>
                    </a:moveTo>
                    <a:lnTo>
                      <a:pt x="96" y="21"/>
                    </a:lnTo>
                    <a:lnTo>
                      <a:pt x="85" y="12"/>
                    </a:lnTo>
                    <a:lnTo>
                      <a:pt x="75" y="8"/>
                    </a:lnTo>
                    <a:lnTo>
                      <a:pt x="71" y="1"/>
                    </a:lnTo>
                    <a:lnTo>
                      <a:pt x="46" y="0"/>
                    </a:lnTo>
                    <a:lnTo>
                      <a:pt x="39" y="3"/>
                    </a:lnTo>
                    <a:lnTo>
                      <a:pt x="30" y="10"/>
                    </a:lnTo>
                    <a:lnTo>
                      <a:pt x="25" y="14"/>
                    </a:lnTo>
                    <a:lnTo>
                      <a:pt x="17" y="8"/>
                    </a:lnTo>
                    <a:lnTo>
                      <a:pt x="0" y="21"/>
                    </a:lnTo>
                    <a:lnTo>
                      <a:pt x="0" y="42"/>
                    </a:lnTo>
                    <a:lnTo>
                      <a:pt x="1" y="50"/>
                    </a:lnTo>
                    <a:lnTo>
                      <a:pt x="1" y="58"/>
                    </a:lnTo>
                    <a:lnTo>
                      <a:pt x="14" y="80"/>
                    </a:lnTo>
                    <a:lnTo>
                      <a:pt x="21" y="85"/>
                    </a:lnTo>
                    <a:lnTo>
                      <a:pt x="92" y="214"/>
                    </a:lnTo>
                    <a:lnTo>
                      <a:pt x="92" y="219"/>
                    </a:lnTo>
                    <a:lnTo>
                      <a:pt x="117" y="260"/>
                    </a:lnTo>
                    <a:lnTo>
                      <a:pt x="119" y="342"/>
                    </a:lnTo>
                    <a:lnTo>
                      <a:pt x="135" y="374"/>
                    </a:lnTo>
                    <a:lnTo>
                      <a:pt x="135" y="410"/>
                    </a:lnTo>
                    <a:lnTo>
                      <a:pt x="142" y="430"/>
                    </a:lnTo>
                    <a:lnTo>
                      <a:pt x="141" y="437"/>
                    </a:lnTo>
                    <a:lnTo>
                      <a:pt x="153" y="489"/>
                    </a:lnTo>
                    <a:lnTo>
                      <a:pt x="201" y="549"/>
                    </a:lnTo>
                    <a:lnTo>
                      <a:pt x="205" y="549"/>
                    </a:lnTo>
                    <a:lnTo>
                      <a:pt x="207" y="551"/>
                    </a:lnTo>
                    <a:lnTo>
                      <a:pt x="212" y="551"/>
                    </a:lnTo>
                    <a:lnTo>
                      <a:pt x="214" y="548"/>
                    </a:lnTo>
                    <a:lnTo>
                      <a:pt x="223" y="533"/>
                    </a:lnTo>
                    <a:lnTo>
                      <a:pt x="233" y="533"/>
                    </a:lnTo>
                    <a:lnTo>
                      <a:pt x="253" y="548"/>
                    </a:lnTo>
                    <a:lnTo>
                      <a:pt x="253" y="557"/>
                    </a:lnTo>
                    <a:lnTo>
                      <a:pt x="262" y="567"/>
                    </a:lnTo>
                    <a:lnTo>
                      <a:pt x="275" y="569"/>
                    </a:lnTo>
                    <a:lnTo>
                      <a:pt x="287" y="565"/>
                    </a:lnTo>
                    <a:lnTo>
                      <a:pt x="317" y="567"/>
                    </a:lnTo>
                    <a:lnTo>
                      <a:pt x="342" y="548"/>
                    </a:lnTo>
                    <a:lnTo>
                      <a:pt x="355" y="542"/>
                    </a:lnTo>
                    <a:lnTo>
                      <a:pt x="355" y="232"/>
                    </a:lnTo>
                    <a:lnTo>
                      <a:pt x="399" y="232"/>
                    </a:lnTo>
                    <a:lnTo>
                      <a:pt x="399" y="71"/>
                    </a:lnTo>
                    <a:lnTo>
                      <a:pt x="403" y="67"/>
                    </a:lnTo>
                    <a:lnTo>
                      <a:pt x="498" y="55"/>
                    </a:lnTo>
                    <a:lnTo>
                      <a:pt x="507" y="57"/>
                    </a:lnTo>
                    <a:lnTo>
                      <a:pt x="512" y="67"/>
                    </a:lnTo>
                    <a:lnTo>
                      <a:pt x="514" y="78"/>
                    </a:lnTo>
                    <a:lnTo>
                      <a:pt x="526" y="64"/>
                    </a:lnTo>
                    <a:lnTo>
                      <a:pt x="539" y="55"/>
                    </a:lnTo>
                    <a:lnTo>
                      <a:pt x="560" y="48"/>
                    </a:lnTo>
                    <a:lnTo>
                      <a:pt x="564" y="44"/>
                    </a:lnTo>
                    <a:lnTo>
                      <a:pt x="569" y="41"/>
                    </a:lnTo>
                    <a:lnTo>
                      <a:pt x="578" y="41"/>
                    </a:lnTo>
                    <a:lnTo>
                      <a:pt x="573" y="30"/>
                    </a:lnTo>
                    <a:lnTo>
                      <a:pt x="569" y="28"/>
                    </a:lnTo>
                    <a:lnTo>
                      <a:pt x="541" y="25"/>
                    </a:lnTo>
                    <a:lnTo>
                      <a:pt x="539" y="23"/>
                    </a:lnTo>
                    <a:lnTo>
                      <a:pt x="499" y="32"/>
                    </a:lnTo>
                    <a:lnTo>
                      <a:pt x="498" y="33"/>
                    </a:lnTo>
                    <a:lnTo>
                      <a:pt x="423" y="53"/>
                    </a:lnTo>
                    <a:lnTo>
                      <a:pt x="421" y="50"/>
                    </a:lnTo>
                    <a:lnTo>
                      <a:pt x="305" y="37"/>
                    </a:lnTo>
                    <a:lnTo>
                      <a:pt x="300" y="28"/>
                    </a:lnTo>
                    <a:lnTo>
                      <a:pt x="287" y="21"/>
                    </a:lnTo>
                    <a:lnTo>
                      <a:pt x="271" y="2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6" name="Freeform 58">
                <a:extLst>
                  <a:ext uri="{FF2B5EF4-FFF2-40B4-BE49-F238E27FC236}">
                    <a16:creationId xmlns:a16="http://schemas.microsoft.com/office/drawing/2014/main" id="{CF50AF00-6A82-42D4-B7AC-7196AF8E3F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8" y="3223"/>
                <a:ext cx="578" cy="569"/>
              </a:xfrm>
              <a:custGeom>
                <a:avLst/>
                <a:gdLst>
                  <a:gd name="T0" fmla="*/ 96 w 578"/>
                  <a:gd name="T1" fmla="*/ 21 h 569"/>
                  <a:gd name="T2" fmla="*/ 75 w 578"/>
                  <a:gd name="T3" fmla="*/ 8 h 569"/>
                  <a:gd name="T4" fmla="*/ 46 w 578"/>
                  <a:gd name="T5" fmla="*/ 0 h 569"/>
                  <a:gd name="T6" fmla="*/ 30 w 578"/>
                  <a:gd name="T7" fmla="*/ 10 h 569"/>
                  <a:gd name="T8" fmla="*/ 17 w 578"/>
                  <a:gd name="T9" fmla="*/ 8 h 569"/>
                  <a:gd name="T10" fmla="*/ 0 w 578"/>
                  <a:gd name="T11" fmla="*/ 42 h 569"/>
                  <a:gd name="T12" fmla="*/ 1 w 578"/>
                  <a:gd name="T13" fmla="*/ 58 h 569"/>
                  <a:gd name="T14" fmla="*/ 21 w 578"/>
                  <a:gd name="T15" fmla="*/ 85 h 569"/>
                  <a:gd name="T16" fmla="*/ 92 w 578"/>
                  <a:gd name="T17" fmla="*/ 219 h 569"/>
                  <a:gd name="T18" fmla="*/ 119 w 578"/>
                  <a:gd name="T19" fmla="*/ 342 h 569"/>
                  <a:gd name="T20" fmla="*/ 135 w 578"/>
                  <a:gd name="T21" fmla="*/ 410 h 569"/>
                  <a:gd name="T22" fmla="*/ 141 w 578"/>
                  <a:gd name="T23" fmla="*/ 437 h 569"/>
                  <a:gd name="T24" fmla="*/ 201 w 578"/>
                  <a:gd name="T25" fmla="*/ 549 h 569"/>
                  <a:gd name="T26" fmla="*/ 207 w 578"/>
                  <a:gd name="T27" fmla="*/ 551 h 569"/>
                  <a:gd name="T28" fmla="*/ 214 w 578"/>
                  <a:gd name="T29" fmla="*/ 548 h 569"/>
                  <a:gd name="T30" fmla="*/ 233 w 578"/>
                  <a:gd name="T31" fmla="*/ 533 h 569"/>
                  <a:gd name="T32" fmla="*/ 253 w 578"/>
                  <a:gd name="T33" fmla="*/ 557 h 569"/>
                  <a:gd name="T34" fmla="*/ 275 w 578"/>
                  <a:gd name="T35" fmla="*/ 569 h 569"/>
                  <a:gd name="T36" fmla="*/ 317 w 578"/>
                  <a:gd name="T37" fmla="*/ 567 h 569"/>
                  <a:gd name="T38" fmla="*/ 355 w 578"/>
                  <a:gd name="T39" fmla="*/ 542 h 569"/>
                  <a:gd name="T40" fmla="*/ 399 w 578"/>
                  <a:gd name="T41" fmla="*/ 232 h 569"/>
                  <a:gd name="T42" fmla="*/ 403 w 578"/>
                  <a:gd name="T43" fmla="*/ 67 h 569"/>
                  <a:gd name="T44" fmla="*/ 507 w 578"/>
                  <a:gd name="T45" fmla="*/ 57 h 569"/>
                  <a:gd name="T46" fmla="*/ 514 w 578"/>
                  <a:gd name="T47" fmla="*/ 78 h 569"/>
                  <a:gd name="T48" fmla="*/ 539 w 578"/>
                  <a:gd name="T49" fmla="*/ 55 h 569"/>
                  <a:gd name="T50" fmla="*/ 564 w 578"/>
                  <a:gd name="T51" fmla="*/ 44 h 569"/>
                  <a:gd name="T52" fmla="*/ 578 w 578"/>
                  <a:gd name="T53" fmla="*/ 41 h 569"/>
                  <a:gd name="T54" fmla="*/ 569 w 578"/>
                  <a:gd name="T55" fmla="*/ 28 h 569"/>
                  <a:gd name="T56" fmla="*/ 539 w 578"/>
                  <a:gd name="T57" fmla="*/ 23 h 569"/>
                  <a:gd name="T58" fmla="*/ 498 w 578"/>
                  <a:gd name="T59" fmla="*/ 33 h 569"/>
                  <a:gd name="T60" fmla="*/ 421 w 578"/>
                  <a:gd name="T61" fmla="*/ 50 h 569"/>
                  <a:gd name="T62" fmla="*/ 300 w 578"/>
                  <a:gd name="T63" fmla="*/ 28 h 569"/>
                  <a:gd name="T64" fmla="*/ 271 w 578"/>
                  <a:gd name="T65" fmla="*/ 21 h 5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78" h="569">
                    <a:moveTo>
                      <a:pt x="271" y="21"/>
                    </a:moveTo>
                    <a:lnTo>
                      <a:pt x="96" y="21"/>
                    </a:lnTo>
                    <a:lnTo>
                      <a:pt x="85" y="12"/>
                    </a:lnTo>
                    <a:lnTo>
                      <a:pt x="75" y="8"/>
                    </a:lnTo>
                    <a:lnTo>
                      <a:pt x="71" y="1"/>
                    </a:lnTo>
                    <a:lnTo>
                      <a:pt x="46" y="0"/>
                    </a:lnTo>
                    <a:lnTo>
                      <a:pt x="39" y="3"/>
                    </a:lnTo>
                    <a:lnTo>
                      <a:pt x="30" y="10"/>
                    </a:lnTo>
                    <a:lnTo>
                      <a:pt x="25" y="14"/>
                    </a:lnTo>
                    <a:lnTo>
                      <a:pt x="17" y="8"/>
                    </a:lnTo>
                    <a:lnTo>
                      <a:pt x="0" y="21"/>
                    </a:lnTo>
                    <a:lnTo>
                      <a:pt x="0" y="42"/>
                    </a:lnTo>
                    <a:lnTo>
                      <a:pt x="1" y="50"/>
                    </a:lnTo>
                    <a:lnTo>
                      <a:pt x="1" y="58"/>
                    </a:lnTo>
                    <a:lnTo>
                      <a:pt x="14" y="80"/>
                    </a:lnTo>
                    <a:lnTo>
                      <a:pt x="21" y="85"/>
                    </a:lnTo>
                    <a:lnTo>
                      <a:pt x="92" y="214"/>
                    </a:lnTo>
                    <a:lnTo>
                      <a:pt x="92" y="219"/>
                    </a:lnTo>
                    <a:lnTo>
                      <a:pt x="117" y="260"/>
                    </a:lnTo>
                    <a:lnTo>
                      <a:pt x="119" y="342"/>
                    </a:lnTo>
                    <a:lnTo>
                      <a:pt x="135" y="374"/>
                    </a:lnTo>
                    <a:lnTo>
                      <a:pt x="135" y="410"/>
                    </a:lnTo>
                    <a:lnTo>
                      <a:pt x="142" y="430"/>
                    </a:lnTo>
                    <a:lnTo>
                      <a:pt x="141" y="437"/>
                    </a:lnTo>
                    <a:lnTo>
                      <a:pt x="153" y="489"/>
                    </a:lnTo>
                    <a:lnTo>
                      <a:pt x="201" y="549"/>
                    </a:lnTo>
                    <a:lnTo>
                      <a:pt x="205" y="549"/>
                    </a:lnTo>
                    <a:lnTo>
                      <a:pt x="207" y="551"/>
                    </a:lnTo>
                    <a:lnTo>
                      <a:pt x="212" y="551"/>
                    </a:lnTo>
                    <a:lnTo>
                      <a:pt x="214" y="548"/>
                    </a:lnTo>
                    <a:lnTo>
                      <a:pt x="223" y="533"/>
                    </a:lnTo>
                    <a:lnTo>
                      <a:pt x="233" y="533"/>
                    </a:lnTo>
                    <a:lnTo>
                      <a:pt x="253" y="548"/>
                    </a:lnTo>
                    <a:lnTo>
                      <a:pt x="253" y="557"/>
                    </a:lnTo>
                    <a:lnTo>
                      <a:pt x="262" y="567"/>
                    </a:lnTo>
                    <a:lnTo>
                      <a:pt x="275" y="569"/>
                    </a:lnTo>
                    <a:lnTo>
                      <a:pt x="287" y="565"/>
                    </a:lnTo>
                    <a:lnTo>
                      <a:pt x="317" y="567"/>
                    </a:lnTo>
                    <a:lnTo>
                      <a:pt x="342" y="548"/>
                    </a:lnTo>
                    <a:lnTo>
                      <a:pt x="355" y="542"/>
                    </a:lnTo>
                    <a:lnTo>
                      <a:pt x="355" y="232"/>
                    </a:lnTo>
                    <a:lnTo>
                      <a:pt x="399" y="232"/>
                    </a:lnTo>
                    <a:lnTo>
                      <a:pt x="399" y="71"/>
                    </a:lnTo>
                    <a:lnTo>
                      <a:pt x="403" y="67"/>
                    </a:lnTo>
                    <a:lnTo>
                      <a:pt x="498" y="55"/>
                    </a:lnTo>
                    <a:lnTo>
                      <a:pt x="507" y="57"/>
                    </a:lnTo>
                    <a:lnTo>
                      <a:pt x="512" y="67"/>
                    </a:lnTo>
                    <a:lnTo>
                      <a:pt x="514" y="78"/>
                    </a:lnTo>
                    <a:lnTo>
                      <a:pt x="526" y="64"/>
                    </a:lnTo>
                    <a:lnTo>
                      <a:pt x="539" y="55"/>
                    </a:lnTo>
                    <a:lnTo>
                      <a:pt x="560" y="48"/>
                    </a:lnTo>
                    <a:lnTo>
                      <a:pt x="564" y="44"/>
                    </a:lnTo>
                    <a:lnTo>
                      <a:pt x="569" y="41"/>
                    </a:lnTo>
                    <a:lnTo>
                      <a:pt x="578" y="41"/>
                    </a:lnTo>
                    <a:lnTo>
                      <a:pt x="573" y="30"/>
                    </a:lnTo>
                    <a:lnTo>
                      <a:pt x="569" y="28"/>
                    </a:lnTo>
                    <a:lnTo>
                      <a:pt x="541" y="25"/>
                    </a:lnTo>
                    <a:lnTo>
                      <a:pt x="539" y="23"/>
                    </a:lnTo>
                    <a:lnTo>
                      <a:pt x="499" y="32"/>
                    </a:lnTo>
                    <a:lnTo>
                      <a:pt x="498" y="33"/>
                    </a:lnTo>
                    <a:lnTo>
                      <a:pt x="423" y="53"/>
                    </a:lnTo>
                    <a:lnTo>
                      <a:pt x="421" y="50"/>
                    </a:lnTo>
                    <a:lnTo>
                      <a:pt x="305" y="37"/>
                    </a:lnTo>
                    <a:lnTo>
                      <a:pt x="300" y="28"/>
                    </a:lnTo>
                    <a:lnTo>
                      <a:pt x="287" y="21"/>
                    </a:lnTo>
                    <a:lnTo>
                      <a:pt x="271" y="2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7" name="Freeform 59">
                <a:extLst>
                  <a:ext uri="{FF2B5EF4-FFF2-40B4-BE49-F238E27FC236}">
                    <a16:creationId xmlns:a16="http://schemas.microsoft.com/office/drawing/2014/main" id="{532D32BB-0FD0-45C6-9627-FD2AC88356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6" y="3630"/>
                <a:ext cx="54" cy="71"/>
              </a:xfrm>
              <a:custGeom>
                <a:avLst/>
                <a:gdLst>
                  <a:gd name="T0" fmla="*/ 54 w 54"/>
                  <a:gd name="T1" fmla="*/ 50 h 71"/>
                  <a:gd name="T2" fmla="*/ 50 w 54"/>
                  <a:gd name="T3" fmla="*/ 5 h 71"/>
                  <a:gd name="T4" fmla="*/ 45 w 54"/>
                  <a:gd name="T5" fmla="*/ 12 h 71"/>
                  <a:gd name="T6" fmla="*/ 27 w 54"/>
                  <a:gd name="T7" fmla="*/ 0 h 71"/>
                  <a:gd name="T8" fmla="*/ 16 w 54"/>
                  <a:gd name="T9" fmla="*/ 7 h 71"/>
                  <a:gd name="T10" fmla="*/ 0 w 54"/>
                  <a:gd name="T11" fmla="*/ 42 h 71"/>
                  <a:gd name="T12" fmla="*/ 11 w 54"/>
                  <a:gd name="T13" fmla="*/ 67 h 71"/>
                  <a:gd name="T14" fmla="*/ 38 w 54"/>
                  <a:gd name="T15" fmla="*/ 71 h 71"/>
                  <a:gd name="T16" fmla="*/ 45 w 54"/>
                  <a:gd name="T17" fmla="*/ 64 h 71"/>
                  <a:gd name="T18" fmla="*/ 48 w 54"/>
                  <a:gd name="T19" fmla="*/ 51 h 71"/>
                  <a:gd name="T20" fmla="*/ 54 w 54"/>
                  <a:gd name="T21" fmla="*/ 5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71">
                    <a:moveTo>
                      <a:pt x="54" y="50"/>
                    </a:moveTo>
                    <a:lnTo>
                      <a:pt x="50" y="5"/>
                    </a:lnTo>
                    <a:lnTo>
                      <a:pt x="45" y="12"/>
                    </a:lnTo>
                    <a:lnTo>
                      <a:pt x="27" y="0"/>
                    </a:lnTo>
                    <a:lnTo>
                      <a:pt x="16" y="7"/>
                    </a:lnTo>
                    <a:lnTo>
                      <a:pt x="0" y="42"/>
                    </a:lnTo>
                    <a:lnTo>
                      <a:pt x="11" y="67"/>
                    </a:lnTo>
                    <a:lnTo>
                      <a:pt x="38" y="71"/>
                    </a:lnTo>
                    <a:lnTo>
                      <a:pt x="45" y="64"/>
                    </a:lnTo>
                    <a:lnTo>
                      <a:pt x="48" y="51"/>
                    </a:lnTo>
                    <a:lnTo>
                      <a:pt x="54" y="5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8" name="Freeform 60">
                <a:extLst>
                  <a:ext uri="{FF2B5EF4-FFF2-40B4-BE49-F238E27FC236}">
                    <a16:creationId xmlns:a16="http://schemas.microsoft.com/office/drawing/2014/main" id="{4040B23A-0141-4E5F-B9B9-806C40C5B2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96" y="3630"/>
                <a:ext cx="54" cy="71"/>
              </a:xfrm>
              <a:custGeom>
                <a:avLst/>
                <a:gdLst>
                  <a:gd name="T0" fmla="*/ 54 w 54"/>
                  <a:gd name="T1" fmla="*/ 50 h 71"/>
                  <a:gd name="T2" fmla="*/ 50 w 54"/>
                  <a:gd name="T3" fmla="*/ 5 h 71"/>
                  <a:gd name="T4" fmla="*/ 45 w 54"/>
                  <a:gd name="T5" fmla="*/ 12 h 71"/>
                  <a:gd name="T6" fmla="*/ 27 w 54"/>
                  <a:gd name="T7" fmla="*/ 0 h 71"/>
                  <a:gd name="T8" fmla="*/ 16 w 54"/>
                  <a:gd name="T9" fmla="*/ 7 h 71"/>
                  <a:gd name="T10" fmla="*/ 0 w 54"/>
                  <a:gd name="T11" fmla="*/ 42 h 71"/>
                  <a:gd name="T12" fmla="*/ 11 w 54"/>
                  <a:gd name="T13" fmla="*/ 67 h 71"/>
                  <a:gd name="T14" fmla="*/ 38 w 54"/>
                  <a:gd name="T15" fmla="*/ 71 h 71"/>
                  <a:gd name="T16" fmla="*/ 45 w 54"/>
                  <a:gd name="T17" fmla="*/ 64 h 71"/>
                  <a:gd name="T18" fmla="*/ 48 w 54"/>
                  <a:gd name="T19" fmla="*/ 51 h 71"/>
                  <a:gd name="T20" fmla="*/ 54 w 54"/>
                  <a:gd name="T21" fmla="*/ 5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54" h="71">
                    <a:moveTo>
                      <a:pt x="54" y="50"/>
                    </a:moveTo>
                    <a:lnTo>
                      <a:pt x="50" y="5"/>
                    </a:lnTo>
                    <a:lnTo>
                      <a:pt x="45" y="12"/>
                    </a:lnTo>
                    <a:lnTo>
                      <a:pt x="27" y="0"/>
                    </a:lnTo>
                    <a:lnTo>
                      <a:pt x="16" y="7"/>
                    </a:lnTo>
                    <a:lnTo>
                      <a:pt x="0" y="42"/>
                    </a:lnTo>
                    <a:lnTo>
                      <a:pt x="11" y="67"/>
                    </a:lnTo>
                    <a:lnTo>
                      <a:pt x="38" y="71"/>
                    </a:lnTo>
                    <a:lnTo>
                      <a:pt x="45" y="64"/>
                    </a:lnTo>
                    <a:lnTo>
                      <a:pt x="48" y="51"/>
                    </a:lnTo>
                    <a:lnTo>
                      <a:pt x="54" y="5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79" name="Freeform 61">
                <a:extLst>
                  <a:ext uri="{FF2B5EF4-FFF2-40B4-BE49-F238E27FC236}">
                    <a16:creationId xmlns:a16="http://schemas.microsoft.com/office/drawing/2014/main" id="{649DC5B4-9E50-497A-AD7E-8E9C78357F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3364"/>
                <a:ext cx="16" cy="25"/>
              </a:xfrm>
              <a:custGeom>
                <a:avLst/>
                <a:gdLst>
                  <a:gd name="T0" fmla="*/ 5 w 16"/>
                  <a:gd name="T1" fmla="*/ 5 h 25"/>
                  <a:gd name="T2" fmla="*/ 7 w 16"/>
                  <a:gd name="T3" fmla="*/ 3 h 25"/>
                  <a:gd name="T4" fmla="*/ 12 w 16"/>
                  <a:gd name="T5" fmla="*/ 0 h 25"/>
                  <a:gd name="T6" fmla="*/ 14 w 16"/>
                  <a:gd name="T7" fmla="*/ 7 h 25"/>
                  <a:gd name="T8" fmla="*/ 16 w 16"/>
                  <a:gd name="T9" fmla="*/ 14 h 25"/>
                  <a:gd name="T10" fmla="*/ 16 w 16"/>
                  <a:gd name="T11" fmla="*/ 19 h 25"/>
                  <a:gd name="T12" fmla="*/ 10 w 16"/>
                  <a:gd name="T13" fmla="*/ 23 h 25"/>
                  <a:gd name="T14" fmla="*/ 2 w 16"/>
                  <a:gd name="T15" fmla="*/ 25 h 25"/>
                  <a:gd name="T16" fmla="*/ 0 w 16"/>
                  <a:gd name="T17" fmla="*/ 16 h 25"/>
                  <a:gd name="T18" fmla="*/ 3 w 16"/>
                  <a:gd name="T19" fmla="*/ 8 h 25"/>
                  <a:gd name="T20" fmla="*/ 5 w 16"/>
                  <a:gd name="T2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5">
                    <a:moveTo>
                      <a:pt x="5" y="5"/>
                    </a:moveTo>
                    <a:lnTo>
                      <a:pt x="7" y="3"/>
                    </a:lnTo>
                    <a:lnTo>
                      <a:pt x="12" y="0"/>
                    </a:lnTo>
                    <a:lnTo>
                      <a:pt x="14" y="7"/>
                    </a:lnTo>
                    <a:lnTo>
                      <a:pt x="16" y="14"/>
                    </a:lnTo>
                    <a:lnTo>
                      <a:pt x="16" y="19"/>
                    </a:lnTo>
                    <a:lnTo>
                      <a:pt x="10" y="23"/>
                    </a:lnTo>
                    <a:lnTo>
                      <a:pt x="2" y="25"/>
                    </a:lnTo>
                    <a:lnTo>
                      <a:pt x="0" y="16"/>
                    </a:lnTo>
                    <a:lnTo>
                      <a:pt x="3" y="8"/>
                    </a:lnTo>
                    <a:lnTo>
                      <a:pt x="5" y="5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0" name="Freeform 62">
                <a:extLst>
                  <a:ext uri="{FF2B5EF4-FFF2-40B4-BE49-F238E27FC236}">
                    <a16:creationId xmlns:a16="http://schemas.microsoft.com/office/drawing/2014/main" id="{6F2FCC62-147C-4459-9794-826054DD152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539" y="3364"/>
                <a:ext cx="16" cy="25"/>
              </a:xfrm>
              <a:custGeom>
                <a:avLst/>
                <a:gdLst>
                  <a:gd name="T0" fmla="*/ 5 w 16"/>
                  <a:gd name="T1" fmla="*/ 5 h 25"/>
                  <a:gd name="T2" fmla="*/ 7 w 16"/>
                  <a:gd name="T3" fmla="*/ 3 h 25"/>
                  <a:gd name="T4" fmla="*/ 12 w 16"/>
                  <a:gd name="T5" fmla="*/ 0 h 25"/>
                  <a:gd name="T6" fmla="*/ 14 w 16"/>
                  <a:gd name="T7" fmla="*/ 7 h 25"/>
                  <a:gd name="T8" fmla="*/ 16 w 16"/>
                  <a:gd name="T9" fmla="*/ 14 h 25"/>
                  <a:gd name="T10" fmla="*/ 16 w 16"/>
                  <a:gd name="T11" fmla="*/ 19 h 25"/>
                  <a:gd name="T12" fmla="*/ 10 w 16"/>
                  <a:gd name="T13" fmla="*/ 23 h 25"/>
                  <a:gd name="T14" fmla="*/ 2 w 16"/>
                  <a:gd name="T15" fmla="*/ 25 h 25"/>
                  <a:gd name="T16" fmla="*/ 0 w 16"/>
                  <a:gd name="T17" fmla="*/ 16 h 25"/>
                  <a:gd name="T18" fmla="*/ 3 w 16"/>
                  <a:gd name="T19" fmla="*/ 8 h 25"/>
                  <a:gd name="T20" fmla="*/ 5 w 16"/>
                  <a:gd name="T21" fmla="*/ 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6" h="25">
                    <a:moveTo>
                      <a:pt x="5" y="5"/>
                    </a:moveTo>
                    <a:lnTo>
                      <a:pt x="7" y="3"/>
                    </a:lnTo>
                    <a:lnTo>
                      <a:pt x="12" y="0"/>
                    </a:lnTo>
                    <a:lnTo>
                      <a:pt x="14" y="7"/>
                    </a:lnTo>
                    <a:lnTo>
                      <a:pt x="16" y="14"/>
                    </a:lnTo>
                    <a:lnTo>
                      <a:pt x="16" y="19"/>
                    </a:lnTo>
                    <a:lnTo>
                      <a:pt x="10" y="23"/>
                    </a:lnTo>
                    <a:lnTo>
                      <a:pt x="2" y="25"/>
                    </a:lnTo>
                    <a:lnTo>
                      <a:pt x="0" y="16"/>
                    </a:lnTo>
                    <a:lnTo>
                      <a:pt x="3" y="8"/>
                    </a:lnTo>
                    <a:lnTo>
                      <a:pt x="5" y="5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1" name="Freeform 63">
                <a:extLst>
                  <a:ext uri="{FF2B5EF4-FFF2-40B4-BE49-F238E27FC236}">
                    <a16:creationId xmlns:a16="http://schemas.microsoft.com/office/drawing/2014/main" id="{4F57F5B4-F187-49F5-943D-238AEA26ED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4" y="2164"/>
                <a:ext cx="14" cy="7"/>
              </a:xfrm>
              <a:custGeom>
                <a:avLst/>
                <a:gdLst>
                  <a:gd name="T0" fmla="*/ 14 w 14"/>
                  <a:gd name="T1" fmla="*/ 2 h 7"/>
                  <a:gd name="T2" fmla="*/ 14 w 14"/>
                  <a:gd name="T3" fmla="*/ 2 h 7"/>
                  <a:gd name="T4" fmla="*/ 9 w 14"/>
                  <a:gd name="T5" fmla="*/ 0 h 7"/>
                  <a:gd name="T6" fmla="*/ 5 w 14"/>
                  <a:gd name="T7" fmla="*/ 2 h 7"/>
                  <a:gd name="T8" fmla="*/ 0 w 14"/>
                  <a:gd name="T9" fmla="*/ 2 h 7"/>
                  <a:gd name="T10" fmla="*/ 2 w 14"/>
                  <a:gd name="T11" fmla="*/ 5 h 7"/>
                  <a:gd name="T12" fmla="*/ 7 w 14"/>
                  <a:gd name="T13" fmla="*/ 7 h 7"/>
                  <a:gd name="T14" fmla="*/ 13 w 14"/>
                  <a:gd name="T15" fmla="*/ 7 h 7"/>
                  <a:gd name="T16" fmla="*/ 14 w 14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4" y="2"/>
                    </a:moveTo>
                    <a:lnTo>
                      <a:pt x="14" y="2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7" y="7"/>
                    </a:lnTo>
                    <a:lnTo>
                      <a:pt x="13" y="7"/>
                    </a:lnTo>
                    <a:lnTo>
                      <a:pt x="14" y="2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2" name="Freeform 64">
                <a:extLst>
                  <a:ext uri="{FF2B5EF4-FFF2-40B4-BE49-F238E27FC236}">
                    <a16:creationId xmlns:a16="http://schemas.microsoft.com/office/drawing/2014/main" id="{0E5E6088-2855-47E7-9E79-8062AEA8E3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14" y="2164"/>
                <a:ext cx="14" cy="7"/>
              </a:xfrm>
              <a:custGeom>
                <a:avLst/>
                <a:gdLst>
                  <a:gd name="T0" fmla="*/ 14 w 14"/>
                  <a:gd name="T1" fmla="*/ 2 h 7"/>
                  <a:gd name="T2" fmla="*/ 14 w 14"/>
                  <a:gd name="T3" fmla="*/ 2 h 7"/>
                  <a:gd name="T4" fmla="*/ 9 w 14"/>
                  <a:gd name="T5" fmla="*/ 0 h 7"/>
                  <a:gd name="T6" fmla="*/ 5 w 14"/>
                  <a:gd name="T7" fmla="*/ 2 h 7"/>
                  <a:gd name="T8" fmla="*/ 0 w 14"/>
                  <a:gd name="T9" fmla="*/ 2 h 7"/>
                  <a:gd name="T10" fmla="*/ 2 w 14"/>
                  <a:gd name="T11" fmla="*/ 5 h 7"/>
                  <a:gd name="T12" fmla="*/ 7 w 14"/>
                  <a:gd name="T13" fmla="*/ 7 h 7"/>
                  <a:gd name="T14" fmla="*/ 13 w 14"/>
                  <a:gd name="T15" fmla="*/ 7 h 7"/>
                  <a:gd name="T16" fmla="*/ 14 w 14"/>
                  <a:gd name="T17" fmla="*/ 2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7">
                    <a:moveTo>
                      <a:pt x="14" y="2"/>
                    </a:moveTo>
                    <a:lnTo>
                      <a:pt x="14" y="2"/>
                    </a:lnTo>
                    <a:lnTo>
                      <a:pt x="9" y="0"/>
                    </a:lnTo>
                    <a:lnTo>
                      <a:pt x="5" y="2"/>
                    </a:lnTo>
                    <a:lnTo>
                      <a:pt x="0" y="2"/>
                    </a:lnTo>
                    <a:lnTo>
                      <a:pt x="2" y="5"/>
                    </a:lnTo>
                    <a:lnTo>
                      <a:pt x="7" y="7"/>
                    </a:lnTo>
                    <a:lnTo>
                      <a:pt x="13" y="7"/>
                    </a:lnTo>
                    <a:lnTo>
                      <a:pt x="14" y="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3" name="Freeform 65">
                <a:extLst>
                  <a:ext uri="{FF2B5EF4-FFF2-40B4-BE49-F238E27FC236}">
                    <a16:creationId xmlns:a16="http://schemas.microsoft.com/office/drawing/2014/main" id="{D2BEE7CF-72F5-444B-B990-267C5B31BE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735"/>
                <a:ext cx="14" cy="30"/>
              </a:xfrm>
              <a:custGeom>
                <a:avLst/>
                <a:gdLst>
                  <a:gd name="T0" fmla="*/ 5 w 14"/>
                  <a:gd name="T1" fmla="*/ 0 h 30"/>
                  <a:gd name="T2" fmla="*/ 7 w 14"/>
                  <a:gd name="T3" fmla="*/ 16 h 30"/>
                  <a:gd name="T4" fmla="*/ 9 w 14"/>
                  <a:gd name="T5" fmla="*/ 20 h 30"/>
                  <a:gd name="T6" fmla="*/ 11 w 14"/>
                  <a:gd name="T7" fmla="*/ 20 h 30"/>
                  <a:gd name="T8" fmla="*/ 14 w 14"/>
                  <a:gd name="T9" fmla="*/ 30 h 30"/>
                  <a:gd name="T10" fmla="*/ 3 w 14"/>
                  <a:gd name="T11" fmla="*/ 22 h 30"/>
                  <a:gd name="T12" fmla="*/ 0 w 14"/>
                  <a:gd name="T13" fmla="*/ 7 h 30"/>
                  <a:gd name="T14" fmla="*/ 3 w 14"/>
                  <a:gd name="T15" fmla="*/ 0 h 30"/>
                  <a:gd name="T16" fmla="*/ 5 w 14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0">
                    <a:moveTo>
                      <a:pt x="5" y="0"/>
                    </a:moveTo>
                    <a:lnTo>
                      <a:pt x="7" y="16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4" y="30"/>
                    </a:lnTo>
                    <a:lnTo>
                      <a:pt x="3" y="22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4" name="Freeform 66">
                <a:extLst>
                  <a:ext uri="{FF2B5EF4-FFF2-40B4-BE49-F238E27FC236}">
                    <a16:creationId xmlns:a16="http://schemas.microsoft.com/office/drawing/2014/main" id="{663EB463-AC08-40A4-B799-24C539A632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764" y="2735"/>
                <a:ext cx="14" cy="30"/>
              </a:xfrm>
              <a:custGeom>
                <a:avLst/>
                <a:gdLst>
                  <a:gd name="T0" fmla="*/ 5 w 14"/>
                  <a:gd name="T1" fmla="*/ 0 h 30"/>
                  <a:gd name="T2" fmla="*/ 7 w 14"/>
                  <a:gd name="T3" fmla="*/ 16 h 30"/>
                  <a:gd name="T4" fmla="*/ 9 w 14"/>
                  <a:gd name="T5" fmla="*/ 20 h 30"/>
                  <a:gd name="T6" fmla="*/ 11 w 14"/>
                  <a:gd name="T7" fmla="*/ 20 h 30"/>
                  <a:gd name="T8" fmla="*/ 14 w 14"/>
                  <a:gd name="T9" fmla="*/ 30 h 30"/>
                  <a:gd name="T10" fmla="*/ 3 w 14"/>
                  <a:gd name="T11" fmla="*/ 22 h 30"/>
                  <a:gd name="T12" fmla="*/ 0 w 14"/>
                  <a:gd name="T13" fmla="*/ 7 h 30"/>
                  <a:gd name="T14" fmla="*/ 3 w 14"/>
                  <a:gd name="T15" fmla="*/ 0 h 30"/>
                  <a:gd name="T16" fmla="*/ 5 w 14"/>
                  <a:gd name="T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4" h="30">
                    <a:moveTo>
                      <a:pt x="5" y="0"/>
                    </a:moveTo>
                    <a:lnTo>
                      <a:pt x="7" y="16"/>
                    </a:lnTo>
                    <a:lnTo>
                      <a:pt x="9" y="20"/>
                    </a:lnTo>
                    <a:lnTo>
                      <a:pt x="11" y="20"/>
                    </a:lnTo>
                    <a:lnTo>
                      <a:pt x="14" y="30"/>
                    </a:lnTo>
                    <a:lnTo>
                      <a:pt x="3" y="22"/>
                    </a:lnTo>
                    <a:lnTo>
                      <a:pt x="0" y="7"/>
                    </a:lnTo>
                    <a:lnTo>
                      <a:pt x="3" y="0"/>
                    </a:lnTo>
                    <a:lnTo>
                      <a:pt x="5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5" name="Freeform 67">
                <a:extLst>
                  <a:ext uri="{FF2B5EF4-FFF2-40B4-BE49-F238E27FC236}">
                    <a16:creationId xmlns:a16="http://schemas.microsoft.com/office/drawing/2014/main" id="{FEC16B4B-A580-48D4-900D-B537B2332A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7" y="1760"/>
                <a:ext cx="273" cy="193"/>
              </a:xfrm>
              <a:custGeom>
                <a:avLst/>
                <a:gdLst>
                  <a:gd name="T0" fmla="*/ 41 w 273"/>
                  <a:gd name="T1" fmla="*/ 132 h 193"/>
                  <a:gd name="T2" fmla="*/ 12 w 273"/>
                  <a:gd name="T3" fmla="*/ 88 h 193"/>
                  <a:gd name="T4" fmla="*/ 5 w 273"/>
                  <a:gd name="T5" fmla="*/ 91 h 193"/>
                  <a:gd name="T6" fmla="*/ 2 w 273"/>
                  <a:gd name="T7" fmla="*/ 84 h 193"/>
                  <a:gd name="T8" fmla="*/ 30 w 273"/>
                  <a:gd name="T9" fmla="*/ 68 h 193"/>
                  <a:gd name="T10" fmla="*/ 46 w 273"/>
                  <a:gd name="T11" fmla="*/ 25 h 193"/>
                  <a:gd name="T12" fmla="*/ 59 w 273"/>
                  <a:gd name="T13" fmla="*/ 7 h 193"/>
                  <a:gd name="T14" fmla="*/ 82 w 273"/>
                  <a:gd name="T15" fmla="*/ 9 h 193"/>
                  <a:gd name="T16" fmla="*/ 98 w 273"/>
                  <a:gd name="T17" fmla="*/ 4 h 193"/>
                  <a:gd name="T18" fmla="*/ 107 w 273"/>
                  <a:gd name="T19" fmla="*/ 0 h 193"/>
                  <a:gd name="T20" fmla="*/ 116 w 273"/>
                  <a:gd name="T21" fmla="*/ 0 h 193"/>
                  <a:gd name="T22" fmla="*/ 139 w 273"/>
                  <a:gd name="T23" fmla="*/ 2 h 193"/>
                  <a:gd name="T24" fmla="*/ 154 w 273"/>
                  <a:gd name="T25" fmla="*/ 13 h 193"/>
                  <a:gd name="T26" fmla="*/ 170 w 273"/>
                  <a:gd name="T27" fmla="*/ 22 h 193"/>
                  <a:gd name="T28" fmla="*/ 175 w 273"/>
                  <a:gd name="T29" fmla="*/ 23 h 193"/>
                  <a:gd name="T30" fmla="*/ 189 w 273"/>
                  <a:gd name="T31" fmla="*/ 45 h 193"/>
                  <a:gd name="T32" fmla="*/ 195 w 273"/>
                  <a:gd name="T33" fmla="*/ 52 h 193"/>
                  <a:gd name="T34" fmla="*/ 200 w 273"/>
                  <a:gd name="T35" fmla="*/ 52 h 193"/>
                  <a:gd name="T36" fmla="*/ 207 w 273"/>
                  <a:gd name="T37" fmla="*/ 61 h 193"/>
                  <a:gd name="T38" fmla="*/ 207 w 273"/>
                  <a:gd name="T39" fmla="*/ 65 h 193"/>
                  <a:gd name="T40" fmla="*/ 216 w 273"/>
                  <a:gd name="T41" fmla="*/ 70 h 193"/>
                  <a:gd name="T42" fmla="*/ 223 w 273"/>
                  <a:gd name="T43" fmla="*/ 79 h 193"/>
                  <a:gd name="T44" fmla="*/ 237 w 273"/>
                  <a:gd name="T45" fmla="*/ 88 h 193"/>
                  <a:gd name="T46" fmla="*/ 236 w 273"/>
                  <a:gd name="T47" fmla="*/ 102 h 193"/>
                  <a:gd name="T48" fmla="*/ 239 w 273"/>
                  <a:gd name="T49" fmla="*/ 104 h 193"/>
                  <a:gd name="T50" fmla="*/ 245 w 273"/>
                  <a:gd name="T51" fmla="*/ 122 h 193"/>
                  <a:gd name="T52" fmla="*/ 241 w 273"/>
                  <a:gd name="T53" fmla="*/ 134 h 193"/>
                  <a:gd name="T54" fmla="*/ 252 w 273"/>
                  <a:gd name="T55" fmla="*/ 148 h 193"/>
                  <a:gd name="T56" fmla="*/ 259 w 273"/>
                  <a:gd name="T57" fmla="*/ 147 h 193"/>
                  <a:gd name="T58" fmla="*/ 262 w 273"/>
                  <a:gd name="T59" fmla="*/ 156 h 193"/>
                  <a:gd name="T60" fmla="*/ 270 w 273"/>
                  <a:gd name="T61" fmla="*/ 165 h 193"/>
                  <a:gd name="T62" fmla="*/ 270 w 273"/>
                  <a:gd name="T63" fmla="*/ 168 h 193"/>
                  <a:gd name="T64" fmla="*/ 270 w 273"/>
                  <a:gd name="T65" fmla="*/ 177 h 193"/>
                  <a:gd name="T66" fmla="*/ 271 w 273"/>
                  <a:gd name="T67" fmla="*/ 188 h 193"/>
                  <a:gd name="T68" fmla="*/ 257 w 273"/>
                  <a:gd name="T69" fmla="*/ 190 h 193"/>
                  <a:gd name="T70" fmla="*/ 237 w 273"/>
                  <a:gd name="T71" fmla="*/ 190 h 193"/>
                  <a:gd name="T72" fmla="*/ 223 w 273"/>
                  <a:gd name="T73" fmla="*/ 190 h 193"/>
                  <a:gd name="T74" fmla="*/ 209 w 273"/>
                  <a:gd name="T75" fmla="*/ 190 h 193"/>
                  <a:gd name="T76" fmla="*/ 202 w 273"/>
                  <a:gd name="T77" fmla="*/ 188 h 193"/>
                  <a:gd name="T78" fmla="*/ 195 w 273"/>
                  <a:gd name="T79" fmla="*/ 179 h 193"/>
                  <a:gd name="T80" fmla="*/ 180 w 273"/>
                  <a:gd name="T81" fmla="*/ 177 h 193"/>
                  <a:gd name="T82" fmla="*/ 59 w 273"/>
                  <a:gd name="T83" fmla="*/ 188 h 193"/>
                  <a:gd name="T84" fmla="*/ 37 w 273"/>
                  <a:gd name="T85" fmla="*/ 191 h 193"/>
                  <a:gd name="T86" fmla="*/ 36 w 273"/>
                  <a:gd name="T87" fmla="*/ 190 h 193"/>
                  <a:gd name="T88" fmla="*/ 39 w 273"/>
                  <a:gd name="T89" fmla="*/ 157 h 193"/>
                  <a:gd name="T90" fmla="*/ 79 w 273"/>
                  <a:gd name="T91" fmla="*/ 148 h 193"/>
                  <a:gd name="T92" fmla="*/ 95 w 273"/>
                  <a:gd name="T93" fmla="*/ 147 h 193"/>
                  <a:gd name="T94" fmla="*/ 107 w 273"/>
                  <a:gd name="T95" fmla="*/ 140 h 193"/>
                  <a:gd name="T96" fmla="*/ 121 w 273"/>
                  <a:gd name="T97" fmla="*/ 145 h 193"/>
                  <a:gd name="T98" fmla="*/ 139 w 273"/>
                  <a:gd name="T99" fmla="*/ 152 h 193"/>
                  <a:gd name="T100" fmla="*/ 152 w 273"/>
                  <a:gd name="T101" fmla="*/ 150 h 193"/>
                  <a:gd name="T102" fmla="*/ 164 w 273"/>
                  <a:gd name="T103" fmla="*/ 143 h 193"/>
                  <a:gd name="T104" fmla="*/ 162 w 273"/>
                  <a:gd name="T105" fmla="*/ 140 h 193"/>
                  <a:gd name="T106" fmla="*/ 145 w 273"/>
                  <a:gd name="T107" fmla="*/ 143 h 193"/>
                  <a:gd name="T108" fmla="*/ 132 w 273"/>
                  <a:gd name="T109" fmla="*/ 136 h 193"/>
                  <a:gd name="T110" fmla="*/ 116 w 273"/>
                  <a:gd name="T111" fmla="*/ 129 h 193"/>
                  <a:gd name="T112" fmla="*/ 102 w 273"/>
                  <a:gd name="T113" fmla="*/ 129 h 193"/>
                  <a:gd name="T114" fmla="*/ 89 w 273"/>
                  <a:gd name="T115" fmla="*/ 13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3" h="193">
                    <a:moveTo>
                      <a:pt x="45" y="138"/>
                    </a:moveTo>
                    <a:lnTo>
                      <a:pt x="43" y="138"/>
                    </a:lnTo>
                    <a:lnTo>
                      <a:pt x="41" y="132"/>
                    </a:lnTo>
                    <a:lnTo>
                      <a:pt x="36" y="125"/>
                    </a:lnTo>
                    <a:lnTo>
                      <a:pt x="34" y="116"/>
                    </a:lnTo>
                    <a:lnTo>
                      <a:pt x="12" y="88"/>
                    </a:lnTo>
                    <a:lnTo>
                      <a:pt x="9" y="88"/>
                    </a:lnTo>
                    <a:lnTo>
                      <a:pt x="7" y="88"/>
                    </a:lnTo>
                    <a:lnTo>
                      <a:pt x="5" y="91"/>
                    </a:lnTo>
                    <a:lnTo>
                      <a:pt x="2" y="88"/>
                    </a:lnTo>
                    <a:lnTo>
                      <a:pt x="0" y="86"/>
                    </a:lnTo>
                    <a:lnTo>
                      <a:pt x="2" y="84"/>
                    </a:lnTo>
                    <a:lnTo>
                      <a:pt x="5" y="84"/>
                    </a:lnTo>
                    <a:lnTo>
                      <a:pt x="14" y="81"/>
                    </a:lnTo>
                    <a:lnTo>
                      <a:pt x="30" y="68"/>
                    </a:lnTo>
                    <a:lnTo>
                      <a:pt x="45" y="45"/>
                    </a:lnTo>
                    <a:lnTo>
                      <a:pt x="45" y="25"/>
                    </a:lnTo>
                    <a:lnTo>
                      <a:pt x="46" y="25"/>
                    </a:lnTo>
                    <a:lnTo>
                      <a:pt x="54" y="16"/>
                    </a:lnTo>
                    <a:lnTo>
                      <a:pt x="55" y="7"/>
                    </a:lnTo>
                    <a:lnTo>
                      <a:pt x="59" y="7"/>
                    </a:lnTo>
                    <a:lnTo>
                      <a:pt x="61" y="6"/>
                    </a:lnTo>
                    <a:lnTo>
                      <a:pt x="73" y="6"/>
                    </a:lnTo>
                    <a:lnTo>
                      <a:pt x="82" y="9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8" y="4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7" y="0"/>
                    </a:lnTo>
                    <a:lnTo>
                      <a:pt x="107" y="0"/>
                    </a:lnTo>
                    <a:lnTo>
                      <a:pt x="112" y="0"/>
                    </a:lnTo>
                    <a:lnTo>
                      <a:pt x="116" y="0"/>
                    </a:lnTo>
                    <a:lnTo>
                      <a:pt x="134" y="2"/>
                    </a:lnTo>
                    <a:lnTo>
                      <a:pt x="136" y="2"/>
                    </a:lnTo>
                    <a:lnTo>
                      <a:pt x="139" y="2"/>
                    </a:lnTo>
                    <a:lnTo>
                      <a:pt x="141" y="6"/>
                    </a:lnTo>
                    <a:lnTo>
                      <a:pt x="145" y="6"/>
                    </a:lnTo>
                    <a:lnTo>
                      <a:pt x="154" y="13"/>
                    </a:lnTo>
                    <a:lnTo>
                      <a:pt x="155" y="18"/>
                    </a:lnTo>
                    <a:lnTo>
                      <a:pt x="161" y="23"/>
                    </a:lnTo>
                    <a:lnTo>
                      <a:pt x="170" y="22"/>
                    </a:lnTo>
                    <a:lnTo>
                      <a:pt x="170" y="25"/>
                    </a:lnTo>
                    <a:lnTo>
                      <a:pt x="171" y="25"/>
                    </a:lnTo>
                    <a:lnTo>
                      <a:pt x="175" y="23"/>
                    </a:lnTo>
                    <a:lnTo>
                      <a:pt x="179" y="23"/>
                    </a:lnTo>
                    <a:lnTo>
                      <a:pt x="189" y="43"/>
                    </a:lnTo>
                    <a:lnTo>
                      <a:pt x="189" y="45"/>
                    </a:lnTo>
                    <a:lnTo>
                      <a:pt x="193" y="47"/>
                    </a:lnTo>
                    <a:lnTo>
                      <a:pt x="195" y="50"/>
                    </a:lnTo>
                    <a:lnTo>
                      <a:pt x="195" y="52"/>
                    </a:lnTo>
                    <a:lnTo>
                      <a:pt x="196" y="54"/>
                    </a:lnTo>
                    <a:lnTo>
                      <a:pt x="200" y="52"/>
                    </a:lnTo>
                    <a:lnTo>
                      <a:pt x="200" y="52"/>
                    </a:lnTo>
                    <a:lnTo>
                      <a:pt x="202" y="57"/>
                    </a:lnTo>
                    <a:lnTo>
                      <a:pt x="205" y="59"/>
                    </a:lnTo>
                    <a:lnTo>
                      <a:pt x="207" y="61"/>
                    </a:lnTo>
                    <a:lnTo>
                      <a:pt x="204" y="63"/>
                    </a:lnTo>
                    <a:lnTo>
                      <a:pt x="204" y="63"/>
                    </a:lnTo>
                    <a:lnTo>
                      <a:pt x="207" y="65"/>
                    </a:lnTo>
                    <a:lnTo>
                      <a:pt x="209" y="68"/>
                    </a:lnTo>
                    <a:lnTo>
                      <a:pt x="212" y="70"/>
                    </a:lnTo>
                    <a:lnTo>
                      <a:pt x="216" y="70"/>
                    </a:lnTo>
                    <a:lnTo>
                      <a:pt x="220" y="72"/>
                    </a:lnTo>
                    <a:lnTo>
                      <a:pt x="221" y="73"/>
                    </a:lnTo>
                    <a:lnTo>
                      <a:pt x="223" y="79"/>
                    </a:lnTo>
                    <a:lnTo>
                      <a:pt x="225" y="79"/>
                    </a:lnTo>
                    <a:lnTo>
                      <a:pt x="229" y="81"/>
                    </a:lnTo>
                    <a:lnTo>
                      <a:pt x="237" y="88"/>
                    </a:lnTo>
                    <a:lnTo>
                      <a:pt x="237" y="91"/>
                    </a:lnTo>
                    <a:lnTo>
                      <a:pt x="236" y="97"/>
                    </a:lnTo>
                    <a:lnTo>
                      <a:pt x="236" y="102"/>
                    </a:lnTo>
                    <a:lnTo>
                      <a:pt x="237" y="102"/>
                    </a:lnTo>
                    <a:lnTo>
                      <a:pt x="237" y="104"/>
                    </a:lnTo>
                    <a:lnTo>
                      <a:pt x="239" y="104"/>
                    </a:lnTo>
                    <a:lnTo>
                      <a:pt x="241" y="107"/>
                    </a:lnTo>
                    <a:lnTo>
                      <a:pt x="243" y="118"/>
                    </a:lnTo>
                    <a:lnTo>
                      <a:pt x="245" y="122"/>
                    </a:lnTo>
                    <a:lnTo>
                      <a:pt x="246" y="125"/>
                    </a:lnTo>
                    <a:lnTo>
                      <a:pt x="243" y="131"/>
                    </a:lnTo>
                    <a:lnTo>
                      <a:pt x="241" y="134"/>
                    </a:lnTo>
                    <a:lnTo>
                      <a:pt x="248" y="141"/>
                    </a:lnTo>
                    <a:lnTo>
                      <a:pt x="250" y="147"/>
                    </a:lnTo>
                    <a:lnTo>
                      <a:pt x="252" y="148"/>
                    </a:lnTo>
                    <a:lnTo>
                      <a:pt x="254" y="148"/>
                    </a:lnTo>
                    <a:lnTo>
                      <a:pt x="255" y="145"/>
                    </a:lnTo>
                    <a:lnTo>
                      <a:pt x="259" y="147"/>
                    </a:lnTo>
                    <a:lnTo>
                      <a:pt x="259" y="148"/>
                    </a:lnTo>
                    <a:lnTo>
                      <a:pt x="262" y="152"/>
                    </a:lnTo>
                    <a:lnTo>
                      <a:pt x="262" y="156"/>
                    </a:lnTo>
                    <a:lnTo>
                      <a:pt x="266" y="156"/>
                    </a:lnTo>
                    <a:lnTo>
                      <a:pt x="268" y="161"/>
                    </a:lnTo>
                    <a:lnTo>
                      <a:pt x="270" y="165"/>
                    </a:lnTo>
                    <a:lnTo>
                      <a:pt x="271" y="166"/>
                    </a:lnTo>
                    <a:lnTo>
                      <a:pt x="270" y="166"/>
                    </a:lnTo>
                    <a:lnTo>
                      <a:pt x="270" y="168"/>
                    </a:lnTo>
                    <a:lnTo>
                      <a:pt x="271" y="172"/>
                    </a:lnTo>
                    <a:lnTo>
                      <a:pt x="271" y="175"/>
                    </a:lnTo>
                    <a:lnTo>
                      <a:pt x="270" y="177"/>
                    </a:lnTo>
                    <a:lnTo>
                      <a:pt x="270" y="182"/>
                    </a:lnTo>
                    <a:lnTo>
                      <a:pt x="273" y="186"/>
                    </a:lnTo>
                    <a:lnTo>
                      <a:pt x="271" y="188"/>
                    </a:lnTo>
                    <a:lnTo>
                      <a:pt x="271" y="190"/>
                    </a:lnTo>
                    <a:lnTo>
                      <a:pt x="262" y="188"/>
                    </a:lnTo>
                    <a:lnTo>
                      <a:pt x="257" y="190"/>
                    </a:lnTo>
                    <a:lnTo>
                      <a:pt x="246" y="190"/>
                    </a:lnTo>
                    <a:lnTo>
                      <a:pt x="245" y="190"/>
                    </a:lnTo>
                    <a:lnTo>
                      <a:pt x="237" y="190"/>
                    </a:lnTo>
                    <a:lnTo>
                      <a:pt x="232" y="191"/>
                    </a:lnTo>
                    <a:lnTo>
                      <a:pt x="229" y="193"/>
                    </a:lnTo>
                    <a:lnTo>
                      <a:pt x="223" y="190"/>
                    </a:lnTo>
                    <a:lnTo>
                      <a:pt x="221" y="191"/>
                    </a:lnTo>
                    <a:lnTo>
                      <a:pt x="214" y="190"/>
                    </a:lnTo>
                    <a:lnTo>
                      <a:pt x="209" y="190"/>
                    </a:lnTo>
                    <a:lnTo>
                      <a:pt x="204" y="184"/>
                    </a:lnTo>
                    <a:lnTo>
                      <a:pt x="204" y="184"/>
                    </a:lnTo>
                    <a:lnTo>
                      <a:pt x="202" y="188"/>
                    </a:lnTo>
                    <a:lnTo>
                      <a:pt x="196" y="188"/>
                    </a:lnTo>
                    <a:lnTo>
                      <a:pt x="196" y="182"/>
                    </a:lnTo>
                    <a:lnTo>
                      <a:pt x="195" y="179"/>
                    </a:lnTo>
                    <a:lnTo>
                      <a:pt x="187" y="179"/>
                    </a:lnTo>
                    <a:lnTo>
                      <a:pt x="182" y="181"/>
                    </a:lnTo>
                    <a:lnTo>
                      <a:pt x="180" y="177"/>
                    </a:lnTo>
                    <a:lnTo>
                      <a:pt x="107" y="177"/>
                    </a:lnTo>
                    <a:lnTo>
                      <a:pt x="82" y="188"/>
                    </a:lnTo>
                    <a:lnTo>
                      <a:pt x="59" y="188"/>
                    </a:lnTo>
                    <a:lnTo>
                      <a:pt x="46" y="193"/>
                    </a:lnTo>
                    <a:lnTo>
                      <a:pt x="41" y="193"/>
                    </a:lnTo>
                    <a:lnTo>
                      <a:pt x="37" y="191"/>
                    </a:lnTo>
                    <a:lnTo>
                      <a:pt x="36" y="190"/>
                    </a:lnTo>
                    <a:lnTo>
                      <a:pt x="36" y="190"/>
                    </a:lnTo>
                    <a:lnTo>
                      <a:pt x="36" y="190"/>
                    </a:lnTo>
                    <a:lnTo>
                      <a:pt x="34" y="190"/>
                    </a:lnTo>
                    <a:lnTo>
                      <a:pt x="36" y="163"/>
                    </a:lnTo>
                    <a:lnTo>
                      <a:pt x="39" y="157"/>
                    </a:lnTo>
                    <a:lnTo>
                      <a:pt x="75" y="154"/>
                    </a:lnTo>
                    <a:lnTo>
                      <a:pt x="77" y="154"/>
                    </a:lnTo>
                    <a:lnTo>
                      <a:pt x="79" y="148"/>
                    </a:lnTo>
                    <a:lnTo>
                      <a:pt x="82" y="147"/>
                    </a:lnTo>
                    <a:lnTo>
                      <a:pt x="86" y="148"/>
                    </a:lnTo>
                    <a:lnTo>
                      <a:pt x="95" y="147"/>
                    </a:lnTo>
                    <a:lnTo>
                      <a:pt x="102" y="145"/>
                    </a:lnTo>
                    <a:lnTo>
                      <a:pt x="105" y="140"/>
                    </a:lnTo>
                    <a:lnTo>
                      <a:pt x="107" y="140"/>
                    </a:lnTo>
                    <a:lnTo>
                      <a:pt x="112" y="140"/>
                    </a:lnTo>
                    <a:lnTo>
                      <a:pt x="114" y="143"/>
                    </a:lnTo>
                    <a:lnTo>
                      <a:pt x="121" y="145"/>
                    </a:lnTo>
                    <a:lnTo>
                      <a:pt x="127" y="148"/>
                    </a:lnTo>
                    <a:lnTo>
                      <a:pt x="132" y="148"/>
                    </a:lnTo>
                    <a:lnTo>
                      <a:pt x="139" y="152"/>
                    </a:lnTo>
                    <a:lnTo>
                      <a:pt x="145" y="152"/>
                    </a:lnTo>
                    <a:lnTo>
                      <a:pt x="148" y="154"/>
                    </a:lnTo>
                    <a:lnTo>
                      <a:pt x="152" y="150"/>
                    </a:lnTo>
                    <a:lnTo>
                      <a:pt x="162" y="148"/>
                    </a:lnTo>
                    <a:lnTo>
                      <a:pt x="164" y="147"/>
                    </a:lnTo>
                    <a:lnTo>
                      <a:pt x="164" y="143"/>
                    </a:lnTo>
                    <a:lnTo>
                      <a:pt x="164" y="140"/>
                    </a:lnTo>
                    <a:lnTo>
                      <a:pt x="164" y="140"/>
                    </a:lnTo>
                    <a:lnTo>
                      <a:pt x="162" y="140"/>
                    </a:lnTo>
                    <a:lnTo>
                      <a:pt x="159" y="138"/>
                    </a:lnTo>
                    <a:lnTo>
                      <a:pt x="155" y="138"/>
                    </a:lnTo>
                    <a:lnTo>
                      <a:pt x="145" y="143"/>
                    </a:lnTo>
                    <a:lnTo>
                      <a:pt x="139" y="141"/>
                    </a:lnTo>
                    <a:lnTo>
                      <a:pt x="134" y="140"/>
                    </a:lnTo>
                    <a:lnTo>
                      <a:pt x="132" y="136"/>
                    </a:lnTo>
                    <a:lnTo>
                      <a:pt x="130" y="134"/>
                    </a:lnTo>
                    <a:lnTo>
                      <a:pt x="121" y="134"/>
                    </a:lnTo>
                    <a:lnTo>
                      <a:pt x="116" y="129"/>
                    </a:lnTo>
                    <a:lnTo>
                      <a:pt x="112" y="129"/>
                    </a:lnTo>
                    <a:lnTo>
                      <a:pt x="109" y="127"/>
                    </a:lnTo>
                    <a:lnTo>
                      <a:pt x="102" y="129"/>
                    </a:lnTo>
                    <a:lnTo>
                      <a:pt x="96" y="129"/>
                    </a:lnTo>
                    <a:lnTo>
                      <a:pt x="91" y="132"/>
                    </a:lnTo>
                    <a:lnTo>
                      <a:pt x="89" y="138"/>
                    </a:lnTo>
                    <a:lnTo>
                      <a:pt x="45" y="138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6" name="Freeform 68">
                <a:extLst>
                  <a:ext uri="{FF2B5EF4-FFF2-40B4-BE49-F238E27FC236}">
                    <a16:creationId xmlns:a16="http://schemas.microsoft.com/office/drawing/2014/main" id="{DA5590FB-A32E-494C-B205-626B682B9BF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07" y="1760"/>
                <a:ext cx="273" cy="193"/>
              </a:xfrm>
              <a:custGeom>
                <a:avLst/>
                <a:gdLst>
                  <a:gd name="T0" fmla="*/ 41 w 273"/>
                  <a:gd name="T1" fmla="*/ 132 h 193"/>
                  <a:gd name="T2" fmla="*/ 12 w 273"/>
                  <a:gd name="T3" fmla="*/ 88 h 193"/>
                  <a:gd name="T4" fmla="*/ 5 w 273"/>
                  <a:gd name="T5" fmla="*/ 91 h 193"/>
                  <a:gd name="T6" fmla="*/ 2 w 273"/>
                  <a:gd name="T7" fmla="*/ 84 h 193"/>
                  <a:gd name="T8" fmla="*/ 30 w 273"/>
                  <a:gd name="T9" fmla="*/ 68 h 193"/>
                  <a:gd name="T10" fmla="*/ 46 w 273"/>
                  <a:gd name="T11" fmla="*/ 25 h 193"/>
                  <a:gd name="T12" fmla="*/ 59 w 273"/>
                  <a:gd name="T13" fmla="*/ 7 h 193"/>
                  <a:gd name="T14" fmla="*/ 82 w 273"/>
                  <a:gd name="T15" fmla="*/ 9 h 193"/>
                  <a:gd name="T16" fmla="*/ 98 w 273"/>
                  <a:gd name="T17" fmla="*/ 4 h 193"/>
                  <a:gd name="T18" fmla="*/ 107 w 273"/>
                  <a:gd name="T19" fmla="*/ 0 h 193"/>
                  <a:gd name="T20" fmla="*/ 116 w 273"/>
                  <a:gd name="T21" fmla="*/ 0 h 193"/>
                  <a:gd name="T22" fmla="*/ 139 w 273"/>
                  <a:gd name="T23" fmla="*/ 2 h 193"/>
                  <a:gd name="T24" fmla="*/ 154 w 273"/>
                  <a:gd name="T25" fmla="*/ 13 h 193"/>
                  <a:gd name="T26" fmla="*/ 170 w 273"/>
                  <a:gd name="T27" fmla="*/ 22 h 193"/>
                  <a:gd name="T28" fmla="*/ 175 w 273"/>
                  <a:gd name="T29" fmla="*/ 23 h 193"/>
                  <a:gd name="T30" fmla="*/ 189 w 273"/>
                  <a:gd name="T31" fmla="*/ 45 h 193"/>
                  <a:gd name="T32" fmla="*/ 195 w 273"/>
                  <a:gd name="T33" fmla="*/ 52 h 193"/>
                  <a:gd name="T34" fmla="*/ 200 w 273"/>
                  <a:gd name="T35" fmla="*/ 52 h 193"/>
                  <a:gd name="T36" fmla="*/ 207 w 273"/>
                  <a:gd name="T37" fmla="*/ 61 h 193"/>
                  <a:gd name="T38" fmla="*/ 207 w 273"/>
                  <a:gd name="T39" fmla="*/ 65 h 193"/>
                  <a:gd name="T40" fmla="*/ 216 w 273"/>
                  <a:gd name="T41" fmla="*/ 70 h 193"/>
                  <a:gd name="T42" fmla="*/ 223 w 273"/>
                  <a:gd name="T43" fmla="*/ 79 h 193"/>
                  <a:gd name="T44" fmla="*/ 237 w 273"/>
                  <a:gd name="T45" fmla="*/ 88 h 193"/>
                  <a:gd name="T46" fmla="*/ 236 w 273"/>
                  <a:gd name="T47" fmla="*/ 102 h 193"/>
                  <a:gd name="T48" fmla="*/ 239 w 273"/>
                  <a:gd name="T49" fmla="*/ 104 h 193"/>
                  <a:gd name="T50" fmla="*/ 245 w 273"/>
                  <a:gd name="T51" fmla="*/ 122 h 193"/>
                  <a:gd name="T52" fmla="*/ 241 w 273"/>
                  <a:gd name="T53" fmla="*/ 134 h 193"/>
                  <a:gd name="T54" fmla="*/ 252 w 273"/>
                  <a:gd name="T55" fmla="*/ 148 h 193"/>
                  <a:gd name="T56" fmla="*/ 259 w 273"/>
                  <a:gd name="T57" fmla="*/ 147 h 193"/>
                  <a:gd name="T58" fmla="*/ 262 w 273"/>
                  <a:gd name="T59" fmla="*/ 156 h 193"/>
                  <a:gd name="T60" fmla="*/ 270 w 273"/>
                  <a:gd name="T61" fmla="*/ 165 h 193"/>
                  <a:gd name="T62" fmla="*/ 270 w 273"/>
                  <a:gd name="T63" fmla="*/ 168 h 193"/>
                  <a:gd name="T64" fmla="*/ 270 w 273"/>
                  <a:gd name="T65" fmla="*/ 177 h 193"/>
                  <a:gd name="T66" fmla="*/ 271 w 273"/>
                  <a:gd name="T67" fmla="*/ 188 h 193"/>
                  <a:gd name="T68" fmla="*/ 257 w 273"/>
                  <a:gd name="T69" fmla="*/ 190 h 193"/>
                  <a:gd name="T70" fmla="*/ 237 w 273"/>
                  <a:gd name="T71" fmla="*/ 190 h 193"/>
                  <a:gd name="T72" fmla="*/ 223 w 273"/>
                  <a:gd name="T73" fmla="*/ 190 h 193"/>
                  <a:gd name="T74" fmla="*/ 209 w 273"/>
                  <a:gd name="T75" fmla="*/ 190 h 193"/>
                  <a:gd name="T76" fmla="*/ 202 w 273"/>
                  <a:gd name="T77" fmla="*/ 188 h 193"/>
                  <a:gd name="T78" fmla="*/ 195 w 273"/>
                  <a:gd name="T79" fmla="*/ 179 h 193"/>
                  <a:gd name="T80" fmla="*/ 180 w 273"/>
                  <a:gd name="T81" fmla="*/ 177 h 193"/>
                  <a:gd name="T82" fmla="*/ 59 w 273"/>
                  <a:gd name="T83" fmla="*/ 188 h 193"/>
                  <a:gd name="T84" fmla="*/ 37 w 273"/>
                  <a:gd name="T85" fmla="*/ 191 h 193"/>
                  <a:gd name="T86" fmla="*/ 36 w 273"/>
                  <a:gd name="T87" fmla="*/ 190 h 193"/>
                  <a:gd name="T88" fmla="*/ 39 w 273"/>
                  <a:gd name="T89" fmla="*/ 157 h 193"/>
                  <a:gd name="T90" fmla="*/ 79 w 273"/>
                  <a:gd name="T91" fmla="*/ 148 h 193"/>
                  <a:gd name="T92" fmla="*/ 95 w 273"/>
                  <a:gd name="T93" fmla="*/ 147 h 193"/>
                  <a:gd name="T94" fmla="*/ 107 w 273"/>
                  <a:gd name="T95" fmla="*/ 140 h 193"/>
                  <a:gd name="T96" fmla="*/ 121 w 273"/>
                  <a:gd name="T97" fmla="*/ 145 h 193"/>
                  <a:gd name="T98" fmla="*/ 139 w 273"/>
                  <a:gd name="T99" fmla="*/ 152 h 193"/>
                  <a:gd name="T100" fmla="*/ 152 w 273"/>
                  <a:gd name="T101" fmla="*/ 150 h 193"/>
                  <a:gd name="T102" fmla="*/ 164 w 273"/>
                  <a:gd name="T103" fmla="*/ 143 h 193"/>
                  <a:gd name="T104" fmla="*/ 162 w 273"/>
                  <a:gd name="T105" fmla="*/ 140 h 193"/>
                  <a:gd name="T106" fmla="*/ 145 w 273"/>
                  <a:gd name="T107" fmla="*/ 143 h 193"/>
                  <a:gd name="T108" fmla="*/ 132 w 273"/>
                  <a:gd name="T109" fmla="*/ 136 h 193"/>
                  <a:gd name="T110" fmla="*/ 116 w 273"/>
                  <a:gd name="T111" fmla="*/ 129 h 193"/>
                  <a:gd name="T112" fmla="*/ 102 w 273"/>
                  <a:gd name="T113" fmla="*/ 129 h 193"/>
                  <a:gd name="T114" fmla="*/ 89 w 273"/>
                  <a:gd name="T115" fmla="*/ 138 h 1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73" h="193">
                    <a:moveTo>
                      <a:pt x="45" y="138"/>
                    </a:moveTo>
                    <a:lnTo>
                      <a:pt x="43" y="138"/>
                    </a:lnTo>
                    <a:lnTo>
                      <a:pt x="41" y="132"/>
                    </a:lnTo>
                    <a:lnTo>
                      <a:pt x="36" y="125"/>
                    </a:lnTo>
                    <a:lnTo>
                      <a:pt x="34" y="116"/>
                    </a:lnTo>
                    <a:lnTo>
                      <a:pt x="12" y="88"/>
                    </a:lnTo>
                    <a:lnTo>
                      <a:pt x="9" y="88"/>
                    </a:lnTo>
                    <a:lnTo>
                      <a:pt x="7" y="88"/>
                    </a:lnTo>
                    <a:lnTo>
                      <a:pt x="5" y="91"/>
                    </a:lnTo>
                    <a:lnTo>
                      <a:pt x="2" y="88"/>
                    </a:lnTo>
                    <a:lnTo>
                      <a:pt x="0" y="86"/>
                    </a:lnTo>
                    <a:lnTo>
                      <a:pt x="2" y="84"/>
                    </a:lnTo>
                    <a:lnTo>
                      <a:pt x="5" y="84"/>
                    </a:lnTo>
                    <a:lnTo>
                      <a:pt x="14" y="81"/>
                    </a:lnTo>
                    <a:lnTo>
                      <a:pt x="30" y="68"/>
                    </a:lnTo>
                    <a:lnTo>
                      <a:pt x="45" y="45"/>
                    </a:lnTo>
                    <a:lnTo>
                      <a:pt x="45" y="25"/>
                    </a:lnTo>
                    <a:lnTo>
                      <a:pt x="46" y="25"/>
                    </a:lnTo>
                    <a:lnTo>
                      <a:pt x="54" y="16"/>
                    </a:lnTo>
                    <a:lnTo>
                      <a:pt x="55" y="7"/>
                    </a:lnTo>
                    <a:lnTo>
                      <a:pt x="59" y="7"/>
                    </a:lnTo>
                    <a:lnTo>
                      <a:pt x="61" y="6"/>
                    </a:lnTo>
                    <a:lnTo>
                      <a:pt x="73" y="6"/>
                    </a:lnTo>
                    <a:lnTo>
                      <a:pt x="82" y="9"/>
                    </a:lnTo>
                    <a:lnTo>
                      <a:pt x="87" y="7"/>
                    </a:lnTo>
                    <a:lnTo>
                      <a:pt x="89" y="6"/>
                    </a:lnTo>
                    <a:lnTo>
                      <a:pt x="98" y="4"/>
                    </a:lnTo>
                    <a:lnTo>
                      <a:pt x="105" y="4"/>
                    </a:lnTo>
                    <a:lnTo>
                      <a:pt x="105" y="4"/>
                    </a:lnTo>
                    <a:lnTo>
                      <a:pt x="107" y="0"/>
                    </a:lnTo>
                    <a:lnTo>
                      <a:pt x="107" y="0"/>
                    </a:lnTo>
                    <a:lnTo>
                      <a:pt x="112" y="0"/>
                    </a:lnTo>
                    <a:lnTo>
                      <a:pt x="116" y="0"/>
                    </a:lnTo>
                    <a:lnTo>
                      <a:pt x="134" y="2"/>
                    </a:lnTo>
                    <a:lnTo>
                      <a:pt x="136" y="2"/>
                    </a:lnTo>
                    <a:lnTo>
                      <a:pt x="139" y="2"/>
                    </a:lnTo>
                    <a:lnTo>
                      <a:pt x="141" y="6"/>
                    </a:lnTo>
                    <a:lnTo>
                      <a:pt x="145" y="6"/>
                    </a:lnTo>
                    <a:lnTo>
                      <a:pt x="154" y="13"/>
                    </a:lnTo>
                    <a:lnTo>
                      <a:pt x="155" y="18"/>
                    </a:lnTo>
                    <a:lnTo>
                      <a:pt x="161" y="23"/>
                    </a:lnTo>
                    <a:lnTo>
                      <a:pt x="170" y="22"/>
                    </a:lnTo>
                    <a:lnTo>
                      <a:pt x="170" y="25"/>
                    </a:lnTo>
                    <a:lnTo>
                      <a:pt x="171" y="25"/>
                    </a:lnTo>
                    <a:lnTo>
                      <a:pt x="175" y="23"/>
                    </a:lnTo>
                    <a:lnTo>
                      <a:pt x="179" y="23"/>
                    </a:lnTo>
                    <a:lnTo>
                      <a:pt x="189" y="43"/>
                    </a:lnTo>
                    <a:lnTo>
                      <a:pt x="189" y="45"/>
                    </a:lnTo>
                    <a:lnTo>
                      <a:pt x="193" y="47"/>
                    </a:lnTo>
                    <a:lnTo>
                      <a:pt x="195" y="50"/>
                    </a:lnTo>
                    <a:lnTo>
                      <a:pt x="195" y="52"/>
                    </a:lnTo>
                    <a:lnTo>
                      <a:pt x="196" y="54"/>
                    </a:lnTo>
                    <a:lnTo>
                      <a:pt x="200" y="52"/>
                    </a:lnTo>
                    <a:lnTo>
                      <a:pt x="200" y="52"/>
                    </a:lnTo>
                    <a:lnTo>
                      <a:pt x="202" y="57"/>
                    </a:lnTo>
                    <a:lnTo>
                      <a:pt x="205" y="59"/>
                    </a:lnTo>
                    <a:lnTo>
                      <a:pt x="207" y="61"/>
                    </a:lnTo>
                    <a:lnTo>
                      <a:pt x="204" y="63"/>
                    </a:lnTo>
                    <a:lnTo>
                      <a:pt x="204" y="63"/>
                    </a:lnTo>
                    <a:lnTo>
                      <a:pt x="207" y="65"/>
                    </a:lnTo>
                    <a:lnTo>
                      <a:pt x="209" y="68"/>
                    </a:lnTo>
                    <a:lnTo>
                      <a:pt x="212" y="70"/>
                    </a:lnTo>
                    <a:lnTo>
                      <a:pt x="216" y="70"/>
                    </a:lnTo>
                    <a:lnTo>
                      <a:pt x="220" y="72"/>
                    </a:lnTo>
                    <a:lnTo>
                      <a:pt x="221" y="73"/>
                    </a:lnTo>
                    <a:lnTo>
                      <a:pt x="223" y="79"/>
                    </a:lnTo>
                    <a:lnTo>
                      <a:pt x="225" y="79"/>
                    </a:lnTo>
                    <a:lnTo>
                      <a:pt x="229" y="81"/>
                    </a:lnTo>
                    <a:lnTo>
                      <a:pt x="237" y="88"/>
                    </a:lnTo>
                    <a:lnTo>
                      <a:pt x="237" y="91"/>
                    </a:lnTo>
                    <a:lnTo>
                      <a:pt x="236" y="97"/>
                    </a:lnTo>
                    <a:lnTo>
                      <a:pt x="236" y="102"/>
                    </a:lnTo>
                    <a:lnTo>
                      <a:pt x="237" y="102"/>
                    </a:lnTo>
                    <a:lnTo>
                      <a:pt x="237" y="104"/>
                    </a:lnTo>
                    <a:lnTo>
                      <a:pt x="239" y="104"/>
                    </a:lnTo>
                    <a:lnTo>
                      <a:pt x="241" y="107"/>
                    </a:lnTo>
                    <a:lnTo>
                      <a:pt x="243" y="118"/>
                    </a:lnTo>
                    <a:lnTo>
                      <a:pt x="245" y="122"/>
                    </a:lnTo>
                    <a:lnTo>
                      <a:pt x="246" y="125"/>
                    </a:lnTo>
                    <a:lnTo>
                      <a:pt x="243" y="131"/>
                    </a:lnTo>
                    <a:lnTo>
                      <a:pt x="241" y="134"/>
                    </a:lnTo>
                    <a:lnTo>
                      <a:pt x="248" y="141"/>
                    </a:lnTo>
                    <a:lnTo>
                      <a:pt x="250" y="147"/>
                    </a:lnTo>
                    <a:lnTo>
                      <a:pt x="252" y="148"/>
                    </a:lnTo>
                    <a:lnTo>
                      <a:pt x="254" y="148"/>
                    </a:lnTo>
                    <a:lnTo>
                      <a:pt x="255" y="145"/>
                    </a:lnTo>
                    <a:lnTo>
                      <a:pt x="259" y="147"/>
                    </a:lnTo>
                    <a:lnTo>
                      <a:pt x="259" y="148"/>
                    </a:lnTo>
                    <a:lnTo>
                      <a:pt x="262" y="152"/>
                    </a:lnTo>
                    <a:lnTo>
                      <a:pt x="262" y="156"/>
                    </a:lnTo>
                    <a:lnTo>
                      <a:pt x="266" y="156"/>
                    </a:lnTo>
                    <a:lnTo>
                      <a:pt x="268" y="161"/>
                    </a:lnTo>
                    <a:lnTo>
                      <a:pt x="270" y="165"/>
                    </a:lnTo>
                    <a:lnTo>
                      <a:pt x="271" y="166"/>
                    </a:lnTo>
                    <a:lnTo>
                      <a:pt x="270" y="166"/>
                    </a:lnTo>
                    <a:lnTo>
                      <a:pt x="270" y="168"/>
                    </a:lnTo>
                    <a:lnTo>
                      <a:pt x="271" y="172"/>
                    </a:lnTo>
                    <a:lnTo>
                      <a:pt x="271" y="175"/>
                    </a:lnTo>
                    <a:lnTo>
                      <a:pt x="270" y="177"/>
                    </a:lnTo>
                    <a:lnTo>
                      <a:pt x="270" y="182"/>
                    </a:lnTo>
                    <a:lnTo>
                      <a:pt x="273" y="186"/>
                    </a:lnTo>
                    <a:lnTo>
                      <a:pt x="271" y="188"/>
                    </a:lnTo>
                    <a:lnTo>
                      <a:pt x="271" y="190"/>
                    </a:lnTo>
                    <a:lnTo>
                      <a:pt x="262" y="188"/>
                    </a:lnTo>
                    <a:lnTo>
                      <a:pt x="257" y="190"/>
                    </a:lnTo>
                    <a:lnTo>
                      <a:pt x="246" y="190"/>
                    </a:lnTo>
                    <a:lnTo>
                      <a:pt x="245" y="190"/>
                    </a:lnTo>
                    <a:lnTo>
                      <a:pt x="237" y="190"/>
                    </a:lnTo>
                    <a:lnTo>
                      <a:pt x="232" y="191"/>
                    </a:lnTo>
                    <a:lnTo>
                      <a:pt x="229" y="193"/>
                    </a:lnTo>
                    <a:lnTo>
                      <a:pt x="223" y="190"/>
                    </a:lnTo>
                    <a:lnTo>
                      <a:pt x="221" y="191"/>
                    </a:lnTo>
                    <a:lnTo>
                      <a:pt x="214" y="190"/>
                    </a:lnTo>
                    <a:lnTo>
                      <a:pt x="209" y="190"/>
                    </a:lnTo>
                    <a:lnTo>
                      <a:pt x="204" y="184"/>
                    </a:lnTo>
                    <a:lnTo>
                      <a:pt x="204" y="184"/>
                    </a:lnTo>
                    <a:lnTo>
                      <a:pt x="202" y="188"/>
                    </a:lnTo>
                    <a:lnTo>
                      <a:pt x="196" y="188"/>
                    </a:lnTo>
                    <a:lnTo>
                      <a:pt x="196" y="182"/>
                    </a:lnTo>
                    <a:lnTo>
                      <a:pt x="195" y="179"/>
                    </a:lnTo>
                    <a:lnTo>
                      <a:pt x="187" y="179"/>
                    </a:lnTo>
                    <a:lnTo>
                      <a:pt x="182" y="181"/>
                    </a:lnTo>
                    <a:lnTo>
                      <a:pt x="180" y="177"/>
                    </a:lnTo>
                    <a:lnTo>
                      <a:pt x="107" y="177"/>
                    </a:lnTo>
                    <a:lnTo>
                      <a:pt x="82" y="188"/>
                    </a:lnTo>
                    <a:lnTo>
                      <a:pt x="59" y="188"/>
                    </a:lnTo>
                    <a:lnTo>
                      <a:pt x="46" y="193"/>
                    </a:lnTo>
                    <a:lnTo>
                      <a:pt x="41" y="193"/>
                    </a:lnTo>
                    <a:lnTo>
                      <a:pt x="37" y="191"/>
                    </a:lnTo>
                    <a:lnTo>
                      <a:pt x="36" y="190"/>
                    </a:lnTo>
                    <a:lnTo>
                      <a:pt x="36" y="190"/>
                    </a:lnTo>
                    <a:lnTo>
                      <a:pt x="36" y="190"/>
                    </a:lnTo>
                    <a:lnTo>
                      <a:pt x="34" y="190"/>
                    </a:lnTo>
                    <a:lnTo>
                      <a:pt x="36" y="163"/>
                    </a:lnTo>
                    <a:lnTo>
                      <a:pt x="39" y="157"/>
                    </a:lnTo>
                    <a:lnTo>
                      <a:pt x="75" y="154"/>
                    </a:lnTo>
                    <a:lnTo>
                      <a:pt x="77" y="154"/>
                    </a:lnTo>
                    <a:lnTo>
                      <a:pt x="79" y="148"/>
                    </a:lnTo>
                    <a:lnTo>
                      <a:pt x="82" y="147"/>
                    </a:lnTo>
                    <a:lnTo>
                      <a:pt x="86" y="148"/>
                    </a:lnTo>
                    <a:lnTo>
                      <a:pt x="95" y="147"/>
                    </a:lnTo>
                    <a:lnTo>
                      <a:pt x="102" y="145"/>
                    </a:lnTo>
                    <a:lnTo>
                      <a:pt x="105" y="140"/>
                    </a:lnTo>
                    <a:lnTo>
                      <a:pt x="107" y="140"/>
                    </a:lnTo>
                    <a:lnTo>
                      <a:pt x="112" y="140"/>
                    </a:lnTo>
                    <a:lnTo>
                      <a:pt x="114" y="143"/>
                    </a:lnTo>
                    <a:lnTo>
                      <a:pt x="121" y="145"/>
                    </a:lnTo>
                    <a:lnTo>
                      <a:pt x="127" y="148"/>
                    </a:lnTo>
                    <a:lnTo>
                      <a:pt x="132" y="148"/>
                    </a:lnTo>
                    <a:lnTo>
                      <a:pt x="139" y="152"/>
                    </a:lnTo>
                    <a:lnTo>
                      <a:pt x="145" y="152"/>
                    </a:lnTo>
                    <a:lnTo>
                      <a:pt x="148" y="154"/>
                    </a:lnTo>
                    <a:lnTo>
                      <a:pt x="152" y="150"/>
                    </a:lnTo>
                    <a:lnTo>
                      <a:pt x="162" y="148"/>
                    </a:lnTo>
                    <a:lnTo>
                      <a:pt x="164" y="147"/>
                    </a:lnTo>
                    <a:lnTo>
                      <a:pt x="164" y="143"/>
                    </a:lnTo>
                    <a:lnTo>
                      <a:pt x="164" y="140"/>
                    </a:lnTo>
                    <a:lnTo>
                      <a:pt x="164" y="140"/>
                    </a:lnTo>
                    <a:lnTo>
                      <a:pt x="162" y="140"/>
                    </a:lnTo>
                    <a:lnTo>
                      <a:pt x="159" y="138"/>
                    </a:lnTo>
                    <a:lnTo>
                      <a:pt x="155" y="138"/>
                    </a:lnTo>
                    <a:lnTo>
                      <a:pt x="145" y="143"/>
                    </a:lnTo>
                    <a:lnTo>
                      <a:pt x="139" y="141"/>
                    </a:lnTo>
                    <a:lnTo>
                      <a:pt x="134" y="140"/>
                    </a:lnTo>
                    <a:lnTo>
                      <a:pt x="132" y="136"/>
                    </a:lnTo>
                    <a:lnTo>
                      <a:pt x="130" y="134"/>
                    </a:lnTo>
                    <a:lnTo>
                      <a:pt x="121" y="134"/>
                    </a:lnTo>
                    <a:lnTo>
                      <a:pt x="116" y="129"/>
                    </a:lnTo>
                    <a:lnTo>
                      <a:pt x="112" y="129"/>
                    </a:lnTo>
                    <a:lnTo>
                      <a:pt x="109" y="127"/>
                    </a:lnTo>
                    <a:lnTo>
                      <a:pt x="102" y="129"/>
                    </a:lnTo>
                    <a:lnTo>
                      <a:pt x="96" y="129"/>
                    </a:lnTo>
                    <a:lnTo>
                      <a:pt x="91" y="132"/>
                    </a:lnTo>
                    <a:lnTo>
                      <a:pt x="89" y="138"/>
                    </a:lnTo>
                    <a:lnTo>
                      <a:pt x="45" y="138"/>
                    </a:lnTo>
                  </a:path>
                </a:pathLst>
              </a:custGeom>
              <a:pattFill prst="pct50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7" name="Freeform 69">
                <a:extLst>
                  <a:ext uri="{FF2B5EF4-FFF2-40B4-BE49-F238E27FC236}">
                    <a16:creationId xmlns:a16="http://schemas.microsoft.com/office/drawing/2014/main" id="{4F5C1995-41BD-4B66-9E12-A25F49F5785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8" y="2528"/>
                <a:ext cx="469" cy="466"/>
              </a:xfrm>
              <a:custGeom>
                <a:avLst/>
                <a:gdLst>
                  <a:gd name="T0" fmla="*/ 418 w 469"/>
                  <a:gd name="T1" fmla="*/ 159 h 466"/>
                  <a:gd name="T2" fmla="*/ 412 w 469"/>
                  <a:gd name="T3" fmla="*/ 243 h 466"/>
                  <a:gd name="T4" fmla="*/ 428 w 469"/>
                  <a:gd name="T5" fmla="*/ 266 h 466"/>
                  <a:gd name="T6" fmla="*/ 423 w 469"/>
                  <a:gd name="T7" fmla="*/ 277 h 466"/>
                  <a:gd name="T8" fmla="*/ 423 w 469"/>
                  <a:gd name="T9" fmla="*/ 300 h 466"/>
                  <a:gd name="T10" fmla="*/ 418 w 469"/>
                  <a:gd name="T11" fmla="*/ 312 h 466"/>
                  <a:gd name="T12" fmla="*/ 427 w 469"/>
                  <a:gd name="T13" fmla="*/ 339 h 466"/>
                  <a:gd name="T14" fmla="*/ 434 w 469"/>
                  <a:gd name="T15" fmla="*/ 359 h 466"/>
                  <a:gd name="T16" fmla="*/ 437 w 469"/>
                  <a:gd name="T17" fmla="*/ 373 h 466"/>
                  <a:gd name="T18" fmla="*/ 443 w 469"/>
                  <a:gd name="T19" fmla="*/ 386 h 466"/>
                  <a:gd name="T20" fmla="*/ 455 w 469"/>
                  <a:gd name="T21" fmla="*/ 403 h 466"/>
                  <a:gd name="T22" fmla="*/ 469 w 469"/>
                  <a:gd name="T23" fmla="*/ 409 h 466"/>
                  <a:gd name="T24" fmla="*/ 393 w 469"/>
                  <a:gd name="T25" fmla="*/ 450 h 466"/>
                  <a:gd name="T26" fmla="*/ 368 w 469"/>
                  <a:gd name="T27" fmla="*/ 448 h 466"/>
                  <a:gd name="T28" fmla="*/ 314 w 469"/>
                  <a:gd name="T29" fmla="*/ 459 h 466"/>
                  <a:gd name="T30" fmla="*/ 293 w 469"/>
                  <a:gd name="T31" fmla="*/ 466 h 466"/>
                  <a:gd name="T32" fmla="*/ 275 w 469"/>
                  <a:gd name="T33" fmla="*/ 455 h 466"/>
                  <a:gd name="T34" fmla="*/ 228 w 469"/>
                  <a:gd name="T35" fmla="*/ 459 h 466"/>
                  <a:gd name="T36" fmla="*/ 216 w 469"/>
                  <a:gd name="T37" fmla="*/ 441 h 466"/>
                  <a:gd name="T38" fmla="*/ 205 w 469"/>
                  <a:gd name="T39" fmla="*/ 384 h 466"/>
                  <a:gd name="T40" fmla="*/ 182 w 469"/>
                  <a:gd name="T41" fmla="*/ 378 h 466"/>
                  <a:gd name="T42" fmla="*/ 175 w 469"/>
                  <a:gd name="T43" fmla="*/ 373 h 466"/>
                  <a:gd name="T44" fmla="*/ 160 w 469"/>
                  <a:gd name="T45" fmla="*/ 370 h 466"/>
                  <a:gd name="T46" fmla="*/ 141 w 469"/>
                  <a:gd name="T47" fmla="*/ 361 h 466"/>
                  <a:gd name="T48" fmla="*/ 75 w 469"/>
                  <a:gd name="T49" fmla="*/ 330 h 466"/>
                  <a:gd name="T50" fmla="*/ 39 w 469"/>
                  <a:gd name="T51" fmla="*/ 277 h 466"/>
                  <a:gd name="T52" fmla="*/ 7 w 469"/>
                  <a:gd name="T53" fmla="*/ 236 h 466"/>
                  <a:gd name="T54" fmla="*/ 12 w 469"/>
                  <a:gd name="T55" fmla="*/ 214 h 466"/>
                  <a:gd name="T56" fmla="*/ 3 w 469"/>
                  <a:gd name="T57" fmla="*/ 179 h 466"/>
                  <a:gd name="T58" fmla="*/ 2 w 469"/>
                  <a:gd name="T59" fmla="*/ 146 h 466"/>
                  <a:gd name="T60" fmla="*/ 50 w 469"/>
                  <a:gd name="T61" fmla="*/ 89 h 466"/>
                  <a:gd name="T62" fmla="*/ 41 w 469"/>
                  <a:gd name="T63" fmla="*/ 82 h 466"/>
                  <a:gd name="T64" fmla="*/ 39 w 469"/>
                  <a:gd name="T65" fmla="*/ 66 h 466"/>
                  <a:gd name="T66" fmla="*/ 36 w 469"/>
                  <a:gd name="T67" fmla="*/ 4 h 466"/>
                  <a:gd name="T68" fmla="*/ 57 w 469"/>
                  <a:gd name="T69" fmla="*/ 2 h 466"/>
                  <a:gd name="T70" fmla="*/ 93 w 469"/>
                  <a:gd name="T71" fmla="*/ 66 h 466"/>
                  <a:gd name="T72" fmla="*/ 102 w 469"/>
                  <a:gd name="T73" fmla="*/ 75 h 466"/>
                  <a:gd name="T74" fmla="*/ 109 w 469"/>
                  <a:gd name="T75" fmla="*/ 62 h 466"/>
                  <a:gd name="T76" fmla="*/ 134 w 469"/>
                  <a:gd name="T77" fmla="*/ 68 h 466"/>
                  <a:gd name="T78" fmla="*/ 144 w 469"/>
                  <a:gd name="T79" fmla="*/ 80 h 466"/>
                  <a:gd name="T80" fmla="*/ 150 w 469"/>
                  <a:gd name="T81" fmla="*/ 66 h 466"/>
                  <a:gd name="T82" fmla="*/ 177 w 469"/>
                  <a:gd name="T83" fmla="*/ 57 h 466"/>
                  <a:gd name="T84" fmla="*/ 164 w 469"/>
                  <a:gd name="T85" fmla="*/ 52 h 466"/>
                  <a:gd name="T86" fmla="*/ 166 w 469"/>
                  <a:gd name="T87" fmla="*/ 41 h 466"/>
                  <a:gd name="T88" fmla="*/ 173 w 469"/>
                  <a:gd name="T89" fmla="*/ 37 h 466"/>
                  <a:gd name="T90" fmla="*/ 178 w 469"/>
                  <a:gd name="T91" fmla="*/ 25 h 466"/>
                  <a:gd name="T92" fmla="*/ 187 w 469"/>
                  <a:gd name="T93" fmla="*/ 18 h 466"/>
                  <a:gd name="T94" fmla="*/ 189 w 469"/>
                  <a:gd name="T95" fmla="*/ 4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9" h="466">
                    <a:moveTo>
                      <a:pt x="348" y="89"/>
                    </a:moveTo>
                    <a:lnTo>
                      <a:pt x="357" y="123"/>
                    </a:lnTo>
                    <a:lnTo>
                      <a:pt x="418" y="159"/>
                    </a:lnTo>
                    <a:lnTo>
                      <a:pt x="398" y="221"/>
                    </a:lnTo>
                    <a:lnTo>
                      <a:pt x="400" y="236"/>
                    </a:lnTo>
                    <a:lnTo>
                      <a:pt x="412" y="243"/>
                    </a:lnTo>
                    <a:lnTo>
                      <a:pt x="418" y="250"/>
                    </a:lnTo>
                    <a:lnTo>
                      <a:pt x="423" y="255"/>
                    </a:lnTo>
                    <a:lnTo>
                      <a:pt x="428" y="266"/>
                    </a:lnTo>
                    <a:lnTo>
                      <a:pt x="428" y="270"/>
                    </a:lnTo>
                    <a:lnTo>
                      <a:pt x="427" y="270"/>
                    </a:lnTo>
                    <a:lnTo>
                      <a:pt x="423" y="277"/>
                    </a:lnTo>
                    <a:lnTo>
                      <a:pt x="421" y="291"/>
                    </a:lnTo>
                    <a:lnTo>
                      <a:pt x="423" y="295"/>
                    </a:lnTo>
                    <a:lnTo>
                      <a:pt x="423" y="300"/>
                    </a:lnTo>
                    <a:lnTo>
                      <a:pt x="423" y="304"/>
                    </a:lnTo>
                    <a:lnTo>
                      <a:pt x="423" y="312"/>
                    </a:lnTo>
                    <a:lnTo>
                      <a:pt x="418" y="312"/>
                    </a:lnTo>
                    <a:lnTo>
                      <a:pt x="416" y="318"/>
                    </a:lnTo>
                    <a:lnTo>
                      <a:pt x="423" y="336"/>
                    </a:lnTo>
                    <a:lnTo>
                      <a:pt x="427" y="339"/>
                    </a:lnTo>
                    <a:lnTo>
                      <a:pt x="427" y="341"/>
                    </a:lnTo>
                    <a:lnTo>
                      <a:pt x="423" y="343"/>
                    </a:lnTo>
                    <a:lnTo>
                      <a:pt x="434" y="359"/>
                    </a:lnTo>
                    <a:lnTo>
                      <a:pt x="435" y="362"/>
                    </a:lnTo>
                    <a:lnTo>
                      <a:pt x="434" y="368"/>
                    </a:lnTo>
                    <a:lnTo>
                      <a:pt x="437" y="373"/>
                    </a:lnTo>
                    <a:lnTo>
                      <a:pt x="439" y="377"/>
                    </a:lnTo>
                    <a:lnTo>
                      <a:pt x="439" y="382"/>
                    </a:lnTo>
                    <a:lnTo>
                      <a:pt x="443" y="386"/>
                    </a:lnTo>
                    <a:lnTo>
                      <a:pt x="443" y="391"/>
                    </a:lnTo>
                    <a:lnTo>
                      <a:pt x="452" y="396"/>
                    </a:lnTo>
                    <a:lnTo>
                      <a:pt x="455" y="403"/>
                    </a:lnTo>
                    <a:lnTo>
                      <a:pt x="462" y="405"/>
                    </a:lnTo>
                    <a:lnTo>
                      <a:pt x="468" y="409"/>
                    </a:lnTo>
                    <a:lnTo>
                      <a:pt x="469" y="409"/>
                    </a:lnTo>
                    <a:lnTo>
                      <a:pt x="469" y="414"/>
                    </a:lnTo>
                    <a:lnTo>
                      <a:pt x="444" y="434"/>
                    </a:lnTo>
                    <a:lnTo>
                      <a:pt x="393" y="450"/>
                    </a:lnTo>
                    <a:lnTo>
                      <a:pt x="385" y="450"/>
                    </a:lnTo>
                    <a:lnTo>
                      <a:pt x="375" y="445"/>
                    </a:lnTo>
                    <a:lnTo>
                      <a:pt x="368" y="448"/>
                    </a:lnTo>
                    <a:lnTo>
                      <a:pt x="357" y="448"/>
                    </a:lnTo>
                    <a:lnTo>
                      <a:pt x="346" y="459"/>
                    </a:lnTo>
                    <a:lnTo>
                      <a:pt x="314" y="459"/>
                    </a:lnTo>
                    <a:lnTo>
                      <a:pt x="305" y="464"/>
                    </a:lnTo>
                    <a:lnTo>
                      <a:pt x="298" y="464"/>
                    </a:lnTo>
                    <a:lnTo>
                      <a:pt x="293" y="466"/>
                    </a:lnTo>
                    <a:lnTo>
                      <a:pt x="289" y="466"/>
                    </a:lnTo>
                    <a:lnTo>
                      <a:pt x="280" y="457"/>
                    </a:lnTo>
                    <a:lnTo>
                      <a:pt x="275" y="455"/>
                    </a:lnTo>
                    <a:lnTo>
                      <a:pt x="269" y="455"/>
                    </a:lnTo>
                    <a:lnTo>
                      <a:pt x="264" y="461"/>
                    </a:lnTo>
                    <a:lnTo>
                      <a:pt x="228" y="459"/>
                    </a:lnTo>
                    <a:lnTo>
                      <a:pt x="228" y="457"/>
                    </a:lnTo>
                    <a:lnTo>
                      <a:pt x="225" y="450"/>
                    </a:lnTo>
                    <a:lnTo>
                      <a:pt x="216" y="441"/>
                    </a:lnTo>
                    <a:lnTo>
                      <a:pt x="216" y="439"/>
                    </a:lnTo>
                    <a:lnTo>
                      <a:pt x="216" y="425"/>
                    </a:lnTo>
                    <a:lnTo>
                      <a:pt x="205" y="384"/>
                    </a:lnTo>
                    <a:lnTo>
                      <a:pt x="196" y="375"/>
                    </a:lnTo>
                    <a:lnTo>
                      <a:pt x="187" y="373"/>
                    </a:lnTo>
                    <a:lnTo>
                      <a:pt x="182" y="378"/>
                    </a:lnTo>
                    <a:lnTo>
                      <a:pt x="180" y="373"/>
                    </a:lnTo>
                    <a:lnTo>
                      <a:pt x="178" y="373"/>
                    </a:lnTo>
                    <a:lnTo>
                      <a:pt x="175" y="373"/>
                    </a:lnTo>
                    <a:lnTo>
                      <a:pt x="166" y="375"/>
                    </a:lnTo>
                    <a:lnTo>
                      <a:pt x="164" y="375"/>
                    </a:lnTo>
                    <a:lnTo>
                      <a:pt x="160" y="370"/>
                    </a:lnTo>
                    <a:lnTo>
                      <a:pt x="152" y="370"/>
                    </a:lnTo>
                    <a:lnTo>
                      <a:pt x="143" y="366"/>
                    </a:lnTo>
                    <a:lnTo>
                      <a:pt x="141" y="361"/>
                    </a:lnTo>
                    <a:lnTo>
                      <a:pt x="139" y="361"/>
                    </a:lnTo>
                    <a:lnTo>
                      <a:pt x="91" y="346"/>
                    </a:lnTo>
                    <a:lnTo>
                      <a:pt x="75" y="330"/>
                    </a:lnTo>
                    <a:lnTo>
                      <a:pt x="69" y="329"/>
                    </a:lnTo>
                    <a:lnTo>
                      <a:pt x="64" y="329"/>
                    </a:lnTo>
                    <a:lnTo>
                      <a:pt x="39" y="277"/>
                    </a:lnTo>
                    <a:lnTo>
                      <a:pt x="39" y="259"/>
                    </a:lnTo>
                    <a:lnTo>
                      <a:pt x="25" y="245"/>
                    </a:lnTo>
                    <a:lnTo>
                      <a:pt x="7" y="236"/>
                    </a:lnTo>
                    <a:lnTo>
                      <a:pt x="5" y="225"/>
                    </a:lnTo>
                    <a:lnTo>
                      <a:pt x="9" y="220"/>
                    </a:lnTo>
                    <a:lnTo>
                      <a:pt x="12" y="214"/>
                    </a:lnTo>
                    <a:lnTo>
                      <a:pt x="7" y="195"/>
                    </a:lnTo>
                    <a:lnTo>
                      <a:pt x="7" y="182"/>
                    </a:lnTo>
                    <a:lnTo>
                      <a:pt x="3" y="179"/>
                    </a:lnTo>
                    <a:lnTo>
                      <a:pt x="0" y="175"/>
                    </a:lnTo>
                    <a:lnTo>
                      <a:pt x="0" y="148"/>
                    </a:lnTo>
                    <a:lnTo>
                      <a:pt x="2" y="146"/>
                    </a:lnTo>
                    <a:lnTo>
                      <a:pt x="21" y="141"/>
                    </a:lnTo>
                    <a:lnTo>
                      <a:pt x="50" y="96"/>
                    </a:lnTo>
                    <a:lnTo>
                      <a:pt x="50" y="89"/>
                    </a:lnTo>
                    <a:lnTo>
                      <a:pt x="48" y="86"/>
                    </a:lnTo>
                    <a:lnTo>
                      <a:pt x="46" y="82"/>
                    </a:lnTo>
                    <a:lnTo>
                      <a:pt x="41" y="82"/>
                    </a:lnTo>
                    <a:lnTo>
                      <a:pt x="37" y="79"/>
                    </a:lnTo>
                    <a:lnTo>
                      <a:pt x="37" y="71"/>
                    </a:lnTo>
                    <a:lnTo>
                      <a:pt x="39" y="66"/>
                    </a:lnTo>
                    <a:lnTo>
                      <a:pt x="52" y="50"/>
                    </a:lnTo>
                    <a:lnTo>
                      <a:pt x="53" y="43"/>
                    </a:lnTo>
                    <a:lnTo>
                      <a:pt x="36" y="4"/>
                    </a:lnTo>
                    <a:lnTo>
                      <a:pt x="52" y="5"/>
                    </a:lnTo>
                    <a:lnTo>
                      <a:pt x="57" y="2"/>
                    </a:lnTo>
                    <a:lnTo>
                      <a:pt x="57" y="2"/>
                    </a:lnTo>
                    <a:lnTo>
                      <a:pt x="93" y="2"/>
                    </a:lnTo>
                    <a:lnTo>
                      <a:pt x="89" y="48"/>
                    </a:lnTo>
                    <a:lnTo>
                      <a:pt x="93" y="66"/>
                    </a:lnTo>
                    <a:lnTo>
                      <a:pt x="93" y="71"/>
                    </a:lnTo>
                    <a:lnTo>
                      <a:pt x="96" y="79"/>
                    </a:lnTo>
                    <a:lnTo>
                      <a:pt x="102" y="75"/>
                    </a:lnTo>
                    <a:lnTo>
                      <a:pt x="105" y="70"/>
                    </a:lnTo>
                    <a:lnTo>
                      <a:pt x="110" y="70"/>
                    </a:lnTo>
                    <a:lnTo>
                      <a:pt x="109" y="62"/>
                    </a:lnTo>
                    <a:lnTo>
                      <a:pt x="112" y="57"/>
                    </a:lnTo>
                    <a:lnTo>
                      <a:pt x="128" y="71"/>
                    </a:lnTo>
                    <a:lnTo>
                      <a:pt x="134" y="68"/>
                    </a:lnTo>
                    <a:lnTo>
                      <a:pt x="137" y="70"/>
                    </a:lnTo>
                    <a:lnTo>
                      <a:pt x="139" y="86"/>
                    </a:lnTo>
                    <a:lnTo>
                      <a:pt x="144" y="80"/>
                    </a:lnTo>
                    <a:lnTo>
                      <a:pt x="144" y="75"/>
                    </a:lnTo>
                    <a:lnTo>
                      <a:pt x="146" y="68"/>
                    </a:lnTo>
                    <a:lnTo>
                      <a:pt x="150" y="66"/>
                    </a:lnTo>
                    <a:lnTo>
                      <a:pt x="162" y="66"/>
                    </a:lnTo>
                    <a:lnTo>
                      <a:pt x="169" y="62"/>
                    </a:lnTo>
                    <a:lnTo>
                      <a:pt x="177" y="57"/>
                    </a:lnTo>
                    <a:lnTo>
                      <a:pt x="178" y="55"/>
                    </a:lnTo>
                    <a:lnTo>
                      <a:pt x="177" y="52"/>
                    </a:lnTo>
                    <a:lnTo>
                      <a:pt x="164" y="52"/>
                    </a:lnTo>
                    <a:lnTo>
                      <a:pt x="157" y="48"/>
                    </a:lnTo>
                    <a:lnTo>
                      <a:pt x="159" y="46"/>
                    </a:lnTo>
                    <a:lnTo>
                      <a:pt x="166" y="41"/>
                    </a:lnTo>
                    <a:lnTo>
                      <a:pt x="164" y="39"/>
                    </a:lnTo>
                    <a:lnTo>
                      <a:pt x="166" y="37"/>
                    </a:lnTo>
                    <a:lnTo>
                      <a:pt x="173" y="37"/>
                    </a:lnTo>
                    <a:lnTo>
                      <a:pt x="173" y="34"/>
                    </a:lnTo>
                    <a:lnTo>
                      <a:pt x="177" y="29"/>
                    </a:lnTo>
                    <a:lnTo>
                      <a:pt x="178" y="25"/>
                    </a:lnTo>
                    <a:lnTo>
                      <a:pt x="182" y="23"/>
                    </a:lnTo>
                    <a:lnTo>
                      <a:pt x="184" y="16"/>
                    </a:lnTo>
                    <a:lnTo>
                      <a:pt x="187" y="18"/>
                    </a:lnTo>
                    <a:lnTo>
                      <a:pt x="189" y="14"/>
                    </a:lnTo>
                    <a:lnTo>
                      <a:pt x="187" y="9"/>
                    </a:lnTo>
                    <a:lnTo>
                      <a:pt x="189" y="4"/>
                    </a:lnTo>
                    <a:lnTo>
                      <a:pt x="198" y="0"/>
                    </a:lnTo>
                    <a:lnTo>
                      <a:pt x="348" y="89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8" name="Freeform 70">
                <a:extLst>
                  <a:ext uri="{FF2B5EF4-FFF2-40B4-BE49-F238E27FC236}">
                    <a16:creationId xmlns:a16="http://schemas.microsoft.com/office/drawing/2014/main" id="{204D82DE-D35B-47DF-998C-943F68FACF5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48" y="2528"/>
                <a:ext cx="469" cy="466"/>
              </a:xfrm>
              <a:custGeom>
                <a:avLst/>
                <a:gdLst>
                  <a:gd name="T0" fmla="*/ 418 w 469"/>
                  <a:gd name="T1" fmla="*/ 159 h 466"/>
                  <a:gd name="T2" fmla="*/ 412 w 469"/>
                  <a:gd name="T3" fmla="*/ 243 h 466"/>
                  <a:gd name="T4" fmla="*/ 428 w 469"/>
                  <a:gd name="T5" fmla="*/ 266 h 466"/>
                  <a:gd name="T6" fmla="*/ 423 w 469"/>
                  <a:gd name="T7" fmla="*/ 277 h 466"/>
                  <a:gd name="T8" fmla="*/ 423 w 469"/>
                  <a:gd name="T9" fmla="*/ 300 h 466"/>
                  <a:gd name="T10" fmla="*/ 418 w 469"/>
                  <a:gd name="T11" fmla="*/ 312 h 466"/>
                  <a:gd name="T12" fmla="*/ 427 w 469"/>
                  <a:gd name="T13" fmla="*/ 339 h 466"/>
                  <a:gd name="T14" fmla="*/ 434 w 469"/>
                  <a:gd name="T15" fmla="*/ 359 h 466"/>
                  <a:gd name="T16" fmla="*/ 437 w 469"/>
                  <a:gd name="T17" fmla="*/ 373 h 466"/>
                  <a:gd name="T18" fmla="*/ 443 w 469"/>
                  <a:gd name="T19" fmla="*/ 386 h 466"/>
                  <a:gd name="T20" fmla="*/ 455 w 469"/>
                  <a:gd name="T21" fmla="*/ 403 h 466"/>
                  <a:gd name="T22" fmla="*/ 469 w 469"/>
                  <a:gd name="T23" fmla="*/ 409 h 466"/>
                  <a:gd name="T24" fmla="*/ 393 w 469"/>
                  <a:gd name="T25" fmla="*/ 450 h 466"/>
                  <a:gd name="T26" fmla="*/ 368 w 469"/>
                  <a:gd name="T27" fmla="*/ 448 h 466"/>
                  <a:gd name="T28" fmla="*/ 314 w 469"/>
                  <a:gd name="T29" fmla="*/ 459 h 466"/>
                  <a:gd name="T30" fmla="*/ 293 w 469"/>
                  <a:gd name="T31" fmla="*/ 466 h 466"/>
                  <a:gd name="T32" fmla="*/ 275 w 469"/>
                  <a:gd name="T33" fmla="*/ 455 h 466"/>
                  <a:gd name="T34" fmla="*/ 228 w 469"/>
                  <a:gd name="T35" fmla="*/ 459 h 466"/>
                  <a:gd name="T36" fmla="*/ 216 w 469"/>
                  <a:gd name="T37" fmla="*/ 441 h 466"/>
                  <a:gd name="T38" fmla="*/ 205 w 469"/>
                  <a:gd name="T39" fmla="*/ 384 h 466"/>
                  <a:gd name="T40" fmla="*/ 182 w 469"/>
                  <a:gd name="T41" fmla="*/ 378 h 466"/>
                  <a:gd name="T42" fmla="*/ 175 w 469"/>
                  <a:gd name="T43" fmla="*/ 373 h 466"/>
                  <a:gd name="T44" fmla="*/ 160 w 469"/>
                  <a:gd name="T45" fmla="*/ 370 h 466"/>
                  <a:gd name="T46" fmla="*/ 141 w 469"/>
                  <a:gd name="T47" fmla="*/ 361 h 466"/>
                  <a:gd name="T48" fmla="*/ 75 w 469"/>
                  <a:gd name="T49" fmla="*/ 330 h 466"/>
                  <a:gd name="T50" fmla="*/ 39 w 469"/>
                  <a:gd name="T51" fmla="*/ 277 h 466"/>
                  <a:gd name="T52" fmla="*/ 7 w 469"/>
                  <a:gd name="T53" fmla="*/ 236 h 466"/>
                  <a:gd name="T54" fmla="*/ 12 w 469"/>
                  <a:gd name="T55" fmla="*/ 214 h 466"/>
                  <a:gd name="T56" fmla="*/ 3 w 469"/>
                  <a:gd name="T57" fmla="*/ 179 h 466"/>
                  <a:gd name="T58" fmla="*/ 2 w 469"/>
                  <a:gd name="T59" fmla="*/ 146 h 466"/>
                  <a:gd name="T60" fmla="*/ 50 w 469"/>
                  <a:gd name="T61" fmla="*/ 89 h 466"/>
                  <a:gd name="T62" fmla="*/ 41 w 469"/>
                  <a:gd name="T63" fmla="*/ 82 h 466"/>
                  <a:gd name="T64" fmla="*/ 39 w 469"/>
                  <a:gd name="T65" fmla="*/ 66 h 466"/>
                  <a:gd name="T66" fmla="*/ 36 w 469"/>
                  <a:gd name="T67" fmla="*/ 4 h 466"/>
                  <a:gd name="T68" fmla="*/ 57 w 469"/>
                  <a:gd name="T69" fmla="*/ 2 h 466"/>
                  <a:gd name="T70" fmla="*/ 93 w 469"/>
                  <a:gd name="T71" fmla="*/ 66 h 466"/>
                  <a:gd name="T72" fmla="*/ 102 w 469"/>
                  <a:gd name="T73" fmla="*/ 75 h 466"/>
                  <a:gd name="T74" fmla="*/ 109 w 469"/>
                  <a:gd name="T75" fmla="*/ 62 h 466"/>
                  <a:gd name="T76" fmla="*/ 134 w 469"/>
                  <a:gd name="T77" fmla="*/ 68 h 466"/>
                  <a:gd name="T78" fmla="*/ 144 w 469"/>
                  <a:gd name="T79" fmla="*/ 80 h 466"/>
                  <a:gd name="T80" fmla="*/ 150 w 469"/>
                  <a:gd name="T81" fmla="*/ 66 h 466"/>
                  <a:gd name="T82" fmla="*/ 177 w 469"/>
                  <a:gd name="T83" fmla="*/ 57 h 466"/>
                  <a:gd name="T84" fmla="*/ 164 w 469"/>
                  <a:gd name="T85" fmla="*/ 52 h 466"/>
                  <a:gd name="T86" fmla="*/ 166 w 469"/>
                  <a:gd name="T87" fmla="*/ 41 h 466"/>
                  <a:gd name="T88" fmla="*/ 173 w 469"/>
                  <a:gd name="T89" fmla="*/ 37 h 466"/>
                  <a:gd name="T90" fmla="*/ 178 w 469"/>
                  <a:gd name="T91" fmla="*/ 25 h 466"/>
                  <a:gd name="T92" fmla="*/ 187 w 469"/>
                  <a:gd name="T93" fmla="*/ 18 h 466"/>
                  <a:gd name="T94" fmla="*/ 189 w 469"/>
                  <a:gd name="T95" fmla="*/ 4 h 4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469" h="466">
                    <a:moveTo>
                      <a:pt x="348" y="89"/>
                    </a:moveTo>
                    <a:lnTo>
                      <a:pt x="357" y="123"/>
                    </a:lnTo>
                    <a:lnTo>
                      <a:pt x="418" y="159"/>
                    </a:lnTo>
                    <a:lnTo>
                      <a:pt x="398" y="221"/>
                    </a:lnTo>
                    <a:lnTo>
                      <a:pt x="400" y="236"/>
                    </a:lnTo>
                    <a:lnTo>
                      <a:pt x="412" y="243"/>
                    </a:lnTo>
                    <a:lnTo>
                      <a:pt x="418" y="250"/>
                    </a:lnTo>
                    <a:lnTo>
                      <a:pt x="423" y="255"/>
                    </a:lnTo>
                    <a:lnTo>
                      <a:pt x="428" y="266"/>
                    </a:lnTo>
                    <a:lnTo>
                      <a:pt x="428" y="270"/>
                    </a:lnTo>
                    <a:lnTo>
                      <a:pt x="427" y="270"/>
                    </a:lnTo>
                    <a:lnTo>
                      <a:pt x="423" y="277"/>
                    </a:lnTo>
                    <a:lnTo>
                      <a:pt x="421" y="291"/>
                    </a:lnTo>
                    <a:lnTo>
                      <a:pt x="423" y="295"/>
                    </a:lnTo>
                    <a:lnTo>
                      <a:pt x="423" y="300"/>
                    </a:lnTo>
                    <a:lnTo>
                      <a:pt x="423" y="304"/>
                    </a:lnTo>
                    <a:lnTo>
                      <a:pt x="423" y="312"/>
                    </a:lnTo>
                    <a:lnTo>
                      <a:pt x="418" y="312"/>
                    </a:lnTo>
                    <a:lnTo>
                      <a:pt x="416" y="318"/>
                    </a:lnTo>
                    <a:lnTo>
                      <a:pt x="423" y="336"/>
                    </a:lnTo>
                    <a:lnTo>
                      <a:pt x="427" y="339"/>
                    </a:lnTo>
                    <a:lnTo>
                      <a:pt x="427" y="341"/>
                    </a:lnTo>
                    <a:lnTo>
                      <a:pt x="423" y="343"/>
                    </a:lnTo>
                    <a:lnTo>
                      <a:pt x="434" y="359"/>
                    </a:lnTo>
                    <a:lnTo>
                      <a:pt x="435" y="362"/>
                    </a:lnTo>
                    <a:lnTo>
                      <a:pt x="434" y="368"/>
                    </a:lnTo>
                    <a:lnTo>
                      <a:pt x="437" y="373"/>
                    </a:lnTo>
                    <a:lnTo>
                      <a:pt x="439" y="377"/>
                    </a:lnTo>
                    <a:lnTo>
                      <a:pt x="439" y="382"/>
                    </a:lnTo>
                    <a:lnTo>
                      <a:pt x="443" y="386"/>
                    </a:lnTo>
                    <a:lnTo>
                      <a:pt x="443" y="391"/>
                    </a:lnTo>
                    <a:lnTo>
                      <a:pt x="452" y="396"/>
                    </a:lnTo>
                    <a:lnTo>
                      <a:pt x="455" y="403"/>
                    </a:lnTo>
                    <a:lnTo>
                      <a:pt x="462" y="405"/>
                    </a:lnTo>
                    <a:lnTo>
                      <a:pt x="468" y="409"/>
                    </a:lnTo>
                    <a:lnTo>
                      <a:pt x="469" y="409"/>
                    </a:lnTo>
                    <a:lnTo>
                      <a:pt x="469" y="414"/>
                    </a:lnTo>
                    <a:lnTo>
                      <a:pt x="444" y="434"/>
                    </a:lnTo>
                    <a:lnTo>
                      <a:pt x="393" y="450"/>
                    </a:lnTo>
                    <a:lnTo>
                      <a:pt x="385" y="450"/>
                    </a:lnTo>
                    <a:lnTo>
                      <a:pt x="375" y="445"/>
                    </a:lnTo>
                    <a:lnTo>
                      <a:pt x="368" y="448"/>
                    </a:lnTo>
                    <a:lnTo>
                      <a:pt x="357" y="448"/>
                    </a:lnTo>
                    <a:lnTo>
                      <a:pt x="346" y="459"/>
                    </a:lnTo>
                    <a:lnTo>
                      <a:pt x="314" y="459"/>
                    </a:lnTo>
                    <a:lnTo>
                      <a:pt x="305" y="464"/>
                    </a:lnTo>
                    <a:lnTo>
                      <a:pt x="298" y="464"/>
                    </a:lnTo>
                    <a:lnTo>
                      <a:pt x="293" y="466"/>
                    </a:lnTo>
                    <a:lnTo>
                      <a:pt x="289" y="466"/>
                    </a:lnTo>
                    <a:lnTo>
                      <a:pt x="280" y="457"/>
                    </a:lnTo>
                    <a:lnTo>
                      <a:pt x="275" y="455"/>
                    </a:lnTo>
                    <a:lnTo>
                      <a:pt x="269" y="455"/>
                    </a:lnTo>
                    <a:lnTo>
                      <a:pt x="264" y="461"/>
                    </a:lnTo>
                    <a:lnTo>
                      <a:pt x="228" y="459"/>
                    </a:lnTo>
                    <a:lnTo>
                      <a:pt x="228" y="457"/>
                    </a:lnTo>
                    <a:lnTo>
                      <a:pt x="225" y="450"/>
                    </a:lnTo>
                    <a:lnTo>
                      <a:pt x="216" y="441"/>
                    </a:lnTo>
                    <a:lnTo>
                      <a:pt x="216" y="439"/>
                    </a:lnTo>
                    <a:lnTo>
                      <a:pt x="216" y="425"/>
                    </a:lnTo>
                    <a:lnTo>
                      <a:pt x="205" y="384"/>
                    </a:lnTo>
                    <a:lnTo>
                      <a:pt x="196" y="375"/>
                    </a:lnTo>
                    <a:lnTo>
                      <a:pt x="187" y="373"/>
                    </a:lnTo>
                    <a:lnTo>
                      <a:pt x="182" y="378"/>
                    </a:lnTo>
                    <a:lnTo>
                      <a:pt x="180" y="373"/>
                    </a:lnTo>
                    <a:lnTo>
                      <a:pt x="178" y="373"/>
                    </a:lnTo>
                    <a:lnTo>
                      <a:pt x="175" y="373"/>
                    </a:lnTo>
                    <a:lnTo>
                      <a:pt x="166" y="375"/>
                    </a:lnTo>
                    <a:lnTo>
                      <a:pt x="164" y="375"/>
                    </a:lnTo>
                    <a:lnTo>
                      <a:pt x="160" y="370"/>
                    </a:lnTo>
                    <a:lnTo>
                      <a:pt x="152" y="370"/>
                    </a:lnTo>
                    <a:lnTo>
                      <a:pt x="143" y="366"/>
                    </a:lnTo>
                    <a:lnTo>
                      <a:pt x="141" y="361"/>
                    </a:lnTo>
                    <a:lnTo>
                      <a:pt x="139" y="361"/>
                    </a:lnTo>
                    <a:lnTo>
                      <a:pt x="91" y="346"/>
                    </a:lnTo>
                    <a:lnTo>
                      <a:pt x="75" y="330"/>
                    </a:lnTo>
                    <a:lnTo>
                      <a:pt x="69" y="329"/>
                    </a:lnTo>
                    <a:lnTo>
                      <a:pt x="64" y="329"/>
                    </a:lnTo>
                    <a:lnTo>
                      <a:pt x="39" y="277"/>
                    </a:lnTo>
                    <a:lnTo>
                      <a:pt x="39" y="259"/>
                    </a:lnTo>
                    <a:lnTo>
                      <a:pt x="25" y="245"/>
                    </a:lnTo>
                    <a:lnTo>
                      <a:pt x="7" y="236"/>
                    </a:lnTo>
                    <a:lnTo>
                      <a:pt x="5" y="225"/>
                    </a:lnTo>
                    <a:lnTo>
                      <a:pt x="9" y="220"/>
                    </a:lnTo>
                    <a:lnTo>
                      <a:pt x="12" y="214"/>
                    </a:lnTo>
                    <a:lnTo>
                      <a:pt x="7" y="195"/>
                    </a:lnTo>
                    <a:lnTo>
                      <a:pt x="7" y="182"/>
                    </a:lnTo>
                    <a:lnTo>
                      <a:pt x="3" y="179"/>
                    </a:lnTo>
                    <a:lnTo>
                      <a:pt x="0" y="175"/>
                    </a:lnTo>
                    <a:lnTo>
                      <a:pt x="0" y="148"/>
                    </a:lnTo>
                    <a:lnTo>
                      <a:pt x="2" y="146"/>
                    </a:lnTo>
                    <a:lnTo>
                      <a:pt x="21" y="141"/>
                    </a:lnTo>
                    <a:lnTo>
                      <a:pt x="50" y="96"/>
                    </a:lnTo>
                    <a:lnTo>
                      <a:pt x="50" y="89"/>
                    </a:lnTo>
                    <a:lnTo>
                      <a:pt x="48" y="86"/>
                    </a:lnTo>
                    <a:lnTo>
                      <a:pt x="46" y="82"/>
                    </a:lnTo>
                    <a:lnTo>
                      <a:pt x="41" y="82"/>
                    </a:lnTo>
                    <a:lnTo>
                      <a:pt x="37" y="79"/>
                    </a:lnTo>
                    <a:lnTo>
                      <a:pt x="37" y="71"/>
                    </a:lnTo>
                    <a:lnTo>
                      <a:pt x="39" y="66"/>
                    </a:lnTo>
                    <a:lnTo>
                      <a:pt x="52" y="50"/>
                    </a:lnTo>
                    <a:lnTo>
                      <a:pt x="53" y="43"/>
                    </a:lnTo>
                    <a:lnTo>
                      <a:pt x="36" y="4"/>
                    </a:lnTo>
                    <a:lnTo>
                      <a:pt x="52" y="5"/>
                    </a:lnTo>
                    <a:lnTo>
                      <a:pt x="57" y="2"/>
                    </a:lnTo>
                    <a:lnTo>
                      <a:pt x="57" y="2"/>
                    </a:lnTo>
                    <a:lnTo>
                      <a:pt x="93" y="2"/>
                    </a:lnTo>
                    <a:lnTo>
                      <a:pt x="89" y="48"/>
                    </a:lnTo>
                    <a:lnTo>
                      <a:pt x="93" y="66"/>
                    </a:lnTo>
                    <a:lnTo>
                      <a:pt x="93" y="71"/>
                    </a:lnTo>
                    <a:lnTo>
                      <a:pt x="96" y="79"/>
                    </a:lnTo>
                    <a:lnTo>
                      <a:pt x="102" y="75"/>
                    </a:lnTo>
                    <a:lnTo>
                      <a:pt x="105" y="70"/>
                    </a:lnTo>
                    <a:lnTo>
                      <a:pt x="110" y="70"/>
                    </a:lnTo>
                    <a:lnTo>
                      <a:pt x="109" y="62"/>
                    </a:lnTo>
                    <a:lnTo>
                      <a:pt x="112" y="57"/>
                    </a:lnTo>
                    <a:lnTo>
                      <a:pt x="128" y="71"/>
                    </a:lnTo>
                    <a:lnTo>
                      <a:pt x="134" y="68"/>
                    </a:lnTo>
                    <a:lnTo>
                      <a:pt x="137" y="70"/>
                    </a:lnTo>
                    <a:lnTo>
                      <a:pt x="139" y="86"/>
                    </a:lnTo>
                    <a:lnTo>
                      <a:pt x="144" y="80"/>
                    </a:lnTo>
                    <a:lnTo>
                      <a:pt x="144" y="75"/>
                    </a:lnTo>
                    <a:lnTo>
                      <a:pt x="146" y="68"/>
                    </a:lnTo>
                    <a:lnTo>
                      <a:pt x="150" y="66"/>
                    </a:lnTo>
                    <a:lnTo>
                      <a:pt x="162" y="66"/>
                    </a:lnTo>
                    <a:lnTo>
                      <a:pt x="169" y="62"/>
                    </a:lnTo>
                    <a:lnTo>
                      <a:pt x="177" y="57"/>
                    </a:lnTo>
                    <a:lnTo>
                      <a:pt x="178" y="55"/>
                    </a:lnTo>
                    <a:lnTo>
                      <a:pt x="177" y="52"/>
                    </a:lnTo>
                    <a:lnTo>
                      <a:pt x="164" y="52"/>
                    </a:lnTo>
                    <a:lnTo>
                      <a:pt x="157" y="48"/>
                    </a:lnTo>
                    <a:lnTo>
                      <a:pt x="159" y="46"/>
                    </a:lnTo>
                    <a:lnTo>
                      <a:pt x="166" y="41"/>
                    </a:lnTo>
                    <a:lnTo>
                      <a:pt x="164" y="39"/>
                    </a:lnTo>
                    <a:lnTo>
                      <a:pt x="166" y="37"/>
                    </a:lnTo>
                    <a:lnTo>
                      <a:pt x="173" y="37"/>
                    </a:lnTo>
                    <a:lnTo>
                      <a:pt x="173" y="34"/>
                    </a:lnTo>
                    <a:lnTo>
                      <a:pt x="177" y="29"/>
                    </a:lnTo>
                    <a:lnTo>
                      <a:pt x="178" y="25"/>
                    </a:lnTo>
                    <a:lnTo>
                      <a:pt x="182" y="23"/>
                    </a:lnTo>
                    <a:lnTo>
                      <a:pt x="184" y="16"/>
                    </a:lnTo>
                    <a:lnTo>
                      <a:pt x="187" y="18"/>
                    </a:lnTo>
                    <a:lnTo>
                      <a:pt x="189" y="14"/>
                    </a:lnTo>
                    <a:lnTo>
                      <a:pt x="187" y="9"/>
                    </a:lnTo>
                    <a:lnTo>
                      <a:pt x="189" y="4"/>
                    </a:lnTo>
                    <a:lnTo>
                      <a:pt x="198" y="0"/>
                    </a:lnTo>
                    <a:lnTo>
                      <a:pt x="348" y="89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89" name="Freeform 71">
                <a:extLst>
                  <a:ext uri="{FF2B5EF4-FFF2-40B4-BE49-F238E27FC236}">
                    <a16:creationId xmlns:a16="http://schemas.microsoft.com/office/drawing/2014/main" id="{4AF3325A-40BC-424F-B2AA-AA5CA2E4F6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057"/>
                <a:ext cx="132" cy="130"/>
              </a:xfrm>
              <a:custGeom>
                <a:avLst/>
                <a:gdLst>
                  <a:gd name="T0" fmla="*/ 7 w 132"/>
                  <a:gd name="T1" fmla="*/ 39 h 130"/>
                  <a:gd name="T2" fmla="*/ 16 w 132"/>
                  <a:gd name="T3" fmla="*/ 37 h 130"/>
                  <a:gd name="T4" fmla="*/ 23 w 132"/>
                  <a:gd name="T5" fmla="*/ 30 h 130"/>
                  <a:gd name="T6" fmla="*/ 25 w 132"/>
                  <a:gd name="T7" fmla="*/ 25 h 130"/>
                  <a:gd name="T8" fmla="*/ 37 w 132"/>
                  <a:gd name="T9" fmla="*/ 12 h 130"/>
                  <a:gd name="T10" fmla="*/ 39 w 132"/>
                  <a:gd name="T11" fmla="*/ 3 h 130"/>
                  <a:gd name="T12" fmla="*/ 48 w 132"/>
                  <a:gd name="T13" fmla="*/ 5 h 130"/>
                  <a:gd name="T14" fmla="*/ 61 w 132"/>
                  <a:gd name="T15" fmla="*/ 0 h 130"/>
                  <a:gd name="T16" fmla="*/ 95 w 132"/>
                  <a:gd name="T17" fmla="*/ 5 h 130"/>
                  <a:gd name="T18" fmla="*/ 102 w 132"/>
                  <a:gd name="T19" fmla="*/ 12 h 130"/>
                  <a:gd name="T20" fmla="*/ 105 w 132"/>
                  <a:gd name="T21" fmla="*/ 17 h 130"/>
                  <a:gd name="T22" fmla="*/ 107 w 132"/>
                  <a:gd name="T23" fmla="*/ 23 h 130"/>
                  <a:gd name="T24" fmla="*/ 112 w 132"/>
                  <a:gd name="T25" fmla="*/ 26 h 130"/>
                  <a:gd name="T26" fmla="*/ 114 w 132"/>
                  <a:gd name="T27" fmla="*/ 28 h 130"/>
                  <a:gd name="T28" fmla="*/ 114 w 132"/>
                  <a:gd name="T29" fmla="*/ 34 h 130"/>
                  <a:gd name="T30" fmla="*/ 114 w 132"/>
                  <a:gd name="T31" fmla="*/ 39 h 130"/>
                  <a:gd name="T32" fmla="*/ 120 w 132"/>
                  <a:gd name="T33" fmla="*/ 42 h 130"/>
                  <a:gd name="T34" fmla="*/ 121 w 132"/>
                  <a:gd name="T35" fmla="*/ 55 h 130"/>
                  <a:gd name="T36" fmla="*/ 118 w 132"/>
                  <a:gd name="T37" fmla="*/ 57 h 130"/>
                  <a:gd name="T38" fmla="*/ 112 w 132"/>
                  <a:gd name="T39" fmla="*/ 71 h 130"/>
                  <a:gd name="T40" fmla="*/ 128 w 132"/>
                  <a:gd name="T41" fmla="*/ 64 h 130"/>
                  <a:gd name="T42" fmla="*/ 130 w 132"/>
                  <a:gd name="T43" fmla="*/ 66 h 130"/>
                  <a:gd name="T44" fmla="*/ 132 w 132"/>
                  <a:gd name="T45" fmla="*/ 75 h 130"/>
                  <a:gd name="T46" fmla="*/ 123 w 132"/>
                  <a:gd name="T47" fmla="*/ 78 h 130"/>
                  <a:gd name="T48" fmla="*/ 118 w 132"/>
                  <a:gd name="T49" fmla="*/ 84 h 130"/>
                  <a:gd name="T50" fmla="*/ 116 w 132"/>
                  <a:gd name="T51" fmla="*/ 96 h 130"/>
                  <a:gd name="T52" fmla="*/ 111 w 132"/>
                  <a:gd name="T53" fmla="*/ 101 h 130"/>
                  <a:gd name="T54" fmla="*/ 102 w 132"/>
                  <a:gd name="T55" fmla="*/ 107 h 130"/>
                  <a:gd name="T56" fmla="*/ 89 w 132"/>
                  <a:gd name="T57" fmla="*/ 116 h 130"/>
                  <a:gd name="T58" fmla="*/ 87 w 132"/>
                  <a:gd name="T59" fmla="*/ 121 h 130"/>
                  <a:gd name="T60" fmla="*/ 86 w 132"/>
                  <a:gd name="T61" fmla="*/ 128 h 130"/>
                  <a:gd name="T62" fmla="*/ 80 w 132"/>
                  <a:gd name="T63" fmla="*/ 130 h 130"/>
                  <a:gd name="T64" fmla="*/ 41 w 132"/>
                  <a:gd name="T65" fmla="*/ 109 h 130"/>
                  <a:gd name="T66" fmla="*/ 18 w 132"/>
                  <a:gd name="T67" fmla="*/ 92 h 130"/>
                  <a:gd name="T68" fmla="*/ 18 w 132"/>
                  <a:gd name="T69" fmla="*/ 85 h 130"/>
                  <a:gd name="T70" fmla="*/ 12 w 132"/>
                  <a:gd name="T71" fmla="*/ 80 h 130"/>
                  <a:gd name="T72" fmla="*/ 3 w 132"/>
                  <a:gd name="T73" fmla="*/ 71 h 130"/>
                  <a:gd name="T74" fmla="*/ 7 w 132"/>
                  <a:gd name="T75" fmla="*/ 66 h 130"/>
                  <a:gd name="T76" fmla="*/ 11 w 132"/>
                  <a:gd name="T77" fmla="*/ 67 h 130"/>
                  <a:gd name="T78" fmla="*/ 9 w 132"/>
                  <a:gd name="T79" fmla="*/ 64 h 130"/>
                  <a:gd name="T80" fmla="*/ 3 w 132"/>
                  <a:gd name="T81" fmla="*/ 60 h 130"/>
                  <a:gd name="T82" fmla="*/ 3 w 132"/>
                  <a:gd name="T83" fmla="*/ 50 h 130"/>
                  <a:gd name="T84" fmla="*/ 0 w 132"/>
                  <a:gd name="T85" fmla="*/ 46 h 130"/>
                  <a:gd name="T86" fmla="*/ 2 w 132"/>
                  <a:gd name="T87" fmla="*/ 37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2" h="130">
                    <a:moveTo>
                      <a:pt x="2" y="37"/>
                    </a:moveTo>
                    <a:lnTo>
                      <a:pt x="7" y="39"/>
                    </a:lnTo>
                    <a:lnTo>
                      <a:pt x="14" y="39"/>
                    </a:lnTo>
                    <a:lnTo>
                      <a:pt x="16" y="37"/>
                    </a:lnTo>
                    <a:lnTo>
                      <a:pt x="20" y="30"/>
                    </a:lnTo>
                    <a:lnTo>
                      <a:pt x="23" y="30"/>
                    </a:lnTo>
                    <a:lnTo>
                      <a:pt x="25" y="28"/>
                    </a:lnTo>
                    <a:lnTo>
                      <a:pt x="25" y="25"/>
                    </a:lnTo>
                    <a:lnTo>
                      <a:pt x="28" y="23"/>
                    </a:lnTo>
                    <a:lnTo>
                      <a:pt x="37" y="12"/>
                    </a:lnTo>
                    <a:lnTo>
                      <a:pt x="36" y="5"/>
                    </a:lnTo>
                    <a:lnTo>
                      <a:pt x="39" y="3"/>
                    </a:lnTo>
                    <a:lnTo>
                      <a:pt x="46" y="3"/>
                    </a:lnTo>
                    <a:lnTo>
                      <a:pt x="48" y="5"/>
                    </a:lnTo>
                    <a:lnTo>
                      <a:pt x="61" y="3"/>
                    </a:lnTo>
                    <a:lnTo>
                      <a:pt x="61" y="0"/>
                    </a:lnTo>
                    <a:lnTo>
                      <a:pt x="91" y="0"/>
                    </a:lnTo>
                    <a:lnTo>
                      <a:pt x="95" y="5"/>
                    </a:lnTo>
                    <a:lnTo>
                      <a:pt x="98" y="9"/>
                    </a:lnTo>
                    <a:lnTo>
                      <a:pt x="102" y="12"/>
                    </a:lnTo>
                    <a:lnTo>
                      <a:pt x="105" y="16"/>
                    </a:lnTo>
                    <a:lnTo>
                      <a:pt x="105" y="17"/>
                    </a:lnTo>
                    <a:lnTo>
                      <a:pt x="107" y="19"/>
                    </a:lnTo>
                    <a:lnTo>
                      <a:pt x="107" y="23"/>
                    </a:lnTo>
                    <a:lnTo>
                      <a:pt x="107" y="25"/>
                    </a:lnTo>
                    <a:lnTo>
                      <a:pt x="112" y="26"/>
                    </a:lnTo>
                    <a:lnTo>
                      <a:pt x="114" y="26"/>
                    </a:lnTo>
                    <a:lnTo>
                      <a:pt x="114" y="28"/>
                    </a:lnTo>
                    <a:lnTo>
                      <a:pt x="112" y="30"/>
                    </a:lnTo>
                    <a:lnTo>
                      <a:pt x="114" y="34"/>
                    </a:lnTo>
                    <a:lnTo>
                      <a:pt x="114" y="35"/>
                    </a:lnTo>
                    <a:lnTo>
                      <a:pt x="114" y="39"/>
                    </a:lnTo>
                    <a:lnTo>
                      <a:pt x="116" y="41"/>
                    </a:lnTo>
                    <a:lnTo>
                      <a:pt x="120" y="42"/>
                    </a:lnTo>
                    <a:lnTo>
                      <a:pt x="121" y="46"/>
                    </a:lnTo>
                    <a:lnTo>
                      <a:pt x="121" y="55"/>
                    </a:lnTo>
                    <a:lnTo>
                      <a:pt x="121" y="55"/>
                    </a:lnTo>
                    <a:lnTo>
                      <a:pt x="118" y="57"/>
                    </a:lnTo>
                    <a:lnTo>
                      <a:pt x="112" y="69"/>
                    </a:lnTo>
                    <a:lnTo>
                      <a:pt x="112" y="71"/>
                    </a:lnTo>
                    <a:lnTo>
                      <a:pt x="123" y="67"/>
                    </a:lnTo>
                    <a:lnTo>
                      <a:pt x="128" y="64"/>
                    </a:lnTo>
                    <a:lnTo>
                      <a:pt x="128" y="64"/>
                    </a:lnTo>
                    <a:lnTo>
                      <a:pt x="130" y="66"/>
                    </a:lnTo>
                    <a:lnTo>
                      <a:pt x="128" y="73"/>
                    </a:lnTo>
                    <a:lnTo>
                      <a:pt x="132" y="75"/>
                    </a:lnTo>
                    <a:lnTo>
                      <a:pt x="132" y="76"/>
                    </a:lnTo>
                    <a:lnTo>
                      <a:pt x="123" y="78"/>
                    </a:lnTo>
                    <a:lnTo>
                      <a:pt x="121" y="82"/>
                    </a:lnTo>
                    <a:lnTo>
                      <a:pt x="118" y="84"/>
                    </a:lnTo>
                    <a:lnTo>
                      <a:pt x="118" y="96"/>
                    </a:lnTo>
                    <a:lnTo>
                      <a:pt x="116" y="96"/>
                    </a:lnTo>
                    <a:lnTo>
                      <a:pt x="114" y="100"/>
                    </a:lnTo>
                    <a:lnTo>
                      <a:pt x="111" y="101"/>
                    </a:lnTo>
                    <a:lnTo>
                      <a:pt x="107" y="105"/>
                    </a:lnTo>
                    <a:lnTo>
                      <a:pt x="102" y="107"/>
                    </a:lnTo>
                    <a:lnTo>
                      <a:pt x="93" y="116"/>
                    </a:lnTo>
                    <a:lnTo>
                      <a:pt x="89" y="116"/>
                    </a:lnTo>
                    <a:lnTo>
                      <a:pt x="87" y="117"/>
                    </a:lnTo>
                    <a:lnTo>
                      <a:pt x="87" y="121"/>
                    </a:lnTo>
                    <a:lnTo>
                      <a:pt x="86" y="123"/>
                    </a:lnTo>
                    <a:lnTo>
                      <a:pt x="86" y="128"/>
                    </a:lnTo>
                    <a:lnTo>
                      <a:pt x="82" y="130"/>
                    </a:lnTo>
                    <a:lnTo>
                      <a:pt x="80" y="130"/>
                    </a:lnTo>
                    <a:lnTo>
                      <a:pt x="41" y="114"/>
                    </a:lnTo>
                    <a:lnTo>
                      <a:pt x="41" y="109"/>
                    </a:lnTo>
                    <a:lnTo>
                      <a:pt x="37" y="105"/>
                    </a:lnTo>
                    <a:lnTo>
                      <a:pt x="18" y="92"/>
                    </a:lnTo>
                    <a:lnTo>
                      <a:pt x="20" y="87"/>
                    </a:lnTo>
                    <a:lnTo>
                      <a:pt x="18" y="85"/>
                    </a:lnTo>
                    <a:lnTo>
                      <a:pt x="18" y="84"/>
                    </a:lnTo>
                    <a:lnTo>
                      <a:pt x="12" y="80"/>
                    </a:lnTo>
                    <a:lnTo>
                      <a:pt x="9" y="78"/>
                    </a:lnTo>
                    <a:lnTo>
                      <a:pt x="3" y="71"/>
                    </a:lnTo>
                    <a:lnTo>
                      <a:pt x="3" y="66"/>
                    </a:lnTo>
                    <a:lnTo>
                      <a:pt x="7" y="66"/>
                    </a:lnTo>
                    <a:lnTo>
                      <a:pt x="7" y="67"/>
                    </a:lnTo>
                    <a:lnTo>
                      <a:pt x="11" y="67"/>
                    </a:lnTo>
                    <a:lnTo>
                      <a:pt x="11" y="66"/>
                    </a:lnTo>
                    <a:lnTo>
                      <a:pt x="9" y="64"/>
                    </a:lnTo>
                    <a:lnTo>
                      <a:pt x="5" y="64"/>
                    </a:lnTo>
                    <a:lnTo>
                      <a:pt x="3" y="60"/>
                    </a:lnTo>
                    <a:lnTo>
                      <a:pt x="5" y="55"/>
                    </a:lnTo>
                    <a:lnTo>
                      <a:pt x="3" y="50"/>
                    </a:lnTo>
                    <a:lnTo>
                      <a:pt x="3" y="48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2" y="37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0" name="Freeform 72">
                <a:extLst>
                  <a:ext uri="{FF2B5EF4-FFF2-40B4-BE49-F238E27FC236}">
                    <a16:creationId xmlns:a16="http://schemas.microsoft.com/office/drawing/2014/main" id="{4EE2B6C2-BBF6-44A6-8024-A0CC1DD4A47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91" y="2057"/>
                <a:ext cx="132" cy="130"/>
              </a:xfrm>
              <a:custGeom>
                <a:avLst/>
                <a:gdLst>
                  <a:gd name="T0" fmla="*/ 7 w 132"/>
                  <a:gd name="T1" fmla="*/ 39 h 130"/>
                  <a:gd name="T2" fmla="*/ 16 w 132"/>
                  <a:gd name="T3" fmla="*/ 37 h 130"/>
                  <a:gd name="T4" fmla="*/ 23 w 132"/>
                  <a:gd name="T5" fmla="*/ 30 h 130"/>
                  <a:gd name="T6" fmla="*/ 25 w 132"/>
                  <a:gd name="T7" fmla="*/ 25 h 130"/>
                  <a:gd name="T8" fmla="*/ 37 w 132"/>
                  <a:gd name="T9" fmla="*/ 12 h 130"/>
                  <a:gd name="T10" fmla="*/ 39 w 132"/>
                  <a:gd name="T11" fmla="*/ 3 h 130"/>
                  <a:gd name="T12" fmla="*/ 48 w 132"/>
                  <a:gd name="T13" fmla="*/ 5 h 130"/>
                  <a:gd name="T14" fmla="*/ 61 w 132"/>
                  <a:gd name="T15" fmla="*/ 0 h 130"/>
                  <a:gd name="T16" fmla="*/ 95 w 132"/>
                  <a:gd name="T17" fmla="*/ 5 h 130"/>
                  <a:gd name="T18" fmla="*/ 102 w 132"/>
                  <a:gd name="T19" fmla="*/ 12 h 130"/>
                  <a:gd name="T20" fmla="*/ 105 w 132"/>
                  <a:gd name="T21" fmla="*/ 17 h 130"/>
                  <a:gd name="T22" fmla="*/ 107 w 132"/>
                  <a:gd name="T23" fmla="*/ 23 h 130"/>
                  <a:gd name="T24" fmla="*/ 112 w 132"/>
                  <a:gd name="T25" fmla="*/ 26 h 130"/>
                  <a:gd name="T26" fmla="*/ 114 w 132"/>
                  <a:gd name="T27" fmla="*/ 28 h 130"/>
                  <a:gd name="T28" fmla="*/ 114 w 132"/>
                  <a:gd name="T29" fmla="*/ 34 h 130"/>
                  <a:gd name="T30" fmla="*/ 114 w 132"/>
                  <a:gd name="T31" fmla="*/ 39 h 130"/>
                  <a:gd name="T32" fmla="*/ 120 w 132"/>
                  <a:gd name="T33" fmla="*/ 42 h 130"/>
                  <a:gd name="T34" fmla="*/ 121 w 132"/>
                  <a:gd name="T35" fmla="*/ 55 h 130"/>
                  <a:gd name="T36" fmla="*/ 118 w 132"/>
                  <a:gd name="T37" fmla="*/ 57 h 130"/>
                  <a:gd name="T38" fmla="*/ 112 w 132"/>
                  <a:gd name="T39" fmla="*/ 71 h 130"/>
                  <a:gd name="T40" fmla="*/ 128 w 132"/>
                  <a:gd name="T41" fmla="*/ 64 h 130"/>
                  <a:gd name="T42" fmla="*/ 130 w 132"/>
                  <a:gd name="T43" fmla="*/ 66 h 130"/>
                  <a:gd name="T44" fmla="*/ 132 w 132"/>
                  <a:gd name="T45" fmla="*/ 75 h 130"/>
                  <a:gd name="T46" fmla="*/ 123 w 132"/>
                  <a:gd name="T47" fmla="*/ 78 h 130"/>
                  <a:gd name="T48" fmla="*/ 118 w 132"/>
                  <a:gd name="T49" fmla="*/ 84 h 130"/>
                  <a:gd name="T50" fmla="*/ 116 w 132"/>
                  <a:gd name="T51" fmla="*/ 96 h 130"/>
                  <a:gd name="T52" fmla="*/ 111 w 132"/>
                  <a:gd name="T53" fmla="*/ 101 h 130"/>
                  <a:gd name="T54" fmla="*/ 102 w 132"/>
                  <a:gd name="T55" fmla="*/ 107 h 130"/>
                  <a:gd name="T56" fmla="*/ 89 w 132"/>
                  <a:gd name="T57" fmla="*/ 116 h 130"/>
                  <a:gd name="T58" fmla="*/ 87 w 132"/>
                  <a:gd name="T59" fmla="*/ 121 h 130"/>
                  <a:gd name="T60" fmla="*/ 86 w 132"/>
                  <a:gd name="T61" fmla="*/ 128 h 130"/>
                  <a:gd name="T62" fmla="*/ 80 w 132"/>
                  <a:gd name="T63" fmla="*/ 130 h 130"/>
                  <a:gd name="T64" fmla="*/ 41 w 132"/>
                  <a:gd name="T65" fmla="*/ 109 h 130"/>
                  <a:gd name="T66" fmla="*/ 18 w 132"/>
                  <a:gd name="T67" fmla="*/ 92 h 130"/>
                  <a:gd name="T68" fmla="*/ 18 w 132"/>
                  <a:gd name="T69" fmla="*/ 85 h 130"/>
                  <a:gd name="T70" fmla="*/ 12 w 132"/>
                  <a:gd name="T71" fmla="*/ 80 h 130"/>
                  <a:gd name="T72" fmla="*/ 3 w 132"/>
                  <a:gd name="T73" fmla="*/ 71 h 130"/>
                  <a:gd name="T74" fmla="*/ 7 w 132"/>
                  <a:gd name="T75" fmla="*/ 66 h 130"/>
                  <a:gd name="T76" fmla="*/ 11 w 132"/>
                  <a:gd name="T77" fmla="*/ 67 h 130"/>
                  <a:gd name="T78" fmla="*/ 9 w 132"/>
                  <a:gd name="T79" fmla="*/ 64 h 130"/>
                  <a:gd name="T80" fmla="*/ 3 w 132"/>
                  <a:gd name="T81" fmla="*/ 60 h 130"/>
                  <a:gd name="T82" fmla="*/ 3 w 132"/>
                  <a:gd name="T83" fmla="*/ 50 h 130"/>
                  <a:gd name="T84" fmla="*/ 0 w 132"/>
                  <a:gd name="T85" fmla="*/ 46 h 130"/>
                  <a:gd name="T86" fmla="*/ 2 w 132"/>
                  <a:gd name="T87" fmla="*/ 37 h 1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32" h="130">
                    <a:moveTo>
                      <a:pt x="2" y="37"/>
                    </a:moveTo>
                    <a:lnTo>
                      <a:pt x="7" y="39"/>
                    </a:lnTo>
                    <a:lnTo>
                      <a:pt x="14" y="39"/>
                    </a:lnTo>
                    <a:lnTo>
                      <a:pt x="16" y="37"/>
                    </a:lnTo>
                    <a:lnTo>
                      <a:pt x="20" y="30"/>
                    </a:lnTo>
                    <a:lnTo>
                      <a:pt x="23" y="30"/>
                    </a:lnTo>
                    <a:lnTo>
                      <a:pt x="25" y="28"/>
                    </a:lnTo>
                    <a:lnTo>
                      <a:pt x="25" y="25"/>
                    </a:lnTo>
                    <a:lnTo>
                      <a:pt x="28" y="23"/>
                    </a:lnTo>
                    <a:lnTo>
                      <a:pt x="37" y="12"/>
                    </a:lnTo>
                    <a:lnTo>
                      <a:pt x="36" y="5"/>
                    </a:lnTo>
                    <a:lnTo>
                      <a:pt x="39" y="3"/>
                    </a:lnTo>
                    <a:lnTo>
                      <a:pt x="46" y="3"/>
                    </a:lnTo>
                    <a:lnTo>
                      <a:pt x="48" y="5"/>
                    </a:lnTo>
                    <a:lnTo>
                      <a:pt x="61" y="3"/>
                    </a:lnTo>
                    <a:lnTo>
                      <a:pt x="61" y="0"/>
                    </a:lnTo>
                    <a:lnTo>
                      <a:pt x="91" y="0"/>
                    </a:lnTo>
                    <a:lnTo>
                      <a:pt x="95" y="5"/>
                    </a:lnTo>
                    <a:lnTo>
                      <a:pt x="98" y="9"/>
                    </a:lnTo>
                    <a:lnTo>
                      <a:pt x="102" y="12"/>
                    </a:lnTo>
                    <a:lnTo>
                      <a:pt x="105" y="16"/>
                    </a:lnTo>
                    <a:lnTo>
                      <a:pt x="105" y="17"/>
                    </a:lnTo>
                    <a:lnTo>
                      <a:pt x="107" y="19"/>
                    </a:lnTo>
                    <a:lnTo>
                      <a:pt x="107" y="23"/>
                    </a:lnTo>
                    <a:lnTo>
                      <a:pt x="107" y="25"/>
                    </a:lnTo>
                    <a:lnTo>
                      <a:pt x="112" y="26"/>
                    </a:lnTo>
                    <a:lnTo>
                      <a:pt x="114" y="26"/>
                    </a:lnTo>
                    <a:lnTo>
                      <a:pt x="114" y="28"/>
                    </a:lnTo>
                    <a:lnTo>
                      <a:pt x="112" y="30"/>
                    </a:lnTo>
                    <a:lnTo>
                      <a:pt x="114" y="34"/>
                    </a:lnTo>
                    <a:lnTo>
                      <a:pt x="114" y="35"/>
                    </a:lnTo>
                    <a:lnTo>
                      <a:pt x="114" y="39"/>
                    </a:lnTo>
                    <a:lnTo>
                      <a:pt x="116" y="41"/>
                    </a:lnTo>
                    <a:lnTo>
                      <a:pt x="120" y="42"/>
                    </a:lnTo>
                    <a:lnTo>
                      <a:pt x="121" y="46"/>
                    </a:lnTo>
                    <a:lnTo>
                      <a:pt x="121" y="55"/>
                    </a:lnTo>
                    <a:lnTo>
                      <a:pt x="121" y="55"/>
                    </a:lnTo>
                    <a:lnTo>
                      <a:pt x="118" y="57"/>
                    </a:lnTo>
                    <a:lnTo>
                      <a:pt x="112" y="69"/>
                    </a:lnTo>
                    <a:lnTo>
                      <a:pt x="112" y="71"/>
                    </a:lnTo>
                    <a:lnTo>
                      <a:pt x="123" y="67"/>
                    </a:lnTo>
                    <a:lnTo>
                      <a:pt x="128" y="64"/>
                    </a:lnTo>
                    <a:lnTo>
                      <a:pt x="128" y="64"/>
                    </a:lnTo>
                    <a:lnTo>
                      <a:pt x="130" y="66"/>
                    </a:lnTo>
                    <a:lnTo>
                      <a:pt x="128" y="73"/>
                    </a:lnTo>
                    <a:lnTo>
                      <a:pt x="132" y="75"/>
                    </a:lnTo>
                    <a:lnTo>
                      <a:pt x="132" y="76"/>
                    </a:lnTo>
                    <a:lnTo>
                      <a:pt x="123" y="78"/>
                    </a:lnTo>
                    <a:lnTo>
                      <a:pt x="121" y="82"/>
                    </a:lnTo>
                    <a:lnTo>
                      <a:pt x="118" y="84"/>
                    </a:lnTo>
                    <a:lnTo>
                      <a:pt x="118" y="96"/>
                    </a:lnTo>
                    <a:lnTo>
                      <a:pt x="116" y="96"/>
                    </a:lnTo>
                    <a:lnTo>
                      <a:pt x="114" y="100"/>
                    </a:lnTo>
                    <a:lnTo>
                      <a:pt x="111" y="101"/>
                    </a:lnTo>
                    <a:lnTo>
                      <a:pt x="107" y="105"/>
                    </a:lnTo>
                    <a:lnTo>
                      <a:pt x="102" y="107"/>
                    </a:lnTo>
                    <a:lnTo>
                      <a:pt x="93" y="116"/>
                    </a:lnTo>
                    <a:lnTo>
                      <a:pt x="89" y="116"/>
                    </a:lnTo>
                    <a:lnTo>
                      <a:pt x="87" y="117"/>
                    </a:lnTo>
                    <a:lnTo>
                      <a:pt x="87" y="121"/>
                    </a:lnTo>
                    <a:lnTo>
                      <a:pt x="86" y="123"/>
                    </a:lnTo>
                    <a:lnTo>
                      <a:pt x="86" y="128"/>
                    </a:lnTo>
                    <a:lnTo>
                      <a:pt x="82" y="130"/>
                    </a:lnTo>
                    <a:lnTo>
                      <a:pt x="80" y="130"/>
                    </a:lnTo>
                    <a:lnTo>
                      <a:pt x="41" y="114"/>
                    </a:lnTo>
                    <a:lnTo>
                      <a:pt x="41" y="109"/>
                    </a:lnTo>
                    <a:lnTo>
                      <a:pt x="37" y="105"/>
                    </a:lnTo>
                    <a:lnTo>
                      <a:pt x="18" y="92"/>
                    </a:lnTo>
                    <a:lnTo>
                      <a:pt x="20" y="87"/>
                    </a:lnTo>
                    <a:lnTo>
                      <a:pt x="18" y="85"/>
                    </a:lnTo>
                    <a:lnTo>
                      <a:pt x="18" y="84"/>
                    </a:lnTo>
                    <a:lnTo>
                      <a:pt x="12" y="80"/>
                    </a:lnTo>
                    <a:lnTo>
                      <a:pt x="9" y="78"/>
                    </a:lnTo>
                    <a:lnTo>
                      <a:pt x="3" y="71"/>
                    </a:lnTo>
                    <a:lnTo>
                      <a:pt x="3" y="66"/>
                    </a:lnTo>
                    <a:lnTo>
                      <a:pt x="7" y="66"/>
                    </a:lnTo>
                    <a:lnTo>
                      <a:pt x="7" y="67"/>
                    </a:lnTo>
                    <a:lnTo>
                      <a:pt x="11" y="67"/>
                    </a:lnTo>
                    <a:lnTo>
                      <a:pt x="11" y="66"/>
                    </a:lnTo>
                    <a:lnTo>
                      <a:pt x="9" y="64"/>
                    </a:lnTo>
                    <a:lnTo>
                      <a:pt x="5" y="64"/>
                    </a:lnTo>
                    <a:lnTo>
                      <a:pt x="3" y="60"/>
                    </a:lnTo>
                    <a:lnTo>
                      <a:pt x="5" y="55"/>
                    </a:lnTo>
                    <a:lnTo>
                      <a:pt x="3" y="50"/>
                    </a:lnTo>
                    <a:lnTo>
                      <a:pt x="3" y="48"/>
                    </a:lnTo>
                    <a:lnTo>
                      <a:pt x="0" y="46"/>
                    </a:lnTo>
                    <a:lnTo>
                      <a:pt x="0" y="42"/>
                    </a:lnTo>
                    <a:lnTo>
                      <a:pt x="2" y="37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1" name="Freeform 73">
                <a:extLst>
                  <a:ext uri="{FF2B5EF4-FFF2-40B4-BE49-F238E27FC236}">
                    <a16:creationId xmlns:a16="http://schemas.microsoft.com/office/drawing/2014/main" id="{0DEC8155-2FBE-4861-97FE-DFD3930850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2023"/>
                <a:ext cx="266" cy="278"/>
              </a:xfrm>
              <a:custGeom>
                <a:avLst/>
                <a:gdLst>
                  <a:gd name="T0" fmla="*/ 189 w 266"/>
                  <a:gd name="T1" fmla="*/ 243 h 278"/>
                  <a:gd name="T2" fmla="*/ 247 w 266"/>
                  <a:gd name="T3" fmla="*/ 243 h 278"/>
                  <a:gd name="T4" fmla="*/ 252 w 266"/>
                  <a:gd name="T5" fmla="*/ 221 h 278"/>
                  <a:gd name="T6" fmla="*/ 234 w 266"/>
                  <a:gd name="T7" fmla="*/ 168 h 278"/>
                  <a:gd name="T8" fmla="*/ 247 w 266"/>
                  <a:gd name="T9" fmla="*/ 137 h 278"/>
                  <a:gd name="T10" fmla="*/ 261 w 266"/>
                  <a:gd name="T11" fmla="*/ 114 h 278"/>
                  <a:gd name="T12" fmla="*/ 256 w 266"/>
                  <a:gd name="T13" fmla="*/ 73 h 278"/>
                  <a:gd name="T14" fmla="*/ 254 w 266"/>
                  <a:gd name="T15" fmla="*/ 60 h 278"/>
                  <a:gd name="T16" fmla="*/ 248 w 266"/>
                  <a:gd name="T17" fmla="*/ 55 h 278"/>
                  <a:gd name="T18" fmla="*/ 234 w 266"/>
                  <a:gd name="T19" fmla="*/ 34 h 278"/>
                  <a:gd name="T20" fmla="*/ 186 w 266"/>
                  <a:gd name="T21" fmla="*/ 41 h 278"/>
                  <a:gd name="T22" fmla="*/ 175 w 266"/>
                  <a:gd name="T23" fmla="*/ 43 h 278"/>
                  <a:gd name="T24" fmla="*/ 168 w 266"/>
                  <a:gd name="T25" fmla="*/ 46 h 278"/>
                  <a:gd name="T26" fmla="*/ 156 w 266"/>
                  <a:gd name="T27" fmla="*/ 37 h 278"/>
                  <a:gd name="T28" fmla="*/ 150 w 266"/>
                  <a:gd name="T29" fmla="*/ 25 h 278"/>
                  <a:gd name="T30" fmla="*/ 147 w 266"/>
                  <a:gd name="T31" fmla="*/ 18 h 278"/>
                  <a:gd name="T32" fmla="*/ 132 w 266"/>
                  <a:gd name="T33" fmla="*/ 14 h 278"/>
                  <a:gd name="T34" fmla="*/ 113 w 266"/>
                  <a:gd name="T35" fmla="*/ 18 h 278"/>
                  <a:gd name="T36" fmla="*/ 104 w 266"/>
                  <a:gd name="T37" fmla="*/ 10 h 278"/>
                  <a:gd name="T38" fmla="*/ 100 w 266"/>
                  <a:gd name="T39" fmla="*/ 0 h 278"/>
                  <a:gd name="T40" fmla="*/ 89 w 266"/>
                  <a:gd name="T41" fmla="*/ 7 h 278"/>
                  <a:gd name="T42" fmla="*/ 82 w 266"/>
                  <a:gd name="T43" fmla="*/ 10 h 278"/>
                  <a:gd name="T44" fmla="*/ 68 w 266"/>
                  <a:gd name="T45" fmla="*/ 19 h 278"/>
                  <a:gd name="T46" fmla="*/ 59 w 266"/>
                  <a:gd name="T47" fmla="*/ 23 h 278"/>
                  <a:gd name="T48" fmla="*/ 52 w 266"/>
                  <a:gd name="T49" fmla="*/ 21 h 278"/>
                  <a:gd name="T50" fmla="*/ 45 w 266"/>
                  <a:gd name="T51" fmla="*/ 12 h 278"/>
                  <a:gd name="T52" fmla="*/ 34 w 266"/>
                  <a:gd name="T53" fmla="*/ 16 h 278"/>
                  <a:gd name="T54" fmla="*/ 25 w 266"/>
                  <a:gd name="T55" fmla="*/ 25 h 278"/>
                  <a:gd name="T56" fmla="*/ 18 w 266"/>
                  <a:gd name="T57" fmla="*/ 55 h 278"/>
                  <a:gd name="T58" fmla="*/ 29 w 266"/>
                  <a:gd name="T59" fmla="*/ 71 h 278"/>
                  <a:gd name="T60" fmla="*/ 32 w 266"/>
                  <a:gd name="T61" fmla="*/ 76 h 278"/>
                  <a:gd name="T62" fmla="*/ 32 w 266"/>
                  <a:gd name="T63" fmla="*/ 87 h 278"/>
                  <a:gd name="T64" fmla="*/ 38 w 266"/>
                  <a:gd name="T65" fmla="*/ 105 h 278"/>
                  <a:gd name="T66" fmla="*/ 31 w 266"/>
                  <a:gd name="T67" fmla="*/ 101 h 278"/>
                  <a:gd name="T68" fmla="*/ 15 w 266"/>
                  <a:gd name="T69" fmla="*/ 101 h 278"/>
                  <a:gd name="T70" fmla="*/ 16 w 266"/>
                  <a:gd name="T71" fmla="*/ 110 h 278"/>
                  <a:gd name="T72" fmla="*/ 23 w 266"/>
                  <a:gd name="T73" fmla="*/ 116 h 278"/>
                  <a:gd name="T74" fmla="*/ 22 w 266"/>
                  <a:gd name="T75" fmla="*/ 130 h 278"/>
                  <a:gd name="T76" fmla="*/ 4 w 266"/>
                  <a:gd name="T77" fmla="*/ 141 h 278"/>
                  <a:gd name="T78" fmla="*/ 11 w 266"/>
                  <a:gd name="T79" fmla="*/ 157 h 278"/>
                  <a:gd name="T80" fmla="*/ 0 w 266"/>
                  <a:gd name="T81" fmla="*/ 184 h 278"/>
                  <a:gd name="T82" fmla="*/ 6 w 266"/>
                  <a:gd name="T83" fmla="*/ 185 h 278"/>
                  <a:gd name="T84" fmla="*/ 18 w 266"/>
                  <a:gd name="T85" fmla="*/ 193 h 278"/>
                  <a:gd name="T86" fmla="*/ 31 w 266"/>
                  <a:gd name="T87" fmla="*/ 201 h 278"/>
                  <a:gd name="T88" fmla="*/ 45 w 266"/>
                  <a:gd name="T89" fmla="*/ 214 h 278"/>
                  <a:gd name="T90" fmla="*/ 52 w 266"/>
                  <a:gd name="T91" fmla="*/ 226 h 278"/>
                  <a:gd name="T92" fmla="*/ 48 w 266"/>
                  <a:gd name="T93" fmla="*/ 235 h 278"/>
                  <a:gd name="T94" fmla="*/ 45 w 266"/>
                  <a:gd name="T95" fmla="*/ 246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66" h="278">
                    <a:moveTo>
                      <a:pt x="45" y="275"/>
                    </a:moveTo>
                    <a:lnTo>
                      <a:pt x="45" y="278"/>
                    </a:lnTo>
                    <a:lnTo>
                      <a:pt x="57" y="278"/>
                    </a:lnTo>
                    <a:lnTo>
                      <a:pt x="189" y="243"/>
                    </a:lnTo>
                    <a:lnTo>
                      <a:pt x="234" y="248"/>
                    </a:lnTo>
                    <a:lnTo>
                      <a:pt x="241" y="243"/>
                    </a:lnTo>
                    <a:lnTo>
                      <a:pt x="241" y="243"/>
                    </a:lnTo>
                    <a:lnTo>
                      <a:pt x="247" y="243"/>
                    </a:lnTo>
                    <a:lnTo>
                      <a:pt x="250" y="243"/>
                    </a:lnTo>
                    <a:lnTo>
                      <a:pt x="256" y="243"/>
                    </a:lnTo>
                    <a:lnTo>
                      <a:pt x="252" y="221"/>
                    </a:lnTo>
                    <a:lnTo>
                      <a:pt x="252" y="221"/>
                    </a:lnTo>
                    <a:lnTo>
                      <a:pt x="245" y="219"/>
                    </a:lnTo>
                    <a:lnTo>
                      <a:pt x="241" y="216"/>
                    </a:lnTo>
                    <a:lnTo>
                      <a:pt x="232" y="187"/>
                    </a:lnTo>
                    <a:lnTo>
                      <a:pt x="234" y="168"/>
                    </a:lnTo>
                    <a:lnTo>
                      <a:pt x="238" y="162"/>
                    </a:lnTo>
                    <a:lnTo>
                      <a:pt x="241" y="157"/>
                    </a:lnTo>
                    <a:lnTo>
                      <a:pt x="245" y="153"/>
                    </a:lnTo>
                    <a:lnTo>
                      <a:pt x="247" y="137"/>
                    </a:lnTo>
                    <a:lnTo>
                      <a:pt x="254" y="119"/>
                    </a:lnTo>
                    <a:lnTo>
                      <a:pt x="256" y="118"/>
                    </a:lnTo>
                    <a:lnTo>
                      <a:pt x="259" y="114"/>
                    </a:lnTo>
                    <a:lnTo>
                      <a:pt x="261" y="114"/>
                    </a:lnTo>
                    <a:lnTo>
                      <a:pt x="261" y="109"/>
                    </a:lnTo>
                    <a:lnTo>
                      <a:pt x="266" y="109"/>
                    </a:lnTo>
                    <a:lnTo>
                      <a:pt x="257" y="75"/>
                    </a:lnTo>
                    <a:lnTo>
                      <a:pt x="256" y="73"/>
                    </a:lnTo>
                    <a:lnTo>
                      <a:pt x="252" y="71"/>
                    </a:lnTo>
                    <a:lnTo>
                      <a:pt x="254" y="69"/>
                    </a:lnTo>
                    <a:lnTo>
                      <a:pt x="257" y="64"/>
                    </a:lnTo>
                    <a:lnTo>
                      <a:pt x="254" y="60"/>
                    </a:lnTo>
                    <a:lnTo>
                      <a:pt x="256" y="59"/>
                    </a:lnTo>
                    <a:lnTo>
                      <a:pt x="256" y="53"/>
                    </a:lnTo>
                    <a:lnTo>
                      <a:pt x="254" y="55"/>
                    </a:lnTo>
                    <a:lnTo>
                      <a:pt x="248" y="55"/>
                    </a:lnTo>
                    <a:lnTo>
                      <a:pt x="247" y="53"/>
                    </a:lnTo>
                    <a:lnTo>
                      <a:pt x="241" y="43"/>
                    </a:lnTo>
                    <a:lnTo>
                      <a:pt x="238" y="41"/>
                    </a:lnTo>
                    <a:lnTo>
                      <a:pt x="234" y="34"/>
                    </a:lnTo>
                    <a:lnTo>
                      <a:pt x="232" y="34"/>
                    </a:lnTo>
                    <a:lnTo>
                      <a:pt x="229" y="37"/>
                    </a:lnTo>
                    <a:lnTo>
                      <a:pt x="214" y="34"/>
                    </a:lnTo>
                    <a:lnTo>
                      <a:pt x="186" y="41"/>
                    </a:lnTo>
                    <a:lnTo>
                      <a:pt x="184" y="46"/>
                    </a:lnTo>
                    <a:lnTo>
                      <a:pt x="181" y="48"/>
                    </a:lnTo>
                    <a:lnTo>
                      <a:pt x="175" y="46"/>
                    </a:lnTo>
                    <a:lnTo>
                      <a:pt x="175" y="43"/>
                    </a:lnTo>
                    <a:lnTo>
                      <a:pt x="173" y="43"/>
                    </a:lnTo>
                    <a:lnTo>
                      <a:pt x="172" y="44"/>
                    </a:lnTo>
                    <a:lnTo>
                      <a:pt x="168" y="44"/>
                    </a:lnTo>
                    <a:lnTo>
                      <a:pt x="168" y="46"/>
                    </a:lnTo>
                    <a:lnTo>
                      <a:pt x="163" y="43"/>
                    </a:lnTo>
                    <a:lnTo>
                      <a:pt x="163" y="39"/>
                    </a:lnTo>
                    <a:lnTo>
                      <a:pt x="159" y="37"/>
                    </a:lnTo>
                    <a:lnTo>
                      <a:pt x="156" y="37"/>
                    </a:lnTo>
                    <a:lnTo>
                      <a:pt x="156" y="34"/>
                    </a:lnTo>
                    <a:lnTo>
                      <a:pt x="156" y="32"/>
                    </a:lnTo>
                    <a:lnTo>
                      <a:pt x="154" y="30"/>
                    </a:lnTo>
                    <a:lnTo>
                      <a:pt x="150" y="25"/>
                    </a:lnTo>
                    <a:lnTo>
                      <a:pt x="148" y="25"/>
                    </a:lnTo>
                    <a:lnTo>
                      <a:pt x="148" y="23"/>
                    </a:lnTo>
                    <a:lnTo>
                      <a:pt x="148" y="19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36" y="19"/>
                    </a:lnTo>
                    <a:lnTo>
                      <a:pt x="134" y="18"/>
                    </a:lnTo>
                    <a:lnTo>
                      <a:pt x="132" y="14"/>
                    </a:lnTo>
                    <a:lnTo>
                      <a:pt x="129" y="12"/>
                    </a:lnTo>
                    <a:lnTo>
                      <a:pt x="118" y="12"/>
                    </a:lnTo>
                    <a:lnTo>
                      <a:pt x="116" y="18"/>
                    </a:lnTo>
                    <a:lnTo>
                      <a:pt x="113" y="18"/>
                    </a:lnTo>
                    <a:lnTo>
                      <a:pt x="111" y="21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4" y="10"/>
                    </a:lnTo>
                    <a:lnTo>
                      <a:pt x="102" y="9"/>
                    </a:lnTo>
                    <a:lnTo>
                      <a:pt x="102" y="7"/>
                    </a:lnTo>
                    <a:lnTo>
                      <a:pt x="102" y="3"/>
                    </a:lnTo>
                    <a:lnTo>
                      <a:pt x="100" y="0"/>
                    </a:lnTo>
                    <a:lnTo>
                      <a:pt x="98" y="1"/>
                    </a:lnTo>
                    <a:lnTo>
                      <a:pt x="93" y="1"/>
                    </a:lnTo>
                    <a:lnTo>
                      <a:pt x="91" y="7"/>
                    </a:lnTo>
                    <a:lnTo>
                      <a:pt x="89" y="7"/>
                    </a:lnTo>
                    <a:lnTo>
                      <a:pt x="86" y="3"/>
                    </a:lnTo>
                    <a:lnTo>
                      <a:pt x="84" y="3"/>
                    </a:lnTo>
                    <a:lnTo>
                      <a:pt x="82" y="7"/>
                    </a:lnTo>
                    <a:lnTo>
                      <a:pt x="82" y="10"/>
                    </a:lnTo>
                    <a:lnTo>
                      <a:pt x="82" y="14"/>
                    </a:lnTo>
                    <a:lnTo>
                      <a:pt x="81" y="18"/>
                    </a:lnTo>
                    <a:lnTo>
                      <a:pt x="73" y="18"/>
                    </a:lnTo>
                    <a:lnTo>
                      <a:pt x="68" y="19"/>
                    </a:lnTo>
                    <a:lnTo>
                      <a:pt x="68" y="21"/>
                    </a:lnTo>
                    <a:lnTo>
                      <a:pt x="66" y="25"/>
                    </a:lnTo>
                    <a:lnTo>
                      <a:pt x="63" y="25"/>
                    </a:lnTo>
                    <a:lnTo>
                      <a:pt x="59" y="23"/>
                    </a:lnTo>
                    <a:lnTo>
                      <a:pt x="57" y="19"/>
                    </a:lnTo>
                    <a:lnTo>
                      <a:pt x="56" y="19"/>
                    </a:lnTo>
                    <a:lnTo>
                      <a:pt x="54" y="21"/>
                    </a:lnTo>
                    <a:lnTo>
                      <a:pt x="52" y="21"/>
                    </a:lnTo>
                    <a:lnTo>
                      <a:pt x="52" y="21"/>
                    </a:lnTo>
                    <a:lnTo>
                      <a:pt x="50" y="18"/>
                    </a:lnTo>
                    <a:lnTo>
                      <a:pt x="48" y="12"/>
                    </a:lnTo>
                    <a:lnTo>
                      <a:pt x="45" y="12"/>
                    </a:lnTo>
                    <a:lnTo>
                      <a:pt x="41" y="14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4" y="16"/>
                    </a:lnTo>
                    <a:lnTo>
                      <a:pt x="32" y="19"/>
                    </a:lnTo>
                    <a:lnTo>
                      <a:pt x="31" y="23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0" y="32"/>
                    </a:lnTo>
                    <a:lnTo>
                      <a:pt x="20" y="34"/>
                    </a:lnTo>
                    <a:lnTo>
                      <a:pt x="18" y="35"/>
                    </a:lnTo>
                    <a:lnTo>
                      <a:pt x="18" y="55"/>
                    </a:lnTo>
                    <a:lnTo>
                      <a:pt x="20" y="57"/>
                    </a:lnTo>
                    <a:lnTo>
                      <a:pt x="25" y="60"/>
                    </a:lnTo>
                    <a:lnTo>
                      <a:pt x="31" y="60"/>
                    </a:lnTo>
                    <a:lnTo>
                      <a:pt x="29" y="71"/>
                    </a:lnTo>
                    <a:lnTo>
                      <a:pt x="32" y="69"/>
                    </a:lnTo>
                    <a:lnTo>
                      <a:pt x="36" y="75"/>
                    </a:lnTo>
                    <a:lnTo>
                      <a:pt x="36" y="75"/>
                    </a:lnTo>
                    <a:lnTo>
                      <a:pt x="32" y="76"/>
                    </a:lnTo>
                    <a:lnTo>
                      <a:pt x="31" y="80"/>
                    </a:lnTo>
                    <a:lnTo>
                      <a:pt x="27" y="87"/>
                    </a:lnTo>
                    <a:lnTo>
                      <a:pt x="29" y="85"/>
                    </a:lnTo>
                    <a:lnTo>
                      <a:pt x="32" y="87"/>
                    </a:lnTo>
                    <a:lnTo>
                      <a:pt x="34" y="87"/>
                    </a:lnTo>
                    <a:lnTo>
                      <a:pt x="34" y="91"/>
                    </a:lnTo>
                    <a:lnTo>
                      <a:pt x="38" y="94"/>
                    </a:lnTo>
                    <a:lnTo>
                      <a:pt x="38" y="105"/>
                    </a:lnTo>
                    <a:lnTo>
                      <a:pt x="36" y="105"/>
                    </a:lnTo>
                    <a:lnTo>
                      <a:pt x="34" y="101"/>
                    </a:lnTo>
                    <a:lnTo>
                      <a:pt x="32" y="101"/>
                    </a:lnTo>
                    <a:lnTo>
                      <a:pt x="31" y="101"/>
                    </a:lnTo>
                    <a:lnTo>
                      <a:pt x="27" y="98"/>
                    </a:lnTo>
                    <a:lnTo>
                      <a:pt x="20" y="98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5" y="101"/>
                    </a:lnTo>
                    <a:lnTo>
                      <a:pt x="16" y="105"/>
                    </a:lnTo>
                    <a:lnTo>
                      <a:pt x="15" y="110"/>
                    </a:lnTo>
                    <a:lnTo>
                      <a:pt x="16" y="110"/>
                    </a:lnTo>
                    <a:lnTo>
                      <a:pt x="22" y="110"/>
                    </a:lnTo>
                    <a:lnTo>
                      <a:pt x="23" y="112"/>
                    </a:lnTo>
                    <a:lnTo>
                      <a:pt x="23" y="114"/>
                    </a:lnTo>
                    <a:lnTo>
                      <a:pt x="23" y="116"/>
                    </a:lnTo>
                    <a:lnTo>
                      <a:pt x="25" y="116"/>
                    </a:lnTo>
                    <a:lnTo>
                      <a:pt x="25" y="118"/>
                    </a:lnTo>
                    <a:lnTo>
                      <a:pt x="22" y="119"/>
                    </a:lnTo>
                    <a:lnTo>
                      <a:pt x="22" y="130"/>
                    </a:lnTo>
                    <a:lnTo>
                      <a:pt x="18" y="135"/>
                    </a:lnTo>
                    <a:lnTo>
                      <a:pt x="18" y="139"/>
                    </a:lnTo>
                    <a:lnTo>
                      <a:pt x="7" y="139"/>
                    </a:lnTo>
                    <a:lnTo>
                      <a:pt x="4" y="141"/>
                    </a:lnTo>
                    <a:lnTo>
                      <a:pt x="6" y="151"/>
                    </a:lnTo>
                    <a:lnTo>
                      <a:pt x="9" y="151"/>
                    </a:lnTo>
                    <a:lnTo>
                      <a:pt x="11" y="155"/>
                    </a:lnTo>
                    <a:lnTo>
                      <a:pt x="11" y="157"/>
                    </a:lnTo>
                    <a:lnTo>
                      <a:pt x="13" y="159"/>
                    </a:lnTo>
                    <a:lnTo>
                      <a:pt x="9" y="173"/>
                    </a:lnTo>
                    <a:lnTo>
                      <a:pt x="4" y="180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2" y="185"/>
                    </a:lnTo>
                    <a:lnTo>
                      <a:pt x="4" y="187"/>
                    </a:lnTo>
                    <a:lnTo>
                      <a:pt x="6" y="185"/>
                    </a:lnTo>
                    <a:lnTo>
                      <a:pt x="7" y="187"/>
                    </a:lnTo>
                    <a:lnTo>
                      <a:pt x="9" y="189"/>
                    </a:lnTo>
                    <a:lnTo>
                      <a:pt x="13" y="189"/>
                    </a:lnTo>
                    <a:lnTo>
                      <a:pt x="18" y="193"/>
                    </a:lnTo>
                    <a:lnTo>
                      <a:pt x="25" y="193"/>
                    </a:lnTo>
                    <a:lnTo>
                      <a:pt x="27" y="193"/>
                    </a:lnTo>
                    <a:lnTo>
                      <a:pt x="31" y="198"/>
                    </a:lnTo>
                    <a:lnTo>
                      <a:pt x="31" y="201"/>
                    </a:lnTo>
                    <a:lnTo>
                      <a:pt x="32" y="203"/>
                    </a:lnTo>
                    <a:lnTo>
                      <a:pt x="36" y="210"/>
                    </a:lnTo>
                    <a:lnTo>
                      <a:pt x="41" y="210"/>
                    </a:lnTo>
                    <a:lnTo>
                      <a:pt x="45" y="214"/>
                    </a:lnTo>
                    <a:lnTo>
                      <a:pt x="48" y="212"/>
                    </a:lnTo>
                    <a:lnTo>
                      <a:pt x="48" y="218"/>
                    </a:lnTo>
                    <a:lnTo>
                      <a:pt x="52" y="221"/>
                    </a:lnTo>
                    <a:lnTo>
                      <a:pt x="52" y="226"/>
                    </a:lnTo>
                    <a:lnTo>
                      <a:pt x="50" y="232"/>
                    </a:lnTo>
                    <a:lnTo>
                      <a:pt x="52" y="235"/>
                    </a:lnTo>
                    <a:lnTo>
                      <a:pt x="52" y="235"/>
                    </a:lnTo>
                    <a:lnTo>
                      <a:pt x="48" y="235"/>
                    </a:lnTo>
                    <a:lnTo>
                      <a:pt x="48" y="239"/>
                    </a:lnTo>
                    <a:lnTo>
                      <a:pt x="48" y="244"/>
                    </a:lnTo>
                    <a:lnTo>
                      <a:pt x="45" y="244"/>
                    </a:lnTo>
                    <a:lnTo>
                      <a:pt x="45" y="246"/>
                    </a:lnTo>
                    <a:lnTo>
                      <a:pt x="45" y="251"/>
                    </a:lnTo>
                    <a:lnTo>
                      <a:pt x="45" y="255"/>
                    </a:lnTo>
                    <a:lnTo>
                      <a:pt x="45" y="275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2" name="Freeform 74">
                <a:extLst>
                  <a:ext uri="{FF2B5EF4-FFF2-40B4-BE49-F238E27FC236}">
                    <a16:creationId xmlns:a16="http://schemas.microsoft.com/office/drawing/2014/main" id="{46A5838B-406C-425E-8EC3-8A16653F893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696" y="2023"/>
                <a:ext cx="266" cy="278"/>
              </a:xfrm>
              <a:custGeom>
                <a:avLst/>
                <a:gdLst>
                  <a:gd name="T0" fmla="*/ 189 w 266"/>
                  <a:gd name="T1" fmla="*/ 243 h 278"/>
                  <a:gd name="T2" fmla="*/ 247 w 266"/>
                  <a:gd name="T3" fmla="*/ 243 h 278"/>
                  <a:gd name="T4" fmla="*/ 252 w 266"/>
                  <a:gd name="T5" fmla="*/ 221 h 278"/>
                  <a:gd name="T6" fmla="*/ 234 w 266"/>
                  <a:gd name="T7" fmla="*/ 168 h 278"/>
                  <a:gd name="T8" fmla="*/ 247 w 266"/>
                  <a:gd name="T9" fmla="*/ 137 h 278"/>
                  <a:gd name="T10" fmla="*/ 261 w 266"/>
                  <a:gd name="T11" fmla="*/ 114 h 278"/>
                  <a:gd name="T12" fmla="*/ 256 w 266"/>
                  <a:gd name="T13" fmla="*/ 73 h 278"/>
                  <a:gd name="T14" fmla="*/ 254 w 266"/>
                  <a:gd name="T15" fmla="*/ 60 h 278"/>
                  <a:gd name="T16" fmla="*/ 248 w 266"/>
                  <a:gd name="T17" fmla="*/ 55 h 278"/>
                  <a:gd name="T18" fmla="*/ 234 w 266"/>
                  <a:gd name="T19" fmla="*/ 34 h 278"/>
                  <a:gd name="T20" fmla="*/ 186 w 266"/>
                  <a:gd name="T21" fmla="*/ 41 h 278"/>
                  <a:gd name="T22" fmla="*/ 175 w 266"/>
                  <a:gd name="T23" fmla="*/ 43 h 278"/>
                  <a:gd name="T24" fmla="*/ 168 w 266"/>
                  <a:gd name="T25" fmla="*/ 46 h 278"/>
                  <a:gd name="T26" fmla="*/ 156 w 266"/>
                  <a:gd name="T27" fmla="*/ 37 h 278"/>
                  <a:gd name="T28" fmla="*/ 150 w 266"/>
                  <a:gd name="T29" fmla="*/ 25 h 278"/>
                  <a:gd name="T30" fmla="*/ 147 w 266"/>
                  <a:gd name="T31" fmla="*/ 18 h 278"/>
                  <a:gd name="T32" fmla="*/ 132 w 266"/>
                  <a:gd name="T33" fmla="*/ 14 h 278"/>
                  <a:gd name="T34" fmla="*/ 113 w 266"/>
                  <a:gd name="T35" fmla="*/ 18 h 278"/>
                  <a:gd name="T36" fmla="*/ 104 w 266"/>
                  <a:gd name="T37" fmla="*/ 10 h 278"/>
                  <a:gd name="T38" fmla="*/ 100 w 266"/>
                  <a:gd name="T39" fmla="*/ 0 h 278"/>
                  <a:gd name="T40" fmla="*/ 89 w 266"/>
                  <a:gd name="T41" fmla="*/ 7 h 278"/>
                  <a:gd name="T42" fmla="*/ 82 w 266"/>
                  <a:gd name="T43" fmla="*/ 10 h 278"/>
                  <a:gd name="T44" fmla="*/ 68 w 266"/>
                  <a:gd name="T45" fmla="*/ 19 h 278"/>
                  <a:gd name="T46" fmla="*/ 59 w 266"/>
                  <a:gd name="T47" fmla="*/ 23 h 278"/>
                  <a:gd name="T48" fmla="*/ 52 w 266"/>
                  <a:gd name="T49" fmla="*/ 21 h 278"/>
                  <a:gd name="T50" fmla="*/ 45 w 266"/>
                  <a:gd name="T51" fmla="*/ 12 h 278"/>
                  <a:gd name="T52" fmla="*/ 34 w 266"/>
                  <a:gd name="T53" fmla="*/ 16 h 278"/>
                  <a:gd name="T54" fmla="*/ 25 w 266"/>
                  <a:gd name="T55" fmla="*/ 25 h 278"/>
                  <a:gd name="T56" fmla="*/ 18 w 266"/>
                  <a:gd name="T57" fmla="*/ 55 h 278"/>
                  <a:gd name="T58" fmla="*/ 29 w 266"/>
                  <a:gd name="T59" fmla="*/ 71 h 278"/>
                  <a:gd name="T60" fmla="*/ 32 w 266"/>
                  <a:gd name="T61" fmla="*/ 76 h 278"/>
                  <a:gd name="T62" fmla="*/ 32 w 266"/>
                  <a:gd name="T63" fmla="*/ 87 h 278"/>
                  <a:gd name="T64" fmla="*/ 38 w 266"/>
                  <a:gd name="T65" fmla="*/ 105 h 278"/>
                  <a:gd name="T66" fmla="*/ 31 w 266"/>
                  <a:gd name="T67" fmla="*/ 101 h 278"/>
                  <a:gd name="T68" fmla="*/ 15 w 266"/>
                  <a:gd name="T69" fmla="*/ 101 h 278"/>
                  <a:gd name="T70" fmla="*/ 16 w 266"/>
                  <a:gd name="T71" fmla="*/ 110 h 278"/>
                  <a:gd name="T72" fmla="*/ 23 w 266"/>
                  <a:gd name="T73" fmla="*/ 116 h 278"/>
                  <a:gd name="T74" fmla="*/ 22 w 266"/>
                  <a:gd name="T75" fmla="*/ 130 h 278"/>
                  <a:gd name="T76" fmla="*/ 4 w 266"/>
                  <a:gd name="T77" fmla="*/ 141 h 278"/>
                  <a:gd name="T78" fmla="*/ 11 w 266"/>
                  <a:gd name="T79" fmla="*/ 157 h 278"/>
                  <a:gd name="T80" fmla="*/ 0 w 266"/>
                  <a:gd name="T81" fmla="*/ 184 h 278"/>
                  <a:gd name="T82" fmla="*/ 6 w 266"/>
                  <a:gd name="T83" fmla="*/ 185 h 278"/>
                  <a:gd name="T84" fmla="*/ 18 w 266"/>
                  <a:gd name="T85" fmla="*/ 193 h 278"/>
                  <a:gd name="T86" fmla="*/ 31 w 266"/>
                  <a:gd name="T87" fmla="*/ 201 h 278"/>
                  <a:gd name="T88" fmla="*/ 45 w 266"/>
                  <a:gd name="T89" fmla="*/ 214 h 278"/>
                  <a:gd name="T90" fmla="*/ 52 w 266"/>
                  <a:gd name="T91" fmla="*/ 226 h 278"/>
                  <a:gd name="T92" fmla="*/ 48 w 266"/>
                  <a:gd name="T93" fmla="*/ 235 h 278"/>
                  <a:gd name="T94" fmla="*/ 45 w 266"/>
                  <a:gd name="T95" fmla="*/ 246 h 2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66" h="278">
                    <a:moveTo>
                      <a:pt x="45" y="275"/>
                    </a:moveTo>
                    <a:lnTo>
                      <a:pt x="45" y="278"/>
                    </a:lnTo>
                    <a:lnTo>
                      <a:pt x="57" y="278"/>
                    </a:lnTo>
                    <a:lnTo>
                      <a:pt x="189" y="243"/>
                    </a:lnTo>
                    <a:lnTo>
                      <a:pt x="234" y="248"/>
                    </a:lnTo>
                    <a:lnTo>
                      <a:pt x="241" y="243"/>
                    </a:lnTo>
                    <a:lnTo>
                      <a:pt x="241" y="243"/>
                    </a:lnTo>
                    <a:lnTo>
                      <a:pt x="247" y="243"/>
                    </a:lnTo>
                    <a:lnTo>
                      <a:pt x="250" y="243"/>
                    </a:lnTo>
                    <a:lnTo>
                      <a:pt x="256" y="243"/>
                    </a:lnTo>
                    <a:lnTo>
                      <a:pt x="252" y="221"/>
                    </a:lnTo>
                    <a:lnTo>
                      <a:pt x="252" y="221"/>
                    </a:lnTo>
                    <a:lnTo>
                      <a:pt x="245" y="219"/>
                    </a:lnTo>
                    <a:lnTo>
                      <a:pt x="241" y="216"/>
                    </a:lnTo>
                    <a:lnTo>
                      <a:pt x="232" y="187"/>
                    </a:lnTo>
                    <a:lnTo>
                      <a:pt x="234" y="168"/>
                    </a:lnTo>
                    <a:lnTo>
                      <a:pt x="238" y="162"/>
                    </a:lnTo>
                    <a:lnTo>
                      <a:pt x="241" y="157"/>
                    </a:lnTo>
                    <a:lnTo>
                      <a:pt x="245" y="153"/>
                    </a:lnTo>
                    <a:lnTo>
                      <a:pt x="247" y="137"/>
                    </a:lnTo>
                    <a:lnTo>
                      <a:pt x="254" y="119"/>
                    </a:lnTo>
                    <a:lnTo>
                      <a:pt x="256" y="118"/>
                    </a:lnTo>
                    <a:lnTo>
                      <a:pt x="259" y="114"/>
                    </a:lnTo>
                    <a:lnTo>
                      <a:pt x="261" y="114"/>
                    </a:lnTo>
                    <a:lnTo>
                      <a:pt x="261" y="109"/>
                    </a:lnTo>
                    <a:lnTo>
                      <a:pt x="266" y="109"/>
                    </a:lnTo>
                    <a:lnTo>
                      <a:pt x="257" y="75"/>
                    </a:lnTo>
                    <a:lnTo>
                      <a:pt x="256" y="73"/>
                    </a:lnTo>
                    <a:lnTo>
                      <a:pt x="252" y="71"/>
                    </a:lnTo>
                    <a:lnTo>
                      <a:pt x="254" y="69"/>
                    </a:lnTo>
                    <a:lnTo>
                      <a:pt x="257" y="64"/>
                    </a:lnTo>
                    <a:lnTo>
                      <a:pt x="254" y="60"/>
                    </a:lnTo>
                    <a:lnTo>
                      <a:pt x="256" y="59"/>
                    </a:lnTo>
                    <a:lnTo>
                      <a:pt x="256" y="53"/>
                    </a:lnTo>
                    <a:lnTo>
                      <a:pt x="254" y="55"/>
                    </a:lnTo>
                    <a:lnTo>
                      <a:pt x="248" y="55"/>
                    </a:lnTo>
                    <a:lnTo>
                      <a:pt x="247" y="53"/>
                    </a:lnTo>
                    <a:lnTo>
                      <a:pt x="241" y="43"/>
                    </a:lnTo>
                    <a:lnTo>
                      <a:pt x="238" y="41"/>
                    </a:lnTo>
                    <a:lnTo>
                      <a:pt x="234" y="34"/>
                    </a:lnTo>
                    <a:lnTo>
                      <a:pt x="232" y="34"/>
                    </a:lnTo>
                    <a:lnTo>
                      <a:pt x="229" y="37"/>
                    </a:lnTo>
                    <a:lnTo>
                      <a:pt x="214" y="34"/>
                    </a:lnTo>
                    <a:lnTo>
                      <a:pt x="186" y="41"/>
                    </a:lnTo>
                    <a:lnTo>
                      <a:pt x="184" y="46"/>
                    </a:lnTo>
                    <a:lnTo>
                      <a:pt x="181" y="48"/>
                    </a:lnTo>
                    <a:lnTo>
                      <a:pt x="175" y="46"/>
                    </a:lnTo>
                    <a:lnTo>
                      <a:pt x="175" y="43"/>
                    </a:lnTo>
                    <a:lnTo>
                      <a:pt x="173" y="43"/>
                    </a:lnTo>
                    <a:lnTo>
                      <a:pt x="172" y="44"/>
                    </a:lnTo>
                    <a:lnTo>
                      <a:pt x="168" y="44"/>
                    </a:lnTo>
                    <a:lnTo>
                      <a:pt x="168" y="46"/>
                    </a:lnTo>
                    <a:lnTo>
                      <a:pt x="163" y="43"/>
                    </a:lnTo>
                    <a:lnTo>
                      <a:pt x="163" y="39"/>
                    </a:lnTo>
                    <a:lnTo>
                      <a:pt x="159" y="37"/>
                    </a:lnTo>
                    <a:lnTo>
                      <a:pt x="156" y="37"/>
                    </a:lnTo>
                    <a:lnTo>
                      <a:pt x="156" y="34"/>
                    </a:lnTo>
                    <a:lnTo>
                      <a:pt x="156" y="32"/>
                    </a:lnTo>
                    <a:lnTo>
                      <a:pt x="154" y="30"/>
                    </a:lnTo>
                    <a:lnTo>
                      <a:pt x="150" y="25"/>
                    </a:lnTo>
                    <a:lnTo>
                      <a:pt x="148" y="25"/>
                    </a:lnTo>
                    <a:lnTo>
                      <a:pt x="148" y="23"/>
                    </a:lnTo>
                    <a:lnTo>
                      <a:pt x="148" y="19"/>
                    </a:lnTo>
                    <a:lnTo>
                      <a:pt x="147" y="18"/>
                    </a:lnTo>
                    <a:lnTo>
                      <a:pt x="145" y="18"/>
                    </a:lnTo>
                    <a:lnTo>
                      <a:pt x="136" y="19"/>
                    </a:lnTo>
                    <a:lnTo>
                      <a:pt x="134" y="18"/>
                    </a:lnTo>
                    <a:lnTo>
                      <a:pt x="132" y="14"/>
                    </a:lnTo>
                    <a:lnTo>
                      <a:pt x="129" y="12"/>
                    </a:lnTo>
                    <a:lnTo>
                      <a:pt x="118" y="12"/>
                    </a:lnTo>
                    <a:lnTo>
                      <a:pt x="116" y="18"/>
                    </a:lnTo>
                    <a:lnTo>
                      <a:pt x="113" y="18"/>
                    </a:lnTo>
                    <a:lnTo>
                      <a:pt x="111" y="21"/>
                    </a:lnTo>
                    <a:lnTo>
                      <a:pt x="104" y="21"/>
                    </a:lnTo>
                    <a:lnTo>
                      <a:pt x="104" y="19"/>
                    </a:lnTo>
                    <a:lnTo>
                      <a:pt x="104" y="10"/>
                    </a:lnTo>
                    <a:lnTo>
                      <a:pt x="102" y="9"/>
                    </a:lnTo>
                    <a:lnTo>
                      <a:pt x="102" y="7"/>
                    </a:lnTo>
                    <a:lnTo>
                      <a:pt x="102" y="3"/>
                    </a:lnTo>
                    <a:lnTo>
                      <a:pt x="100" y="0"/>
                    </a:lnTo>
                    <a:lnTo>
                      <a:pt x="98" y="1"/>
                    </a:lnTo>
                    <a:lnTo>
                      <a:pt x="93" y="1"/>
                    </a:lnTo>
                    <a:lnTo>
                      <a:pt x="91" y="7"/>
                    </a:lnTo>
                    <a:lnTo>
                      <a:pt x="89" y="7"/>
                    </a:lnTo>
                    <a:lnTo>
                      <a:pt x="86" y="3"/>
                    </a:lnTo>
                    <a:lnTo>
                      <a:pt x="84" y="3"/>
                    </a:lnTo>
                    <a:lnTo>
                      <a:pt x="82" y="7"/>
                    </a:lnTo>
                    <a:lnTo>
                      <a:pt x="82" y="10"/>
                    </a:lnTo>
                    <a:lnTo>
                      <a:pt x="82" y="14"/>
                    </a:lnTo>
                    <a:lnTo>
                      <a:pt x="81" y="18"/>
                    </a:lnTo>
                    <a:lnTo>
                      <a:pt x="73" y="18"/>
                    </a:lnTo>
                    <a:lnTo>
                      <a:pt x="68" y="19"/>
                    </a:lnTo>
                    <a:lnTo>
                      <a:pt x="68" y="21"/>
                    </a:lnTo>
                    <a:lnTo>
                      <a:pt x="66" y="25"/>
                    </a:lnTo>
                    <a:lnTo>
                      <a:pt x="63" y="25"/>
                    </a:lnTo>
                    <a:lnTo>
                      <a:pt x="59" y="23"/>
                    </a:lnTo>
                    <a:lnTo>
                      <a:pt x="57" y="19"/>
                    </a:lnTo>
                    <a:lnTo>
                      <a:pt x="56" y="19"/>
                    </a:lnTo>
                    <a:lnTo>
                      <a:pt x="54" y="21"/>
                    </a:lnTo>
                    <a:lnTo>
                      <a:pt x="52" y="21"/>
                    </a:lnTo>
                    <a:lnTo>
                      <a:pt x="52" y="21"/>
                    </a:lnTo>
                    <a:lnTo>
                      <a:pt x="50" y="18"/>
                    </a:lnTo>
                    <a:lnTo>
                      <a:pt x="48" y="12"/>
                    </a:lnTo>
                    <a:lnTo>
                      <a:pt x="45" y="12"/>
                    </a:lnTo>
                    <a:lnTo>
                      <a:pt x="41" y="14"/>
                    </a:lnTo>
                    <a:lnTo>
                      <a:pt x="38" y="14"/>
                    </a:lnTo>
                    <a:lnTo>
                      <a:pt x="36" y="14"/>
                    </a:lnTo>
                    <a:lnTo>
                      <a:pt x="34" y="16"/>
                    </a:lnTo>
                    <a:lnTo>
                      <a:pt x="32" y="19"/>
                    </a:lnTo>
                    <a:lnTo>
                      <a:pt x="31" y="23"/>
                    </a:lnTo>
                    <a:lnTo>
                      <a:pt x="25" y="23"/>
                    </a:lnTo>
                    <a:lnTo>
                      <a:pt x="25" y="25"/>
                    </a:lnTo>
                    <a:lnTo>
                      <a:pt x="20" y="32"/>
                    </a:lnTo>
                    <a:lnTo>
                      <a:pt x="20" y="34"/>
                    </a:lnTo>
                    <a:lnTo>
                      <a:pt x="18" y="35"/>
                    </a:lnTo>
                    <a:lnTo>
                      <a:pt x="18" y="55"/>
                    </a:lnTo>
                    <a:lnTo>
                      <a:pt x="20" y="57"/>
                    </a:lnTo>
                    <a:lnTo>
                      <a:pt x="25" y="60"/>
                    </a:lnTo>
                    <a:lnTo>
                      <a:pt x="31" y="60"/>
                    </a:lnTo>
                    <a:lnTo>
                      <a:pt x="29" y="71"/>
                    </a:lnTo>
                    <a:lnTo>
                      <a:pt x="32" y="69"/>
                    </a:lnTo>
                    <a:lnTo>
                      <a:pt x="36" y="75"/>
                    </a:lnTo>
                    <a:lnTo>
                      <a:pt x="36" y="75"/>
                    </a:lnTo>
                    <a:lnTo>
                      <a:pt x="32" y="76"/>
                    </a:lnTo>
                    <a:lnTo>
                      <a:pt x="31" y="80"/>
                    </a:lnTo>
                    <a:lnTo>
                      <a:pt x="27" y="87"/>
                    </a:lnTo>
                    <a:lnTo>
                      <a:pt x="29" y="85"/>
                    </a:lnTo>
                    <a:lnTo>
                      <a:pt x="32" y="87"/>
                    </a:lnTo>
                    <a:lnTo>
                      <a:pt x="34" y="87"/>
                    </a:lnTo>
                    <a:lnTo>
                      <a:pt x="34" y="91"/>
                    </a:lnTo>
                    <a:lnTo>
                      <a:pt x="38" y="94"/>
                    </a:lnTo>
                    <a:lnTo>
                      <a:pt x="38" y="105"/>
                    </a:lnTo>
                    <a:lnTo>
                      <a:pt x="36" y="105"/>
                    </a:lnTo>
                    <a:lnTo>
                      <a:pt x="34" y="101"/>
                    </a:lnTo>
                    <a:lnTo>
                      <a:pt x="32" y="101"/>
                    </a:lnTo>
                    <a:lnTo>
                      <a:pt x="31" y="101"/>
                    </a:lnTo>
                    <a:lnTo>
                      <a:pt x="27" y="98"/>
                    </a:lnTo>
                    <a:lnTo>
                      <a:pt x="20" y="98"/>
                    </a:lnTo>
                    <a:lnTo>
                      <a:pt x="15" y="100"/>
                    </a:lnTo>
                    <a:lnTo>
                      <a:pt x="15" y="101"/>
                    </a:lnTo>
                    <a:lnTo>
                      <a:pt x="15" y="101"/>
                    </a:lnTo>
                    <a:lnTo>
                      <a:pt x="16" y="105"/>
                    </a:lnTo>
                    <a:lnTo>
                      <a:pt x="15" y="110"/>
                    </a:lnTo>
                    <a:lnTo>
                      <a:pt x="16" y="110"/>
                    </a:lnTo>
                    <a:lnTo>
                      <a:pt x="22" y="110"/>
                    </a:lnTo>
                    <a:lnTo>
                      <a:pt x="23" y="112"/>
                    </a:lnTo>
                    <a:lnTo>
                      <a:pt x="23" y="114"/>
                    </a:lnTo>
                    <a:lnTo>
                      <a:pt x="23" y="116"/>
                    </a:lnTo>
                    <a:lnTo>
                      <a:pt x="25" y="116"/>
                    </a:lnTo>
                    <a:lnTo>
                      <a:pt x="25" y="118"/>
                    </a:lnTo>
                    <a:lnTo>
                      <a:pt x="22" y="119"/>
                    </a:lnTo>
                    <a:lnTo>
                      <a:pt x="22" y="130"/>
                    </a:lnTo>
                    <a:lnTo>
                      <a:pt x="18" y="135"/>
                    </a:lnTo>
                    <a:lnTo>
                      <a:pt x="18" y="139"/>
                    </a:lnTo>
                    <a:lnTo>
                      <a:pt x="7" y="139"/>
                    </a:lnTo>
                    <a:lnTo>
                      <a:pt x="4" y="141"/>
                    </a:lnTo>
                    <a:lnTo>
                      <a:pt x="6" y="151"/>
                    </a:lnTo>
                    <a:lnTo>
                      <a:pt x="9" y="151"/>
                    </a:lnTo>
                    <a:lnTo>
                      <a:pt x="11" y="155"/>
                    </a:lnTo>
                    <a:lnTo>
                      <a:pt x="11" y="157"/>
                    </a:lnTo>
                    <a:lnTo>
                      <a:pt x="13" y="159"/>
                    </a:lnTo>
                    <a:lnTo>
                      <a:pt x="9" y="173"/>
                    </a:lnTo>
                    <a:lnTo>
                      <a:pt x="4" y="180"/>
                    </a:lnTo>
                    <a:lnTo>
                      <a:pt x="0" y="184"/>
                    </a:lnTo>
                    <a:lnTo>
                      <a:pt x="0" y="185"/>
                    </a:lnTo>
                    <a:lnTo>
                      <a:pt x="2" y="185"/>
                    </a:lnTo>
                    <a:lnTo>
                      <a:pt x="4" y="187"/>
                    </a:lnTo>
                    <a:lnTo>
                      <a:pt x="6" y="185"/>
                    </a:lnTo>
                    <a:lnTo>
                      <a:pt x="7" y="187"/>
                    </a:lnTo>
                    <a:lnTo>
                      <a:pt x="9" y="189"/>
                    </a:lnTo>
                    <a:lnTo>
                      <a:pt x="13" y="189"/>
                    </a:lnTo>
                    <a:lnTo>
                      <a:pt x="18" y="193"/>
                    </a:lnTo>
                    <a:lnTo>
                      <a:pt x="25" y="193"/>
                    </a:lnTo>
                    <a:lnTo>
                      <a:pt x="27" y="193"/>
                    </a:lnTo>
                    <a:lnTo>
                      <a:pt x="31" y="198"/>
                    </a:lnTo>
                    <a:lnTo>
                      <a:pt x="31" y="201"/>
                    </a:lnTo>
                    <a:lnTo>
                      <a:pt x="32" y="203"/>
                    </a:lnTo>
                    <a:lnTo>
                      <a:pt x="36" y="210"/>
                    </a:lnTo>
                    <a:lnTo>
                      <a:pt x="41" y="210"/>
                    </a:lnTo>
                    <a:lnTo>
                      <a:pt x="45" y="214"/>
                    </a:lnTo>
                    <a:lnTo>
                      <a:pt x="48" y="212"/>
                    </a:lnTo>
                    <a:lnTo>
                      <a:pt x="48" y="218"/>
                    </a:lnTo>
                    <a:lnTo>
                      <a:pt x="52" y="221"/>
                    </a:lnTo>
                    <a:lnTo>
                      <a:pt x="52" y="226"/>
                    </a:lnTo>
                    <a:lnTo>
                      <a:pt x="50" y="232"/>
                    </a:lnTo>
                    <a:lnTo>
                      <a:pt x="52" y="235"/>
                    </a:lnTo>
                    <a:lnTo>
                      <a:pt x="52" y="235"/>
                    </a:lnTo>
                    <a:lnTo>
                      <a:pt x="48" y="235"/>
                    </a:lnTo>
                    <a:lnTo>
                      <a:pt x="48" y="239"/>
                    </a:lnTo>
                    <a:lnTo>
                      <a:pt x="48" y="244"/>
                    </a:lnTo>
                    <a:lnTo>
                      <a:pt x="45" y="244"/>
                    </a:lnTo>
                    <a:lnTo>
                      <a:pt x="45" y="246"/>
                    </a:lnTo>
                    <a:lnTo>
                      <a:pt x="45" y="251"/>
                    </a:lnTo>
                    <a:lnTo>
                      <a:pt x="45" y="255"/>
                    </a:lnTo>
                    <a:lnTo>
                      <a:pt x="45" y="275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3" name="Freeform 75">
                <a:extLst>
                  <a:ext uri="{FF2B5EF4-FFF2-40B4-BE49-F238E27FC236}">
                    <a16:creationId xmlns:a16="http://schemas.microsoft.com/office/drawing/2014/main" id="{A6AE801B-00B2-4073-9ACE-2B429FDE75A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" y="2007"/>
                <a:ext cx="95" cy="221"/>
              </a:xfrm>
              <a:custGeom>
                <a:avLst/>
                <a:gdLst>
                  <a:gd name="T0" fmla="*/ 64 w 95"/>
                  <a:gd name="T1" fmla="*/ 221 h 221"/>
                  <a:gd name="T2" fmla="*/ 61 w 95"/>
                  <a:gd name="T3" fmla="*/ 219 h 221"/>
                  <a:gd name="T4" fmla="*/ 41 w 95"/>
                  <a:gd name="T5" fmla="*/ 198 h 221"/>
                  <a:gd name="T6" fmla="*/ 30 w 95"/>
                  <a:gd name="T7" fmla="*/ 73 h 221"/>
                  <a:gd name="T8" fmla="*/ 27 w 95"/>
                  <a:gd name="T9" fmla="*/ 69 h 221"/>
                  <a:gd name="T10" fmla="*/ 23 w 95"/>
                  <a:gd name="T11" fmla="*/ 41 h 221"/>
                  <a:gd name="T12" fmla="*/ 11 w 95"/>
                  <a:gd name="T13" fmla="*/ 25 h 221"/>
                  <a:gd name="T14" fmla="*/ 3 w 95"/>
                  <a:gd name="T15" fmla="*/ 21 h 221"/>
                  <a:gd name="T16" fmla="*/ 3 w 95"/>
                  <a:gd name="T17" fmla="*/ 16 h 221"/>
                  <a:gd name="T18" fmla="*/ 5 w 95"/>
                  <a:gd name="T19" fmla="*/ 12 h 221"/>
                  <a:gd name="T20" fmla="*/ 5 w 95"/>
                  <a:gd name="T21" fmla="*/ 9 h 221"/>
                  <a:gd name="T22" fmla="*/ 9 w 95"/>
                  <a:gd name="T23" fmla="*/ 3 h 221"/>
                  <a:gd name="T24" fmla="*/ 9 w 95"/>
                  <a:gd name="T25" fmla="*/ 3 h 221"/>
                  <a:gd name="T26" fmla="*/ 2 w 95"/>
                  <a:gd name="T27" fmla="*/ 1 h 221"/>
                  <a:gd name="T28" fmla="*/ 0 w 95"/>
                  <a:gd name="T29" fmla="*/ 1 h 221"/>
                  <a:gd name="T30" fmla="*/ 0 w 95"/>
                  <a:gd name="T31" fmla="*/ 0 h 221"/>
                  <a:gd name="T32" fmla="*/ 0 w 95"/>
                  <a:gd name="T33" fmla="*/ 0 h 221"/>
                  <a:gd name="T34" fmla="*/ 27 w 95"/>
                  <a:gd name="T35" fmla="*/ 5 h 221"/>
                  <a:gd name="T36" fmla="*/ 30 w 95"/>
                  <a:gd name="T37" fmla="*/ 9 h 221"/>
                  <a:gd name="T38" fmla="*/ 34 w 95"/>
                  <a:gd name="T39" fmla="*/ 9 h 221"/>
                  <a:gd name="T40" fmla="*/ 36 w 95"/>
                  <a:gd name="T41" fmla="*/ 5 h 221"/>
                  <a:gd name="T42" fmla="*/ 46 w 95"/>
                  <a:gd name="T43" fmla="*/ 7 h 221"/>
                  <a:gd name="T44" fmla="*/ 46 w 95"/>
                  <a:gd name="T45" fmla="*/ 5 h 221"/>
                  <a:gd name="T46" fmla="*/ 46 w 95"/>
                  <a:gd name="T47" fmla="*/ 7 h 221"/>
                  <a:gd name="T48" fmla="*/ 45 w 95"/>
                  <a:gd name="T49" fmla="*/ 14 h 221"/>
                  <a:gd name="T50" fmla="*/ 43 w 95"/>
                  <a:gd name="T51" fmla="*/ 19 h 221"/>
                  <a:gd name="T52" fmla="*/ 41 w 95"/>
                  <a:gd name="T53" fmla="*/ 26 h 221"/>
                  <a:gd name="T54" fmla="*/ 41 w 95"/>
                  <a:gd name="T55" fmla="*/ 34 h 221"/>
                  <a:gd name="T56" fmla="*/ 45 w 95"/>
                  <a:gd name="T57" fmla="*/ 37 h 221"/>
                  <a:gd name="T58" fmla="*/ 50 w 95"/>
                  <a:gd name="T59" fmla="*/ 39 h 221"/>
                  <a:gd name="T60" fmla="*/ 52 w 95"/>
                  <a:gd name="T61" fmla="*/ 39 h 221"/>
                  <a:gd name="T62" fmla="*/ 57 w 95"/>
                  <a:gd name="T63" fmla="*/ 41 h 221"/>
                  <a:gd name="T64" fmla="*/ 66 w 95"/>
                  <a:gd name="T65" fmla="*/ 53 h 221"/>
                  <a:gd name="T66" fmla="*/ 86 w 95"/>
                  <a:gd name="T67" fmla="*/ 205 h 221"/>
                  <a:gd name="T68" fmla="*/ 89 w 95"/>
                  <a:gd name="T69" fmla="*/ 212 h 221"/>
                  <a:gd name="T70" fmla="*/ 95 w 95"/>
                  <a:gd name="T71" fmla="*/ 212 h 221"/>
                  <a:gd name="T72" fmla="*/ 64 w 95"/>
                  <a:gd name="T73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5" h="221">
                    <a:moveTo>
                      <a:pt x="64" y="221"/>
                    </a:moveTo>
                    <a:lnTo>
                      <a:pt x="61" y="219"/>
                    </a:lnTo>
                    <a:lnTo>
                      <a:pt x="41" y="198"/>
                    </a:lnTo>
                    <a:lnTo>
                      <a:pt x="30" y="73"/>
                    </a:lnTo>
                    <a:lnTo>
                      <a:pt x="27" y="69"/>
                    </a:lnTo>
                    <a:lnTo>
                      <a:pt x="23" y="41"/>
                    </a:lnTo>
                    <a:lnTo>
                      <a:pt x="11" y="25"/>
                    </a:lnTo>
                    <a:lnTo>
                      <a:pt x="3" y="21"/>
                    </a:lnTo>
                    <a:lnTo>
                      <a:pt x="3" y="16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7" y="5"/>
                    </a:lnTo>
                    <a:lnTo>
                      <a:pt x="30" y="9"/>
                    </a:lnTo>
                    <a:lnTo>
                      <a:pt x="34" y="9"/>
                    </a:lnTo>
                    <a:lnTo>
                      <a:pt x="36" y="5"/>
                    </a:lnTo>
                    <a:lnTo>
                      <a:pt x="46" y="7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5" y="14"/>
                    </a:lnTo>
                    <a:lnTo>
                      <a:pt x="43" y="19"/>
                    </a:lnTo>
                    <a:lnTo>
                      <a:pt x="41" y="26"/>
                    </a:lnTo>
                    <a:lnTo>
                      <a:pt x="41" y="34"/>
                    </a:lnTo>
                    <a:lnTo>
                      <a:pt x="45" y="37"/>
                    </a:lnTo>
                    <a:lnTo>
                      <a:pt x="50" y="39"/>
                    </a:lnTo>
                    <a:lnTo>
                      <a:pt x="52" y="39"/>
                    </a:lnTo>
                    <a:lnTo>
                      <a:pt x="57" y="41"/>
                    </a:lnTo>
                    <a:lnTo>
                      <a:pt x="66" y="53"/>
                    </a:lnTo>
                    <a:lnTo>
                      <a:pt x="86" y="205"/>
                    </a:lnTo>
                    <a:lnTo>
                      <a:pt x="89" y="212"/>
                    </a:lnTo>
                    <a:lnTo>
                      <a:pt x="95" y="212"/>
                    </a:lnTo>
                    <a:lnTo>
                      <a:pt x="64" y="22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4" name="Freeform 76">
                <a:extLst>
                  <a:ext uri="{FF2B5EF4-FFF2-40B4-BE49-F238E27FC236}">
                    <a16:creationId xmlns:a16="http://schemas.microsoft.com/office/drawing/2014/main" id="{A9950D93-D376-4718-9A70-542A7E79661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57" y="2007"/>
                <a:ext cx="95" cy="221"/>
              </a:xfrm>
              <a:custGeom>
                <a:avLst/>
                <a:gdLst>
                  <a:gd name="T0" fmla="*/ 64 w 95"/>
                  <a:gd name="T1" fmla="*/ 221 h 221"/>
                  <a:gd name="T2" fmla="*/ 61 w 95"/>
                  <a:gd name="T3" fmla="*/ 219 h 221"/>
                  <a:gd name="T4" fmla="*/ 41 w 95"/>
                  <a:gd name="T5" fmla="*/ 198 h 221"/>
                  <a:gd name="T6" fmla="*/ 30 w 95"/>
                  <a:gd name="T7" fmla="*/ 73 h 221"/>
                  <a:gd name="T8" fmla="*/ 27 w 95"/>
                  <a:gd name="T9" fmla="*/ 69 h 221"/>
                  <a:gd name="T10" fmla="*/ 23 w 95"/>
                  <a:gd name="T11" fmla="*/ 41 h 221"/>
                  <a:gd name="T12" fmla="*/ 11 w 95"/>
                  <a:gd name="T13" fmla="*/ 25 h 221"/>
                  <a:gd name="T14" fmla="*/ 3 w 95"/>
                  <a:gd name="T15" fmla="*/ 21 h 221"/>
                  <a:gd name="T16" fmla="*/ 3 w 95"/>
                  <a:gd name="T17" fmla="*/ 16 h 221"/>
                  <a:gd name="T18" fmla="*/ 5 w 95"/>
                  <a:gd name="T19" fmla="*/ 12 h 221"/>
                  <a:gd name="T20" fmla="*/ 5 w 95"/>
                  <a:gd name="T21" fmla="*/ 9 h 221"/>
                  <a:gd name="T22" fmla="*/ 9 w 95"/>
                  <a:gd name="T23" fmla="*/ 3 h 221"/>
                  <a:gd name="T24" fmla="*/ 9 w 95"/>
                  <a:gd name="T25" fmla="*/ 3 h 221"/>
                  <a:gd name="T26" fmla="*/ 2 w 95"/>
                  <a:gd name="T27" fmla="*/ 1 h 221"/>
                  <a:gd name="T28" fmla="*/ 0 w 95"/>
                  <a:gd name="T29" fmla="*/ 1 h 221"/>
                  <a:gd name="T30" fmla="*/ 0 w 95"/>
                  <a:gd name="T31" fmla="*/ 0 h 221"/>
                  <a:gd name="T32" fmla="*/ 0 w 95"/>
                  <a:gd name="T33" fmla="*/ 0 h 221"/>
                  <a:gd name="T34" fmla="*/ 27 w 95"/>
                  <a:gd name="T35" fmla="*/ 5 h 221"/>
                  <a:gd name="T36" fmla="*/ 30 w 95"/>
                  <a:gd name="T37" fmla="*/ 9 h 221"/>
                  <a:gd name="T38" fmla="*/ 34 w 95"/>
                  <a:gd name="T39" fmla="*/ 9 h 221"/>
                  <a:gd name="T40" fmla="*/ 36 w 95"/>
                  <a:gd name="T41" fmla="*/ 5 h 221"/>
                  <a:gd name="T42" fmla="*/ 46 w 95"/>
                  <a:gd name="T43" fmla="*/ 7 h 221"/>
                  <a:gd name="T44" fmla="*/ 46 w 95"/>
                  <a:gd name="T45" fmla="*/ 5 h 221"/>
                  <a:gd name="T46" fmla="*/ 46 w 95"/>
                  <a:gd name="T47" fmla="*/ 7 h 221"/>
                  <a:gd name="T48" fmla="*/ 45 w 95"/>
                  <a:gd name="T49" fmla="*/ 14 h 221"/>
                  <a:gd name="T50" fmla="*/ 43 w 95"/>
                  <a:gd name="T51" fmla="*/ 19 h 221"/>
                  <a:gd name="T52" fmla="*/ 41 w 95"/>
                  <a:gd name="T53" fmla="*/ 26 h 221"/>
                  <a:gd name="T54" fmla="*/ 41 w 95"/>
                  <a:gd name="T55" fmla="*/ 34 h 221"/>
                  <a:gd name="T56" fmla="*/ 45 w 95"/>
                  <a:gd name="T57" fmla="*/ 37 h 221"/>
                  <a:gd name="T58" fmla="*/ 50 w 95"/>
                  <a:gd name="T59" fmla="*/ 39 h 221"/>
                  <a:gd name="T60" fmla="*/ 52 w 95"/>
                  <a:gd name="T61" fmla="*/ 39 h 221"/>
                  <a:gd name="T62" fmla="*/ 57 w 95"/>
                  <a:gd name="T63" fmla="*/ 41 h 221"/>
                  <a:gd name="T64" fmla="*/ 66 w 95"/>
                  <a:gd name="T65" fmla="*/ 53 h 221"/>
                  <a:gd name="T66" fmla="*/ 86 w 95"/>
                  <a:gd name="T67" fmla="*/ 205 h 221"/>
                  <a:gd name="T68" fmla="*/ 89 w 95"/>
                  <a:gd name="T69" fmla="*/ 212 h 221"/>
                  <a:gd name="T70" fmla="*/ 95 w 95"/>
                  <a:gd name="T71" fmla="*/ 212 h 221"/>
                  <a:gd name="T72" fmla="*/ 64 w 95"/>
                  <a:gd name="T73" fmla="*/ 221 h 2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95" h="221">
                    <a:moveTo>
                      <a:pt x="64" y="221"/>
                    </a:moveTo>
                    <a:lnTo>
                      <a:pt x="61" y="219"/>
                    </a:lnTo>
                    <a:lnTo>
                      <a:pt x="41" y="198"/>
                    </a:lnTo>
                    <a:lnTo>
                      <a:pt x="30" y="73"/>
                    </a:lnTo>
                    <a:lnTo>
                      <a:pt x="27" y="69"/>
                    </a:lnTo>
                    <a:lnTo>
                      <a:pt x="23" y="41"/>
                    </a:lnTo>
                    <a:lnTo>
                      <a:pt x="11" y="25"/>
                    </a:lnTo>
                    <a:lnTo>
                      <a:pt x="3" y="21"/>
                    </a:lnTo>
                    <a:lnTo>
                      <a:pt x="3" y="16"/>
                    </a:lnTo>
                    <a:lnTo>
                      <a:pt x="5" y="12"/>
                    </a:lnTo>
                    <a:lnTo>
                      <a:pt x="5" y="9"/>
                    </a:lnTo>
                    <a:lnTo>
                      <a:pt x="9" y="3"/>
                    </a:lnTo>
                    <a:lnTo>
                      <a:pt x="9" y="3"/>
                    </a:lnTo>
                    <a:lnTo>
                      <a:pt x="2" y="1"/>
                    </a:lnTo>
                    <a:lnTo>
                      <a:pt x="0" y="1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27" y="5"/>
                    </a:lnTo>
                    <a:lnTo>
                      <a:pt x="30" y="9"/>
                    </a:lnTo>
                    <a:lnTo>
                      <a:pt x="34" y="9"/>
                    </a:lnTo>
                    <a:lnTo>
                      <a:pt x="36" y="5"/>
                    </a:lnTo>
                    <a:lnTo>
                      <a:pt x="46" y="7"/>
                    </a:lnTo>
                    <a:lnTo>
                      <a:pt x="46" y="5"/>
                    </a:lnTo>
                    <a:lnTo>
                      <a:pt x="46" y="7"/>
                    </a:lnTo>
                    <a:lnTo>
                      <a:pt x="45" y="14"/>
                    </a:lnTo>
                    <a:lnTo>
                      <a:pt x="43" y="19"/>
                    </a:lnTo>
                    <a:lnTo>
                      <a:pt x="41" y="26"/>
                    </a:lnTo>
                    <a:lnTo>
                      <a:pt x="41" y="34"/>
                    </a:lnTo>
                    <a:lnTo>
                      <a:pt x="45" y="37"/>
                    </a:lnTo>
                    <a:lnTo>
                      <a:pt x="50" y="39"/>
                    </a:lnTo>
                    <a:lnTo>
                      <a:pt x="52" y="39"/>
                    </a:lnTo>
                    <a:lnTo>
                      <a:pt x="57" y="41"/>
                    </a:lnTo>
                    <a:lnTo>
                      <a:pt x="66" y="53"/>
                    </a:lnTo>
                    <a:lnTo>
                      <a:pt x="86" y="205"/>
                    </a:lnTo>
                    <a:lnTo>
                      <a:pt x="89" y="212"/>
                    </a:lnTo>
                    <a:lnTo>
                      <a:pt x="95" y="212"/>
                    </a:lnTo>
                    <a:lnTo>
                      <a:pt x="64" y="22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5" name="Freeform 77">
                <a:extLst>
                  <a:ext uri="{FF2B5EF4-FFF2-40B4-BE49-F238E27FC236}">
                    <a16:creationId xmlns:a16="http://schemas.microsoft.com/office/drawing/2014/main" id="{5E949AB3-66A6-4CE2-85C9-F80AFCC39A8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9" y="1975"/>
                <a:ext cx="441" cy="583"/>
              </a:xfrm>
              <a:custGeom>
                <a:avLst/>
                <a:gdLst>
                  <a:gd name="T0" fmla="*/ 23 w 441"/>
                  <a:gd name="T1" fmla="*/ 580 h 583"/>
                  <a:gd name="T2" fmla="*/ 0 w 441"/>
                  <a:gd name="T3" fmla="*/ 392 h 583"/>
                  <a:gd name="T4" fmla="*/ 36 w 441"/>
                  <a:gd name="T5" fmla="*/ 348 h 583"/>
                  <a:gd name="T6" fmla="*/ 39 w 441"/>
                  <a:gd name="T7" fmla="*/ 341 h 583"/>
                  <a:gd name="T8" fmla="*/ 100 w 441"/>
                  <a:gd name="T9" fmla="*/ 310 h 583"/>
                  <a:gd name="T10" fmla="*/ 173 w 441"/>
                  <a:gd name="T11" fmla="*/ 298 h 583"/>
                  <a:gd name="T12" fmla="*/ 302 w 441"/>
                  <a:gd name="T13" fmla="*/ 167 h 583"/>
                  <a:gd name="T14" fmla="*/ 130 w 441"/>
                  <a:gd name="T15" fmla="*/ 121 h 583"/>
                  <a:gd name="T16" fmla="*/ 109 w 441"/>
                  <a:gd name="T17" fmla="*/ 103 h 583"/>
                  <a:gd name="T18" fmla="*/ 98 w 441"/>
                  <a:gd name="T19" fmla="*/ 92 h 583"/>
                  <a:gd name="T20" fmla="*/ 87 w 441"/>
                  <a:gd name="T21" fmla="*/ 78 h 583"/>
                  <a:gd name="T22" fmla="*/ 80 w 441"/>
                  <a:gd name="T23" fmla="*/ 69 h 583"/>
                  <a:gd name="T24" fmla="*/ 94 w 441"/>
                  <a:gd name="T25" fmla="*/ 19 h 583"/>
                  <a:gd name="T26" fmla="*/ 96 w 441"/>
                  <a:gd name="T27" fmla="*/ 21 h 583"/>
                  <a:gd name="T28" fmla="*/ 130 w 441"/>
                  <a:gd name="T29" fmla="*/ 58 h 583"/>
                  <a:gd name="T30" fmla="*/ 152 w 441"/>
                  <a:gd name="T31" fmla="*/ 64 h 583"/>
                  <a:gd name="T32" fmla="*/ 198 w 441"/>
                  <a:gd name="T33" fmla="*/ 49 h 583"/>
                  <a:gd name="T34" fmla="*/ 202 w 441"/>
                  <a:gd name="T35" fmla="*/ 46 h 583"/>
                  <a:gd name="T36" fmla="*/ 209 w 441"/>
                  <a:gd name="T37" fmla="*/ 48 h 583"/>
                  <a:gd name="T38" fmla="*/ 212 w 441"/>
                  <a:gd name="T39" fmla="*/ 49 h 583"/>
                  <a:gd name="T40" fmla="*/ 228 w 441"/>
                  <a:gd name="T41" fmla="*/ 53 h 583"/>
                  <a:gd name="T42" fmla="*/ 252 w 441"/>
                  <a:gd name="T43" fmla="*/ 44 h 583"/>
                  <a:gd name="T44" fmla="*/ 264 w 441"/>
                  <a:gd name="T45" fmla="*/ 37 h 583"/>
                  <a:gd name="T46" fmla="*/ 285 w 441"/>
                  <a:gd name="T47" fmla="*/ 35 h 583"/>
                  <a:gd name="T48" fmla="*/ 323 w 441"/>
                  <a:gd name="T49" fmla="*/ 26 h 583"/>
                  <a:gd name="T50" fmla="*/ 355 w 441"/>
                  <a:gd name="T51" fmla="*/ 23 h 583"/>
                  <a:gd name="T52" fmla="*/ 362 w 441"/>
                  <a:gd name="T53" fmla="*/ 19 h 583"/>
                  <a:gd name="T54" fmla="*/ 403 w 441"/>
                  <a:gd name="T55" fmla="*/ 8 h 583"/>
                  <a:gd name="T56" fmla="*/ 414 w 441"/>
                  <a:gd name="T57" fmla="*/ 0 h 583"/>
                  <a:gd name="T58" fmla="*/ 428 w 441"/>
                  <a:gd name="T59" fmla="*/ 5 h 583"/>
                  <a:gd name="T60" fmla="*/ 437 w 441"/>
                  <a:gd name="T61" fmla="*/ 7 h 583"/>
                  <a:gd name="T62" fmla="*/ 437 w 441"/>
                  <a:gd name="T63" fmla="*/ 16 h 583"/>
                  <a:gd name="T64" fmla="*/ 430 w 441"/>
                  <a:gd name="T65" fmla="*/ 25 h 583"/>
                  <a:gd name="T66" fmla="*/ 435 w 441"/>
                  <a:gd name="T67" fmla="*/ 37 h 583"/>
                  <a:gd name="T68" fmla="*/ 434 w 441"/>
                  <a:gd name="T69" fmla="*/ 46 h 583"/>
                  <a:gd name="T70" fmla="*/ 434 w 441"/>
                  <a:gd name="T71" fmla="*/ 58 h 583"/>
                  <a:gd name="T72" fmla="*/ 428 w 441"/>
                  <a:gd name="T73" fmla="*/ 66 h 583"/>
                  <a:gd name="T74" fmla="*/ 434 w 441"/>
                  <a:gd name="T75" fmla="*/ 66 h 583"/>
                  <a:gd name="T76" fmla="*/ 435 w 441"/>
                  <a:gd name="T77" fmla="*/ 64 h 583"/>
                  <a:gd name="T78" fmla="*/ 441 w 441"/>
                  <a:gd name="T79" fmla="*/ 67 h 583"/>
                  <a:gd name="T80" fmla="*/ 441 w 441"/>
                  <a:gd name="T81" fmla="*/ 71 h 583"/>
                  <a:gd name="T82" fmla="*/ 434 w 441"/>
                  <a:gd name="T83" fmla="*/ 69 h 583"/>
                  <a:gd name="T84" fmla="*/ 425 w 441"/>
                  <a:gd name="T85" fmla="*/ 71 h 583"/>
                  <a:gd name="T86" fmla="*/ 418 w 441"/>
                  <a:gd name="T87" fmla="*/ 110 h 583"/>
                  <a:gd name="T88" fmla="*/ 416 w 441"/>
                  <a:gd name="T89" fmla="*/ 123 h 583"/>
                  <a:gd name="T90" fmla="*/ 391 w 441"/>
                  <a:gd name="T91" fmla="*/ 160 h 583"/>
                  <a:gd name="T92" fmla="*/ 378 w 441"/>
                  <a:gd name="T93" fmla="*/ 178 h 583"/>
                  <a:gd name="T94" fmla="*/ 337 w 441"/>
                  <a:gd name="T95" fmla="*/ 271 h 583"/>
                  <a:gd name="T96" fmla="*/ 328 w 441"/>
                  <a:gd name="T97" fmla="*/ 278 h 583"/>
                  <a:gd name="T98" fmla="*/ 325 w 441"/>
                  <a:gd name="T99" fmla="*/ 282 h 583"/>
                  <a:gd name="T100" fmla="*/ 305 w 441"/>
                  <a:gd name="T101" fmla="*/ 307 h 583"/>
                  <a:gd name="T102" fmla="*/ 285 w 441"/>
                  <a:gd name="T103" fmla="*/ 341 h 583"/>
                  <a:gd name="T104" fmla="*/ 232 w 441"/>
                  <a:gd name="T105" fmla="*/ 387 h 583"/>
                  <a:gd name="T106" fmla="*/ 218 w 441"/>
                  <a:gd name="T107" fmla="*/ 410 h 583"/>
                  <a:gd name="T108" fmla="*/ 180 w 441"/>
                  <a:gd name="T109" fmla="*/ 432 h 583"/>
                  <a:gd name="T110" fmla="*/ 80 w 441"/>
                  <a:gd name="T111" fmla="*/ 519 h 583"/>
                  <a:gd name="T112" fmla="*/ 68 w 441"/>
                  <a:gd name="T113" fmla="*/ 521 h 583"/>
                  <a:gd name="T114" fmla="*/ 68 w 441"/>
                  <a:gd name="T115" fmla="*/ 524 h 583"/>
                  <a:gd name="T116" fmla="*/ 68 w 441"/>
                  <a:gd name="T117" fmla="*/ 530 h 583"/>
                  <a:gd name="T118" fmla="*/ 62 w 441"/>
                  <a:gd name="T119" fmla="*/ 537 h 583"/>
                  <a:gd name="T120" fmla="*/ 23 w 441"/>
                  <a:gd name="T121" fmla="*/ 583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1" h="583">
                    <a:moveTo>
                      <a:pt x="23" y="583"/>
                    </a:moveTo>
                    <a:lnTo>
                      <a:pt x="23" y="580"/>
                    </a:lnTo>
                    <a:lnTo>
                      <a:pt x="0" y="551"/>
                    </a:lnTo>
                    <a:lnTo>
                      <a:pt x="0" y="392"/>
                    </a:lnTo>
                    <a:lnTo>
                      <a:pt x="2" y="391"/>
                    </a:lnTo>
                    <a:lnTo>
                      <a:pt x="36" y="348"/>
                    </a:lnTo>
                    <a:lnTo>
                      <a:pt x="37" y="344"/>
                    </a:lnTo>
                    <a:lnTo>
                      <a:pt x="39" y="341"/>
                    </a:lnTo>
                    <a:lnTo>
                      <a:pt x="78" y="326"/>
                    </a:lnTo>
                    <a:lnTo>
                      <a:pt x="100" y="310"/>
                    </a:lnTo>
                    <a:lnTo>
                      <a:pt x="121" y="299"/>
                    </a:lnTo>
                    <a:lnTo>
                      <a:pt x="173" y="298"/>
                    </a:lnTo>
                    <a:lnTo>
                      <a:pt x="302" y="169"/>
                    </a:lnTo>
                    <a:lnTo>
                      <a:pt x="302" y="167"/>
                    </a:lnTo>
                    <a:lnTo>
                      <a:pt x="260" y="167"/>
                    </a:lnTo>
                    <a:lnTo>
                      <a:pt x="130" y="121"/>
                    </a:lnTo>
                    <a:lnTo>
                      <a:pt x="125" y="116"/>
                    </a:lnTo>
                    <a:lnTo>
                      <a:pt x="109" y="103"/>
                    </a:lnTo>
                    <a:lnTo>
                      <a:pt x="103" y="96"/>
                    </a:lnTo>
                    <a:lnTo>
                      <a:pt x="98" y="92"/>
                    </a:lnTo>
                    <a:lnTo>
                      <a:pt x="96" y="87"/>
                    </a:lnTo>
                    <a:lnTo>
                      <a:pt x="87" y="78"/>
                    </a:lnTo>
                    <a:lnTo>
                      <a:pt x="86" y="74"/>
                    </a:lnTo>
                    <a:lnTo>
                      <a:pt x="80" y="69"/>
                    </a:lnTo>
                    <a:lnTo>
                      <a:pt x="77" y="51"/>
                    </a:lnTo>
                    <a:lnTo>
                      <a:pt x="94" y="19"/>
                    </a:lnTo>
                    <a:lnTo>
                      <a:pt x="94" y="19"/>
                    </a:lnTo>
                    <a:lnTo>
                      <a:pt x="96" y="21"/>
                    </a:lnTo>
                    <a:lnTo>
                      <a:pt x="102" y="23"/>
                    </a:lnTo>
                    <a:lnTo>
                      <a:pt x="130" y="58"/>
                    </a:lnTo>
                    <a:lnTo>
                      <a:pt x="146" y="66"/>
                    </a:lnTo>
                    <a:lnTo>
                      <a:pt x="152" y="64"/>
                    </a:lnTo>
                    <a:lnTo>
                      <a:pt x="168" y="66"/>
                    </a:lnTo>
                    <a:lnTo>
                      <a:pt x="198" y="49"/>
                    </a:lnTo>
                    <a:lnTo>
                      <a:pt x="200" y="46"/>
                    </a:lnTo>
                    <a:lnTo>
                      <a:pt x="202" y="46"/>
                    </a:lnTo>
                    <a:lnTo>
                      <a:pt x="205" y="46"/>
                    </a:lnTo>
                    <a:lnTo>
                      <a:pt x="209" y="48"/>
                    </a:lnTo>
                    <a:lnTo>
                      <a:pt x="210" y="48"/>
                    </a:lnTo>
                    <a:lnTo>
                      <a:pt x="212" y="49"/>
                    </a:lnTo>
                    <a:lnTo>
                      <a:pt x="221" y="48"/>
                    </a:lnTo>
                    <a:lnTo>
                      <a:pt x="228" y="53"/>
                    </a:lnTo>
                    <a:lnTo>
                      <a:pt x="244" y="51"/>
                    </a:lnTo>
                    <a:lnTo>
                      <a:pt x="252" y="44"/>
                    </a:lnTo>
                    <a:lnTo>
                      <a:pt x="259" y="42"/>
                    </a:lnTo>
                    <a:lnTo>
                      <a:pt x="264" y="37"/>
                    </a:lnTo>
                    <a:lnTo>
                      <a:pt x="278" y="33"/>
                    </a:lnTo>
                    <a:lnTo>
                      <a:pt x="285" y="35"/>
                    </a:lnTo>
                    <a:lnTo>
                      <a:pt x="312" y="33"/>
                    </a:lnTo>
                    <a:lnTo>
                      <a:pt x="323" y="26"/>
                    </a:lnTo>
                    <a:lnTo>
                      <a:pt x="337" y="28"/>
                    </a:lnTo>
                    <a:lnTo>
                      <a:pt x="355" y="23"/>
                    </a:lnTo>
                    <a:lnTo>
                      <a:pt x="359" y="23"/>
                    </a:lnTo>
                    <a:lnTo>
                      <a:pt x="362" y="19"/>
                    </a:lnTo>
                    <a:lnTo>
                      <a:pt x="389" y="16"/>
                    </a:lnTo>
                    <a:lnTo>
                      <a:pt x="403" y="8"/>
                    </a:lnTo>
                    <a:lnTo>
                      <a:pt x="407" y="1"/>
                    </a:lnTo>
                    <a:lnTo>
                      <a:pt x="414" y="0"/>
                    </a:lnTo>
                    <a:lnTo>
                      <a:pt x="421" y="0"/>
                    </a:lnTo>
                    <a:lnTo>
                      <a:pt x="428" y="5"/>
                    </a:lnTo>
                    <a:lnTo>
                      <a:pt x="435" y="5"/>
                    </a:lnTo>
                    <a:lnTo>
                      <a:pt x="437" y="7"/>
                    </a:lnTo>
                    <a:lnTo>
                      <a:pt x="435" y="10"/>
                    </a:lnTo>
                    <a:lnTo>
                      <a:pt x="437" y="16"/>
                    </a:lnTo>
                    <a:lnTo>
                      <a:pt x="432" y="21"/>
                    </a:lnTo>
                    <a:lnTo>
                      <a:pt x="430" y="25"/>
                    </a:lnTo>
                    <a:lnTo>
                      <a:pt x="430" y="33"/>
                    </a:lnTo>
                    <a:lnTo>
                      <a:pt x="435" y="37"/>
                    </a:lnTo>
                    <a:lnTo>
                      <a:pt x="434" y="41"/>
                    </a:lnTo>
                    <a:lnTo>
                      <a:pt x="434" y="46"/>
                    </a:lnTo>
                    <a:lnTo>
                      <a:pt x="434" y="51"/>
                    </a:lnTo>
                    <a:lnTo>
                      <a:pt x="434" y="58"/>
                    </a:lnTo>
                    <a:lnTo>
                      <a:pt x="434" y="62"/>
                    </a:lnTo>
                    <a:lnTo>
                      <a:pt x="428" y="66"/>
                    </a:lnTo>
                    <a:lnTo>
                      <a:pt x="428" y="67"/>
                    </a:lnTo>
                    <a:lnTo>
                      <a:pt x="434" y="66"/>
                    </a:lnTo>
                    <a:lnTo>
                      <a:pt x="434" y="64"/>
                    </a:lnTo>
                    <a:lnTo>
                      <a:pt x="435" y="64"/>
                    </a:lnTo>
                    <a:lnTo>
                      <a:pt x="437" y="66"/>
                    </a:lnTo>
                    <a:lnTo>
                      <a:pt x="441" y="67"/>
                    </a:lnTo>
                    <a:lnTo>
                      <a:pt x="441" y="71"/>
                    </a:lnTo>
                    <a:lnTo>
                      <a:pt x="441" y="71"/>
                    </a:lnTo>
                    <a:lnTo>
                      <a:pt x="439" y="71"/>
                    </a:lnTo>
                    <a:lnTo>
                      <a:pt x="434" y="69"/>
                    </a:lnTo>
                    <a:lnTo>
                      <a:pt x="428" y="69"/>
                    </a:lnTo>
                    <a:lnTo>
                      <a:pt x="425" y="71"/>
                    </a:lnTo>
                    <a:lnTo>
                      <a:pt x="423" y="73"/>
                    </a:lnTo>
                    <a:lnTo>
                      <a:pt x="418" y="110"/>
                    </a:lnTo>
                    <a:lnTo>
                      <a:pt x="416" y="114"/>
                    </a:lnTo>
                    <a:lnTo>
                      <a:pt x="416" y="123"/>
                    </a:lnTo>
                    <a:lnTo>
                      <a:pt x="407" y="130"/>
                    </a:lnTo>
                    <a:lnTo>
                      <a:pt x="391" y="160"/>
                    </a:lnTo>
                    <a:lnTo>
                      <a:pt x="382" y="169"/>
                    </a:lnTo>
                    <a:lnTo>
                      <a:pt x="378" y="178"/>
                    </a:lnTo>
                    <a:lnTo>
                      <a:pt x="377" y="187"/>
                    </a:lnTo>
                    <a:lnTo>
                      <a:pt x="337" y="271"/>
                    </a:lnTo>
                    <a:lnTo>
                      <a:pt x="332" y="276"/>
                    </a:lnTo>
                    <a:lnTo>
                      <a:pt x="328" y="278"/>
                    </a:lnTo>
                    <a:lnTo>
                      <a:pt x="327" y="282"/>
                    </a:lnTo>
                    <a:lnTo>
                      <a:pt x="325" y="282"/>
                    </a:lnTo>
                    <a:lnTo>
                      <a:pt x="310" y="298"/>
                    </a:lnTo>
                    <a:lnTo>
                      <a:pt x="305" y="307"/>
                    </a:lnTo>
                    <a:lnTo>
                      <a:pt x="305" y="307"/>
                    </a:lnTo>
                    <a:lnTo>
                      <a:pt x="285" y="341"/>
                    </a:lnTo>
                    <a:lnTo>
                      <a:pt x="285" y="341"/>
                    </a:lnTo>
                    <a:lnTo>
                      <a:pt x="232" y="387"/>
                    </a:lnTo>
                    <a:lnTo>
                      <a:pt x="232" y="391"/>
                    </a:lnTo>
                    <a:lnTo>
                      <a:pt x="218" y="410"/>
                    </a:lnTo>
                    <a:lnTo>
                      <a:pt x="194" y="426"/>
                    </a:lnTo>
                    <a:lnTo>
                      <a:pt x="180" y="432"/>
                    </a:lnTo>
                    <a:lnTo>
                      <a:pt x="175" y="433"/>
                    </a:lnTo>
                    <a:lnTo>
                      <a:pt x="80" y="519"/>
                    </a:lnTo>
                    <a:lnTo>
                      <a:pt x="71" y="523"/>
                    </a:lnTo>
                    <a:lnTo>
                      <a:pt x="68" y="521"/>
                    </a:lnTo>
                    <a:lnTo>
                      <a:pt x="66" y="524"/>
                    </a:lnTo>
                    <a:lnTo>
                      <a:pt x="68" y="524"/>
                    </a:lnTo>
                    <a:lnTo>
                      <a:pt x="68" y="526"/>
                    </a:lnTo>
                    <a:lnTo>
                      <a:pt x="68" y="530"/>
                    </a:lnTo>
                    <a:lnTo>
                      <a:pt x="66" y="532"/>
                    </a:lnTo>
                    <a:lnTo>
                      <a:pt x="62" y="537"/>
                    </a:lnTo>
                    <a:lnTo>
                      <a:pt x="25" y="582"/>
                    </a:lnTo>
                    <a:lnTo>
                      <a:pt x="23" y="583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6" name="Freeform 78">
                <a:extLst>
                  <a:ext uri="{FF2B5EF4-FFF2-40B4-BE49-F238E27FC236}">
                    <a16:creationId xmlns:a16="http://schemas.microsoft.com/office/drawing/2014/main" id="{43917019-1BFC-4742-BCCD-2CA98A22B9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39" y="1975"/>
                <a:ext cx="441" cy="583"/>
              </a:xfrm>
              <a:custGeom>
                <a:avLst/>
                <a:gdLst>
                  <a:gd name="T0" fmla="*/ 23 w 441"/>
                  <a:gd name="T1" fmla="*/ 580 h 583"/>
                  <a:gd name="T2" fmla="*/ 0 w 441"/>
                  <a:gd name="T3" fmla="*/ 392 h 583"/>
                  <a:gd name="T4" fmla="*/ 36 w 441"/>
                  <a:gd name="T5" fmla="*/ 348 h 583"/>
                  <a:gd name="T6" fmla="*/ 39 w 441"/>
                  <a:gd name="T7" fmla="*/ 341 h 583"/>
                  <a:gd name="T8" fmla="*/ 100 w 441"/>
                  <a:gd name="T9" fmla="*/ 310 h 583"/>
                  <a:gd name="T10" fmla="*/ 173 w 441"/>
                  <a:gd name="T11" fmla="*/ 298 h 583"/>
                  <a:gd name="T12" fmla="*/ 302 w 441"/>
                  <a:gd name="T13" fmla="*/ 167 h 583"/>
                  <a:gd name="T14" fmla="*/ 130 w 441"/>
                  <a:gd name="T15" fmla="*/ 121 h 583"/>
                  <a:gd name="T16" fmla="*/ 109 w 441"/>
                  <a:gd name="T17" fmla="*/ 103 h 583"/>
                  <a:gd name="T18" fmla="*/ 98 w 441"/>
                  <a:gd name="T19" fmla="*/ 92 h 583"/>
                  <a:gd name="T20" fmla="*/ 87 w 441"/>
                  <a:gd name="T21" fmla="*/ 78 h 583"/>
                  <a:gd name="T22" fmla="*/ 80 w 441"/>
                  <a:gd name="T23" fmla="*/ 69 h 583"/>
                  <a:gd name="T24" fmla="*/ 94 w 441"/>
                  <a:gd name="T25" fmla="*/ 19 h 583"/>
                  <a:gd name="T26" fmla="*/ 96 w 441"/>
                  <a:gd name="T27" fmla="*/ 21 h 583"/>
                  <a:gd name="T28" fmla="*/ 130 w 441"/>
                  <a:gd name="T29" fmla="*/ 58 h 583"/>
                  <a:gd name="T30" fmla="*/ 152 w 441"/>
                  <a:gd name="T31" fmla="*/ 64 h 583"/>
                  <a:gd name="T32" fmla="*/ 198 w 441"/>
                  <a:gd name="T33" fmla="*/ 49 h 583"/>
                  <a:gd name="T34" fmla="*/ 202 w 441"/>
                  <a:gd name="T35" fmla="*/ 46 h 583"/>
                  <a:gd name="T36" fmla="*/ 209 w 441"/>
                  <a:gd name="T37" fmla="*/ 48 h 583"/>
                  <a:gd name="T38" fmla="*/ 212 w 441"/>
                  <a:gd name="T39" fmla="*/ 49 h 583"/>
                  <a:gd name="T40" fmla="*/ 228 w 441"/>
                  <a:gd name="T41" fmla="*/ 53 h 583"/>
                  <a:gd name="T42" fmla="*/ 252 w 441"/>
                  <a:gd name="T43" fmla="*/ 44 h 583"/>
                  <a:gd name="T44" fmla="*/ 264 w 441"/>
                  <a:gd name="T45" fmla="*/ 37 h 583"/>
                  <a:gd name="T46" fmla="*/ 285 w 441"/>
                  <a:gd name="T47" fmla="*/ 35 h 583"/>
                  <a:gd name="T48" fmla="*/ 323 w 441"/>
                  <a:gd name="T49" fmla="*/ 26 h 583"/>
                  <a:gd name="T50" fmla="*/ 355 w 441"/>
                  <a:gd name="T51" fmla="*/ 23 h 583"/>
                  <a:gd name="T52" fmla="*/ 362 w 441"/>
                  <a:gd name="T53" fmla="*/ 19 h 583"/>
                  <a:gd name="T54" fmla="*/ 403 w 441"/>
                  <a:gd name="T55" fmla="*/ 8 h 583"/>
                  <a:gd name="T56" fmla="*/ 414 w 441"/>
                  <a:gd name="T57" fmla="*/ 0 h 583"/>
                  <a:gd name="T58" fmla="*/ 428 w 441"/>
                  <a:gd name="T59" fmla="*/ 5 h 583"/>
                  <a:gd name="T60" fmla="*/ 437 w 441"/>
                  <a:gd name="T61" fmla="*/ 7 h 583"/>
                  <a:gd name="T62" fmla="*/ 437 w 441"/>
                  <a:gd name="T63" fmla="*/ 16 h 583"/>
                  <a:gd name="T64" fmla="*/ 430 w 441"/>
                  <a:gd name="T65" fmla="*/ 25 h 583"/>
                  <a:gd name="T66" fmla="*/ 435 w 441"/>
                  <a:gd name="T67" fmla="*/ 37 h 583"/>
                  <a:gd name="T68" fmla="*/ 434 w 441"/>
                  <a:gd name="T69" fmla="*/ 46 h 583"/>
                  <a:gd name="T70" fmla="*/ 434 w 441"/>
                  <a:gd name="T71" fmla="*/ 58 h 583"/>
                  <a:gd name="T72" fmla="*/ 428 w 441"/>
                  <a:gd name="T73" fmla="*/ 66 h 583"/>
                  <a:gd name="T74" fmla="*/ 434 w 441"/>
                  <a:gd name="T75" fmla="*/ 66 h 583"/>
                  <a:gd name="T76" fmla="*/ 435 w 441"/>
                  <a:gd name="T77" fmla="*/ 64 h 583"/>
                  <a:gd name="T78" fmla="*/ 441 w 441"/>
                  <a:gd name="T79" fmla="*/ 67 h 583"/>
                  <a:gd name="T80" fmla="*/ 441 w 441"/>
                  <a:gd name="T81" fmla="*/ 71 h 583"/>
                  <a:gd name="T82" fmla="*/ 434 w 441"/>
                  <a:gd name="T83" fmla="*/ 69 h 583"/>
                  <a:gd name="T84" fmla="*/ 425 w 441"/>
                  <a:gd name="T85" fmla="*/ 71 h 583"/>
                  <a:gd name="T86" fmla="*/ 418 w 441"/>
                  <a:gd name="T87" fmla="*/ 110 h 583"/>
                  <a:gd name="T88" fmla="*/ 416 w 441"/>
                  <a:gd name="T89" fmla="*/ 123 h 583"/>
                  <a:gd name="T90" fmla="*/ 391 w 441"/>
                  <a:gd name="T91" fmla="*/ 160 h 583"/>
                  <a:gd name="T92" fmla="*/ 378 w 441"/>
                  <a:gd name="T93" fmla="*/ 178 h 583"/>
                  <a:gd name="T94" fmla="*/ 337 w 441"/>
                  <a:gd name="T95" fmla="*/ 271 h 583"/>
                  <a:gd name="T96" fmla="*/ 328 w 441"/>
                  <a:gd name="T97" fmla="*/ 278 h 583"/>
                  <a:gd name="T98" fmla="*/ 325 w 441"/>
                  <a:gd name="T99" fmla="*/ 282 h 583"/>
                  <a:gd name="T100" fmla="*/ 305 w 441"/>
                  <a:gd name="T101" fmla="*/ 307 h 583"/>
                  <a:gd name="T102" fmla="*/ 285 w 441"/>
                  <a:gd name="T103" fmla="*/ 341 h 583"/>
                  <a:gd name="T104" fmla="*/ 232 w 441"/>
                  <a:gd name="T105" fmla="*/ 387 h 583"/>
                  <a:gd name="T106" fmla="*/ 218 w 441"/>
                  <a:gd name="T107" fmla="*/ 410 h 583"/>
                  <a:gd name="T108" fmla="*/ 180 w 441"/>
                  <a:gd name="T109" fmla="*/ 432 h 583"/>
                  <a:gd name="T110" fmla="*/ 80 w 441"/>
                  <a:gd name="T111" fmla="*/ 519 h 583"/>
                  <a:gd name="T112" fmla="*/ 68 w 441"/>
                  <a:gd name="T113" fmla="*/ 521 h 583"/>
                  <a:gd name="T114" fmla="*/ 68 w 441"/>
                  <a:gd name="T115" fmla="*/ 524 h 583"/>
                  <a:gd name="T116" fmla="*/ 68 w 441"/>
                  <a:gd name="T117" fmla="*/ 530 h 583"/>
                  <a:gd name="T118" fmla="*/ 62 w 441"/>
                  <a:gd name="T119" fmla="*/ 537 h 583"/>
                  <a:gd name="T120" fmla="*/ 23 w 441"/>
                  <a:gd name="T121" fmla="*/ 583 h 5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441" h="583">
                    <a:moveTo>
                      <a:pt x="23" y="583"/>
                    </a:moveTo>
                    <a:lnTo>
                      <a:pt x="23" y="580"/>
                    </a:lnTo>
                    <a:lnTo>
                      <a:pt x="0" y="551"/>
                    </a:lnTo>
                    <a:lnTo>
                      <a:pt x="0" y="392"/>
                    </a:lnTo>
                    <a:lnTo>
                      <a:pt x="2" y="391"/>
                    </a:lnTo>
                    <a:lnTo>
                      <a:pt x="36" y="348"/>
                    </a:lnTo>
                    <a:lnTo>
                      <a:pt x="37" y="344"/>
                    </a:lnTo>
                    <a:lnTo>
                      <a:pt x="39" y="341"/>
                    </a:lnTo>
                    <a:lnTo>
                      <a:pt x="78" y="326"/>
                    </a:lnTo>
                    <a:lnTo>
                      <a:pt x="100" y="310"/>
                    </a:lnTo>
                    <a:lnTo>
                      <a:pt x="121" y="299"/>
                    </a:lnTo>
                    <a:lnTo>
                      <a:pt x="173" y="298"/>
                    </a:lnTo>
                    <a:lnTo>
                      <a:pt x="302" y="169"/>
                    </a:lnTo>
                    <a:lnTo>
                      <a:pt x="302" y="167"/>
                    </a:lnTo>
                    <a:lnTo>
                      <a:pt x="260" y="167"/>
                    </a:lnTo>
                    <a:lnTo>
                      <a:pt x="130" y="121"/>
                    </a:lnTo>
                    <a:lnTo>
                      <a:pt x="125" y="116"/>
                    </a:lnTo>
                    <a:lnTo>
                      <a:pt x="109" y="103"/>
                    </a:lnTo>
                    <a:lnTo>
                      <a:pt x="103" y="96"/>
                    </a:lnTo>
                    <a:lnTo>
                      <a:pt x="98" y="92"/>
                    </a:lnTo>
                    <a:lnTo>
                      <a:pt x="96" y="87"/>
                    </a:lnTo>
                    <a:lnTo>
                      <a:pt x="87" y="78"/>
                    </a:lnTo>
                    <a:lnTo>
                      <a:pt x="86" y="74"/>
                    </a:lnTo>
                    <a:lnTo>
                      <a:pt x="80" y="69"/>
                    </a:lnTo>
                    <a:lnTo>
                      <a:pt x="77" y="51"/>
                    </a:lnTo>
                    <a:lnTo>
                      <a:pt x="94" y="19"/>
                    </a:lnTo>
                    <a:lnTo>
                      <a:pt x="94" y="19"/>
                    </a:lnTo>
                    <a:lnTo>
                      <a:pt x="96" y="21"/>
                    </a:lnTo>
                    <a:lnTo>
                      <a:pt x="102" y="23"/>
                    </a:lnTo>
                    <a:lnTo>
                      <a:pt x="130" y="58"/>
                    </a:lnTo>
                    <a:lnTo>
                      <a:pt x="146" y="66"/>
                    </a:lnTo>
                    <a:lnTo>
                      <a:pt x="152" y="64"/>
                    </a:lnTo>
                    <a:lnTo>
                      <a:pt x="168" y="66"/>
                    </a:lnTo>
                    <a:lnTo>
                      <a:pt x="198" y="49"/>
                    </a:lnTo>
                    <a:lnTo>
                      <a:pt x="200" y="46"/>
                    </a:lnTo>
                    <a:lnTo>
                      <a:pt x="202" y="46"/>
                    </a:lnTo>
                    <a:lnTo>
                      <a:pt x="205" y="46"/>
                    </a:lnTo>
                    <a:lnTo>
                      <a:pt x="209" y="48"/>
                    </a:lnTo>
                    <a:lnTo>
                      <a:pt x="210" y="48"/>
                    </a:lnTo>
                    <a:lnTo>
                      <a:pt x="212" y="49"/>
                    </a:lnTo>
                    <a:lnTo>
                      <a:pt x="221" y="48"/>
                    </a:lnTo>
                    <a:lnTo>
                      <a:pt x="228" y="53"/>
                    </a:lnTo>
                    <a:lnTo>
                      <a:pt x="244" y="51"/>
                    </a:lnTo>
                    <a:lnTo>
                      <a:pt x="252" y="44"/>
                    </a:lnTo>
                    <a:lnTo>
                      <a:pt x="259" y="42"/>
                    </a:lnTo>
                    <a:lnTo>
                      <a:pt x="264" y="37"/>
                    </a:lnTo>
                    <a:lnTo>
                      <a:pt x="278" y="33"/>
                    </a:lnTo>
                    <a:lnTo>
                      <a:pt x="285" y="35"/>
                    </a:lnTo>
                    <a:lnTo>
                      <a:pt x="312" y="33"/>
                    </a:lnTo>
                    <a:lnTo>
                      <a:pt x="323" y="26"/>
                    </a:lnTo>
                    <a:lnTo>
                      <a:pt x="337" y="28"/>
                    </a:lnTo>
                    <a:lnTo>
                      <a:pt x="355" y="23"/>
                    </a:lnTo>
                    <a:lnTo>
                      <a:pt x="359" y="23"/>
                    </a:lnTo>
                    <a:lnTo>
                      <a:pt x="362" y="19"/>
                    </a:lnTo>
                    <a:lnTo>
                      <a:pt x="389" y="16"/>
                    </a:lnTo>
                    <a:lnTo>
                      <a:pt x="403" y="8"/>
                    </a:lnTo>
                    <a:lnTo>
                      <a:pt x="407" y="1"/>
                    </a:lnTo>
                    <a:lnTo>
                      <a:pt x="414" y="0"/>
                    </a:lnTo>
                    <a:lnTo>
                      <a:pt x="421" y="0"/>
                    </a:lnTo>
                    <a:lnTo>
                      <a:pt x="428" y="5"/>
                    </a:lnTo>
                    <a:lnTo>
                      <a:pt x="435" y="5"/>
                    </a:lnTo>
                    <a:lnTo>
                      <a:pt x="437" y="7"/>
                    </a:lnTo>
                    <a:lnTo>
                      <a:pt x="435" y="10"/>
                    </a:lnTo>
                    <a:lnTo>
                      <a:pt x="437" y="16"/>
                    </a:lnTo>
                    <a:lnTo>
                      <a:pt x="432" y="21"/>
                    </a:lnTo>
                    <a:lnTo>
                      <a:pt x="430" y="25"/>
                    </a:lnTo>
                    <a:lnTo>
                      <a:pt x="430" y="33"/>
                    </a:lnTo>
                    <a:lnTo>
                      <a:pt x="435" y="37"/>
                    </a:lnTo>
                    <a:lnTo>
                      <a:pt x="434" y="41"/>
                    </a:lnTo>
                    <a:lnTo>
                      <a:pt x="434" y="46"/>
                    </a:lnTo>
                    <a:lnTo>
                      <a:pt x="434" y="51"/>
                    </a:lnTo>
                    <a:lnTo>
                      <a:pt x="434" y="58"/>
                    </a:lnTo>
                    <a:lnTo>
                      <a:pt x="434" y="62"/>
                    </a:lnTo>
                    <a:lnTo>
                      <a:pt x="428" y="66"/>
                    </a:lnTo>
                    <a:lnTo>
                      <a:pt x="428" y="67"/>
                    </a:lnTo>
                    <a:lnTo>
                      <a:pt x="434" y="66"/>
                    </a:lnTo>
                    <a:lnTo>
                      <a:pt x="434" y="64"/>
                    </a:lnTo>
                    <a:lnTo>
                      <a:pt x="435" y="64"/>
                    </a:lnTo>
                    <a:lnTo>
                      <a:pt x="437" y="66"/>
                    </a:lnTo>
                    <a:lnTo>
                      <a:pt x="441" y="67"/>
                    </a:lnTo>
                    <a:lnTo>
                      <a:pt x="441" y="71"/>
                    </a:lnTo>
                    <a:lnTo>
                      <a:pt x="441" y="71"/>
                    </a:lnTo>
                    <a:lnTo>
                      <a:pt x="439" y="71"/>
                    </a:lnTo>
                    <a:lnTo>
                      <a:pt x="434" y="69"/>
                    </a:lnTo>
                    <a:lnTo>
                      <a:pt x="428" y="69"/>
                    </a:lnTo>
                    <a:lnTo>
                      <a:pt x="425" y="71"/>
                    </a:lnTo>
                    <a:lnTo>
                      <a:pt x="423" y="73"/>
                    </a:lnTo>
                    <a:lnTo>
                      <a:pt x="418" y="110"/>
                    </a:lnTo>
                    <a:lnTo>
                      <a:pt x="416" y="114"/>
                    </a:lnTo>
                    <a:lnTo>
                      <a:pt x="416" y="123"/>
                    </a:lnTo>
                    <a:lnTo>
                      <a:pt x="407" y="130"/>
                    </a:lnTo>
                    <a:lnTo>
                      <a:pt x="391" y="160"/>
                    </a:lnTo>
                    <a:lnTo>
                      <a:pt x="382" y="169"/>
                    </a:lnTo>
                    <a:lnTo>
                      <a:pt x="378" y="178"/>
                    </a:lnTo>
                    <a:lnTo>
                      <a:pt x="377" y="187"/>
                    </a:lnTo>
                    <a:lnTo>
                      <a:pt x="337" y="271"/>
                    </a:lnTo>
                    <a:lnTo>
                      <a:pt x="332" y="276"/>
                    </a:lnTo>
                    <a:lnTo>
                      <a:pt x="328" y="278"/>
                    </a:lnTo>
                    <a:lnTo>
                      <a:pt x="327" y="282"/>
                    </a:lnTo>
                    <a:lnTo>
                      <a:pt x="325" y="282"/>
                    </a:lnTo>
                    <a:lnTo>
                      <a:pt x="310" y="298"/>
                    </a:lnTo>
                    <a:lnTo>
                      <a:pt x="305" y="307"/>
                    </a:lnTo>
                    <a:lnTo>
                      <a:pt x="305" y="307"/>
                    </a:lnTo>
                    <a:lnTo>
                      <a:pt x="285" y="341"/>
                    </a:lnTo>
                    <a:lnTo>
                      <a:pt x="285" y="341"/>
                    </a:lnTo>
                    <a:lnTo>
                      <a:pt x="232" y="387"/>
                    </a:lnTo>
                    <a:lnTo>
                      <a:pt x="232" y="391"/>
                    </a:lnTo>
                    <a:lnTo>
                      <a:pt x="218" y="410"/>
                    </a:lnTo>
                    <a:lnTo>
                      <a:pt x="194" y="426"/>
                    </a:lnTo>
                    <a:lnTo>
                      <a:pt x="180" y="432"/>
                    </a:lnTo>
                    <a:lnTo>
                      <a:pt x="175" y="433"/>
                    </a:lnTo>
                    <a:lnTo>
                      <a:pt x="80" y="519"/>
                    </a:lnTo>
                    <a:lnTo>
                      <a:pt x="71" y="523"/>
                    </a:lnTo>
                    <a:lnTo>
                      <a:pt x="68" y="521"/>
                    </a:lnTo>
                    <a:lnTo>
                      <a:pt x="66" y="524"/>
                    </a:lnTo>
                    <a:lnTo>
                      <a:pt x="68" y="524"/>
                    </a:lnTo>
                    <a:lnTo>
                      <a:pt x="68" y="526"/>
                    </a:lnTo>
                    <a:lnTo>
                      <a:pt x="68" y="530"/>
                    </a:lnTo>
                    <a:lnTo>
                      <a:pt x="66" y="532"/>
                    </a:lnTo>
                    <a:lnTo>
                      <a:pt x="62" y="537"/>
                    </a:lnTo>
                    <a:lnTo>
                      <a:pt x="25" y="582"/>
                    </a:lnTo>
                    <a:lnTo>
                      <a:pt x="23" y="583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7" name="Freeform 79">
                <a:extLst>
                  <a:ext uri="{FF2B5EF4-FFF2-40B4-BE49-F238E27FC236}">
                    <a16:creationId xmlns:a16="http://schemas.microsoft.com/office/drawing/2014/main" id="{4AACA055-5B71-41EB-BF95-9D7746D9A8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1" y="3165"/>
                <a:ext cx="338" cy="320"/>
              </a:xfrm>
              <a:custGeom>
                <a:avLst/>
                <a:gdLst>
                  <a:gd name="T0" fmla="*/ 159 w 338"/>
                  <a:gd name="T1" fmla="*/ 49 h 320"/>
                  <a:gd name="T2" fmla="*/ 156 w 338"/>
                  <a:gd name="T3" fmla="*/ 54 h 320"/>
                  <a:gd name="T4" fmla="*/ 152 w 338"/>
                  <a:gd name="T5" fmla="*/ 56 h 320"/>
                  <a:gd name="T6" fmla="*/ 141 w 338"/>
                  <a:gd name="T7" fmla="*/ 52 h 320"/>
                  <a:gd name="T8" fmla="*/ 138 w 338"/>
                  <a:gd name="T9" fmla="*/ 58 h 320"/>
                  <a:gd name="T10" fmla="*/ 134 w 338"/>
                  <a:gd name="T11" fmla="*/ 56 h 320"/>
                  <a:gd name="T12" fmla="*/ 131 w 338"/>
                  <a:gd name="T13" fmla="*/ 58 h 320"/>
                  <a:gd name="T14" fmla="*/ 124 w 338"/>
                  <a:gd name="T15" fmla="*/ 63 h 320"/>
                  <a:gd name="T16" fmla="*/ 124 w 338"/>
                  <a:gd name="T17" fmla="*/ 66 h 320"/>
                  <a:gd name="T18" fmla="*/ 122 w 338"/>
                  <a:gd name="T19" fmla="*/ 68 h 320"/>
                  <a:gd name="T20" fmla="*/ 113 w 338"/>
                  <a:gd name="T21" fmla="*/ 70 h 320"/>
                  <a:gd name="T22" fmla="*/ 111 w 338"/>
                  <a:gd name="T23" fmla="*/ 75 h 320"/>
                  <a:gd name="T24" fmla="*/ 102 w 338"/>
                  <a:gd name="T25" fmla="*/ 81 h 320"/>
                  <a:gd name="T26" fmla="*/ 97 w 338"/>
                  <a:gd name="T27" fmla="*/ 88 h 320"/>
                  <a:gd name="T28" fmla="*/ 91 w 338"/>
                  <a:gd name="T29" fmla="*/ 91 h 320"/>
                  <a:gd name="T30" fmla="*/ 83 w 338"/>
                  <a:gd name="T31" fmla="*/ 102 h 320"/>
                  <a:gd name="T32" fmla="*/ 74 w 338"/>
                  <a:gd name="T33" fmla="*/ 108 h 320"/>
                  <a:gd name="T34" fmla="*/ 63 w 338"/>
                  <a:gd name="T35" fmla="*/ 109 h 320"/>
                  <a:gd name="T36" fmla="*/ 59 w 338"/>
                  <a:gd name="T37" fmla="*/ 104 h 320"/>
                  <a:gd name="T38" fmla="*/ 49 w 338"/>
                  <a:gd name="T39" fmla="*/ 104 h 320"/>
                  <a:gd name="T40" fmla="*/ 33 w 338"/>
                  <a:gd name="T41" fmla="*/ 106 h 320"/>
                  <a:gd name="T42" fmla="*/ 6 w 338"/>
                  <a:gd name="T43" fmla="*/ 102 h 320"/>
                  <a:gd name="T44" fmla="*/ 0 w 338"/>
                  <a:gd name="T45" fmla="*/ 100 h 320"/>
                  <a:gd name="T46" fmla="*/ 13 w 338"/>
                  <a:gd name="T47" fmla="*/ 129 h 320"/>
                  <a:gd name="T48" fmla="*/ 24 w 338"/>
                  <a:gd name="T49" fmla="*/ 145 h 320"/>
                  <a:gd name="T50" fmla="*/ 75 w 338"/>
                  <a:gd name="T51" fmla="*/ 199 h 320"/>
                  <a:gd name="T52" fmla="*/ 93 w 338"/>
                  <a:gd name="T53" fmla="*/ 216 h 320"/>
                  <a:gd name="T54" fmla="*/ 111 w 338"/>
                  <a:gd name="T55" fmla="*/ 227 h 320"/>
                  <a:gd name="T56" fmla="*/ 118 w 338"/>
                  <a:gd name="T57" fmla="*/ 270 h 320"/>
                  <a:gd name="T58" fmla="*/ 152 w 338"/>
                  <a:gd name="T59" fmla="*/ 282 h 320"/>
                  <a:gd name="T60" fmla="*/ 190 w 338"/>
                  <a:gd name="T61" fmla="*/ 293 h 320"/>
                  <a:gd name="T62" fmla="*/ 243 w 338"/>
                  <a:gd name="T63" fmla="*/ 300 h 320"/>
                  <a:gd name="T64" fmla="*/ 272 w 338"/>
                  <a:gd name="T65" fmla="*/ 318 h 320"/>
                  <a:gd name="T66" fmla="*/ 277 w 338"/>
                  <a:gd name="T67" fmla="*/ 320 h 320"/>
                  <a:gd name="T68" fmla="*/ 277 w 338"/>
                  <a:gd name="T69" fmla="*/ 307 h 320"/>
                  <a:gd name="T70" fmla="*/ 284 w 338"/>
                  <a:gd name="T71" fmla="*/ 290 h 320"/>
                  <a:gd name="T72" fmla="*/ 332 w 338"/>
                  <a:gd name="T73" fmla="*/ 199 h 320"/>
                  <a:gd name="T74" fmla="*/ 334 w 338"/>
                  <a:gd name="T75" fmla="*/ 140 h 320"/>
                  <a:gd name="T76" fmla="*/ 331 w 338"/>
                  <a:gd name="T77" fmla="*/ 47 h 320"/>
                  <a:gd name="T78" fmla="*/ 254 w 338"/>
                  <a:gd name="T79" fmla="*/ 16 h 320"/>
                  <a:gd name="T80" fmla="*/ 222 w 338"/>
                  <a:gd name="T81" fmla="*/ 0 h 320"/>
                  <a:gd name="T82" fmla="*/ 215 w 338"/>
                  <a:gd name="T83" fmla="*/ 2 h 320"/>
                  <a:gd name="T84" fmla="*/ 204 w 338"/>
                  <a:gd name="T85" fmla="*/ 2 h 320"/>
                  <a:gd name="T86" fmla="*/ 197 w 338"/>
                  <a:gd name="T87" fmla="*/ 0 h 320"/>
                  <a:gd name="T88" fmla="*/ 174 w 338"/>
                  <a:gd name="T89" fmla="*/ 6 h 320"/>
                  <a:gd name="T90" fmla="*/ 158 w 338"/>
                  <a:gd name="T91" fmla="*/ 15 h 320"/>
                  <a:gd name="T92" fmla="*/ 150 w 338"/>
                  <a:gd name="T93" fmla="*/ 4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38" h="320">
                    <a:moveTo>
                      <a:pt x="150" y="43"/>
                    </a:moveTo>
                    <a:lnTo>
                      <a:pt x="159" y="49"/>
                    </a:lnTo>
                    <a:lnTo>
                      <a:pt x="161" y="52"/>
                    </a:lnTo>
                    <a:lnTo>
                      <a:pt x="156" y="54"/>
                    </a:lnTo>
                    <a:lnTo>
                      <a:pt x="154" y="56"/>
                    </a:lnTo>
                    <a:lnTo>
                      <a:pt x="152" y="56"/>
                    </a:lnTo>
                    <a:lnTo>
                      <a:pt x="145" y="52"/>
                    </a:lnTo>
                    <a:lnTo>
                      <a:pt x="141" y="52"/>
                    </a:lnTo>
                    <a:lnTo>
                      <a:pt x="140" y="54"/>
                    </a:lnTo>
                    <a:lnTo>
                      <a:pt x="138" y="58"/>
                    </a:lnTo>
                    <a:lnTo>
                      <a:pt x="136" y="58"/>
                    </a:lnTo>
                    <a:lnTo>
                      <a:pt x="134" y="56"/>
                    </a:lnTo>
                    <a:lnTo>
                      <a:pt x="133" y="56"/>
                    </a:lnTo>
                    <a:lnTo>
                      <a:pt x="131" y="58"/>
                    </a:lnTo>
                    <a:lnTo>
                      <a:pt x="125" y="59"/>
                    </a:lnTo>
                    <a:lnTo>
                      <a:pt x="124" y="63"/>
                    </a:lnTo>
                    <a:lnTo>
                      <a:pt x="124" y="65"/>
                    </a:lnTo>
                    <a:lnTo>
                      <a:pt x="124" y="66"/>
                    </a:lnTo>
                    <a:lnTo>
                      <a:pt x="124" y="68"/>
                    </a:lnTo>
                    <a:lnTo>
                      <a:pt x="122" y="68"/>
                    </a:lnTo>
                    <a:lnTo>
                      <a:pt x="120" y="66"/>
                    </a:lnTo>
                    <a:lnTo>
                      <a:pt x="113" y="70"/>
                    </a:lnTo>
                    <a:lnTo>
                      <a:pt x="111" y="72"/>
                    </a:lnTo>
                    <a:lnTo>
                      <a:pt x="111" y="75"/>
                    </a:lnTo>
                    <a:lnTo>
                      <a:pt x="108" y="75"/>
                    </a:lnTo>
                    <a:lnTo>
                      <a:pt x="102" y="81"/>
                    </a:lnTo>
                    <a:lnTo>
                      <a:pt x="100" y="84"/>
                    </a:lnTo>
                    <a:lnTo>
                      <a:pt x="97" y="88"/>
                    </a:lnTo>
                    <a:lnTo>
                      <a:pt x="97" y="90"/>
                    </a:lnTo>
                    <a:lnTo>
                      <a:pt x="91" y="91"/>
                    </a:lnTo>
                    <a:lnTo>
                      <a:pt x="88" y="99"/>
                    </a:lnTo>
                    <a:lnTo>
                      <a:pt x="83" y="102"/>
                    </a:lnTo>
                    <a:lnTo>
                      <a:pt x="79" y="102"/>
                    </a:lnTo>
                    <a:lnTo>
                      <a:pt x="74" y="108"/>
                    </a:lnTo>
                    <a:lnTo>
                      <a:pt x="68" y="108"/>
                    </a:lnTo>
                    <a:lnTo>
                      <a:pt x="63" y="109"/>
                    </a:lnTo>
                    <a:lnTo>
                      <a:pt x="59" y="109"/>
                    </a:lnTo>
                    <a:lnTo>
                      <a:pt x="59" y="104"/>
                    </a:lnTo>
                    <a:lnTo>
                      <a:pt x="56" y="102"/>
                    </a:lnTo>
                    <a:lnTo>
                      <a:pt x="49" y="104"/>
                    </a:lnTo>
                    <a:lnTo>
                      <a:pt x="45" y="104"/>
                    </a:lnTo>
                    <a:lnTo>
                      <a:pt x="33" y="106"/>
                    </a:lnTo>
                    <a:lnTo>
                      <a:pt x="20" y="100"/>
                    </a:lnTo>
                    <a:lnTo>
                      <a:pt x="6" y="102"/>
                    </a:lnTo>
                    <a:lnTo>
                      <a:pt x="2" y="102"/>
                    </a:lnTo>
                    <a:lnTo>
                      <a:pt x="0" y="100"/>
                    </a:lnTo>
                    <a:lnTo>
                      <a:pt x="0" y="106"/>
                    </a:lnTo>
                    <a:lnTo>
                      <a:pt x="13" y="129"/>
                    </a:lnTo>
                    <a:lnTo>
                      <a:pt x="22" y="136"/>
                    </a:lnTo>
                    <a:lnTo>
                      <a:pt x="24" y="145"/>
                    </a:lnTo>
                    <a:lnTo>
                      <a:pt x="61" y="195"/>
                    </a:lnTo>
                    <a:lnTo>
                      <a:pt x="75" y="199"/>
                    </a:lnTo>
                    <a:lnTo>
                      <a:pt x="84" y="206"/>
                    </a:lnTo>
                    <a:lnTo>
                      <a:pt x="93" y="216"/>
                    </a:lnTo>
                    <a:lnTo>
                      <a:pt x="102" y="220"/>
                    </a:lnTo>
                    <a:lnTo>
                      <a:pt x="111" y="227"/>
                    </a:lnTo>
                    <a:lnTo>
                      <a:pt x="115" y="259"/>
                    </a:lnTo>
                    <a:lnTo>
                      <a:pt x="118" y="270"/>
                    </a:lnTo>
                    <a:lnTo>
                      <a:pt x="133" y="281"/>
                    </a:lnTo>
                    <a:lnTo>
                      <a:pt x="152" y="282"/>
                    </a:lnTo>
                    <a:lnTo>
                      <a:pt x="181" y="297"/>
                    </a:lnTo>
                    <a:lnTo>
                      <a:pt x="190" y="293"/>
                    </a:lnTo>
                    <a:lnTo>
                      <a:pt x="215" y="300"/>
                    </a:lnTo>
                    <a:lnTo>
                      <a:pt x="243" y="300"/>
                    </a:lnTo>
                    <a:lnTo>
                      <a:pt x="259" y="306"/>
                    </a:lnTo>
                    <a:lnTo>
                      <a:pt x="272" y="318"/>
                    </a:lnTo>
                    <a:lnTo>
                      <a:pt x="275" y="320"/>
                    </a:lnTo>
                    <a:lnTo>
                      <a:pt x="277" y="320"/>
                    </a:lnTo>
                    <a:lnTo>
                      <a:pt x="277" y="318"/>
                    </a:lnTo>
                    <a:lnTo>
                      <a:pt x="277" y="307"/>
                    </a:lnTo>
                    <a:lnTo>
                      <a:pt x="281" y="299"/>
                    </a:lnTo>
                    <a:lnTo>
                      <a:pt x="284" y="290"/>
                    </a:lnTo>
                    <a:lnTo>
                      <a:pt x="300" y="279"/>
                    </a:lnTo>
                    <a:lnTo>
                      <a:pt x="332" y="199"/>
                    </a:lnTo>
                    <a:lnTo>
                      <a:pt x="325" y="154"/>
                    </a:lnTo>
                    <a:lnTo>
                      <a:pt x="334" y="140"/>
                    </a:lnTo>
                    <a:lnTo>
                      <a:pt x="338" y="84"/>
                    </a:lnTo>
                    <a:lnTo>
                      <a:pt x="331" y="47"/>
                    </a:lnTo>
                    <a:lnTo>
                      <a:pt x="324" y="40"/>
                    </a:lnTo>
                    <a:lnTo>
                      <a:pt x="254" y="16"/>
                    </a:lnTo>
                    <a:lnTo>
                      <a:pt x="222" y="16"/>
                    </a:lnTo>
                    <a:lnTo>
                      <a:pt x="222" y="0"/>
                    </a:lnTo>
                    <a:lnTo>
                      <a:pt x="222" y="2"/>
                    </a:lnTo>
                    <a:lnTo>
                      <a:pt x="215" y="2"/>
                    </a:lnTo>
                    <a:lnTo>
                      <a:pt x="209" y="4"/>
                    </a:lnTo>
                    <a:lnTo>
                      <a:pt x="204" y="2"/>
                    </a:lnTo>
                    <a:lnTo>
                      <a:pt x="199" y="0"/>
                    </a:lnTo>
                    <a:lnTo>
                      <a:pt x="197" y="0"/>
                    </a:lnTo>
                    <a:lnTo>
                      <a:pt x="186" y="6"/>
                    </a:lnTo>
                    <a:lnTo>
                      <a:pt x="174" y="6"/>
                    </a:lnTo>
                    <a:lnTo>
                      <a:pt x="163" y="15"/>
                    </a:lnTo>
                    <a:lnTo>
                      <a:pt x="158" y="15"/>
                    </a:lnTo>
                    <a:lnTo>
                      <a:pt x="154" y="16"/>
                    </a:lnTo>
                    <a:lnTo>
                      <a:pt x="150" y="43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8" name="Freeform 80">
                <a:extLst>
                  <a:ext uri="{FF2B5EF4-FFF2-40B4-BE49-F238E27FC236}">
                    <a16:creationId xmlns:a16="http://schemas.microsoft.com/office/drawing/2014/main" id="{92A1CDC4-09FD-497E-BAFC-7BAE2E04C4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151" y="3165"/>
                <a:ext cx="338" cy="320"/>
              </a:xfrm>
              <a:custGeom>
                <a:avLst/>
                <a:gdLst>
                  <a:gd name="T0" fmla="*/ 159 w 338"/>
                  <a:gd name="T1" fmla="*/ 49 h 320"/>
                  <a:gd name="T2" fmla="*/ 156 w 338"/>
                  <a:gd name="T3" fmla="*/ 54 h 320"/>
                  <a:gd name="T4" fmla="*/ 152 w 338"/>
                  <a:gd name="T5" fmla="*/ 56 h 320"/>
                  <a:gd name="T6" fmla="*/ 141 w 338"/>
                  <a:gd name="T7" fmla="*/ 52 h 320"/>
                  <a:gd name="T8" fmla="*/ 138 w 338"/>
                  <a:gd name="T9" fmla="*/ 58 h 320"/>
                  <a:gd name="T10" fmla="*/ 134 w 338"/>
                  <a:gd name="T11" fmla="*/ 56 h 320"/>
                  <a:gd name="T12" fmla="*/ 131 w 338"/>
                  <a:gd name="T13" fmla="*/ 58 h 320"/>
                  <a:gd name="T14" fmla="*/ 124 w 338"/>
                  <a:gd name="T15" fmla="*/ 63 h 320"/>
                  <a:gd name="T16" fmla="*/ 124 w 338"/>
                  <a:gd name="T17" fmla="*/ 66 h 320"/>
                  <a:gd name="T18" fmla="*/ 122 w 338"/>
                  <a:gd name="T19" fmla="*/ 68 h 320"/>
                  <a:gd name="T20" fmla="*/ 113 w 338"/>
                  <a:gd name="T21" fmla="*/ 70 h 320"/>
                  <a:gd name="T22" fmla="*/ 111 w 338"/>
                  <a:gd name="T23" fmla="*/ 75 h 320"/>
                  <a:gd name="T24" fmla="*/ 102 w 338"/>
                  <a:gd name="T25" fmla="*/ 81 h 320"/>
                  <a:gd name="T26" fmla="*/ 97 w 338"/>
                  <a:gd name="T27" fmla="*/ 88 h 320"/>
                  <a:gd name="T28" fmla="*/ 91 w 338"/>
                  <a:gd name="T29" fmla="*/ 91 h 320"/>
                  <a:gd name="T30" fmla="*/ 83 w 338"/>
                  <a:gd name="T31" fmla="*/ 102 h 320"/>
                  <a:gd name="T32" fmla="*/ 74 w 338"/>
                  <a:gd name="T33" fmla="*/ 108 h 320"/>
                  <a:gd name="T34" fmla="*/ 63 w 338"/>
                  <a:gd name="T35" fmla="*/ 109 h 320"/>
                  <a:gd name="T36" fmla="*/ 59 w 338"/>
                  <a:gd name="T37" fmla="*/ 104 h 320"/>
                  <a:gd name="T38" fmla="*/ 49 w 338"/>
                  <a:gd name="T39" fmla="*/ 104 h 320"/>
                  <a:gd name="T40" fmla="*/ 33 w 338"/>
                  <a:gd name="T41" fmla="*/ 106 h 320"/>
                  <a:gd name="T42" fmla="*/ 6 w 338"/>
                  <a:gd name="T43" fmla="*/ 102 h 320"/>
                  <a:gd name="T44" fmla="*/ 0 w 338"/>
                  <a:gd name="T45" fmla="*/ 100 h 320"/>
                  <a:gd name="T46" fmla="*/ 13 w 338"/>
                  <a:gd name="T47" fmla="*/ 129 h 320"/>
                  <a:gd name="T48" fmla="*/ 24 w 338"/>
                  <a:gd name="T49" fmla="*/ 145 h 320"/>
                  <a:gd name="T50" fmla="*/ 75 w 338"/>
                  <a:gd name="T51" fmla="*/ 199 h 320"/>
                  <a:gd name="T52" fmla="*/ 93 w 338"/>
                  <a:gd name="T53" fmla="*/ 216 h 320"/>
                  <a:gd name="T54" fmla="*/ 111 w 338"/>
                  <a:gd name="T55" fmla="*/ 227 h 320"/>
                  <a:gd name="T56" fmla="*/ 118 w 338"/>
                  <a:gd name="T57" fmla="*/ 270 h 320"/>
                  <a:gd name="T58" fmla="*/ 152 w 338"/>
                  <a:gd name="T59" fmla="*/ 282 h 320"/>
                  <a:gd name="T60" fmla="*/ 190 w 338"/>
                  <a:gd name="T61" fmla="*/ 293 h 320"/>
                  <a:gd name="T62" fmla="*/ 243 w 338"/>
                  <a:gd name="T63" fmla="*/ 300 h 320"/>
                  <a:gd name="T64" fmla="*/ 272 w 338"/>
                  <a:gd name="T65" fmla="*/ 318 h 320"/>
                  <a:gd name="T66" fmla="*/ 277 w 338"/>
                  <a:gd name="T67" fmla="*/ 320 h 320"/>
                  <a:gd name="T68" fmla="*/ 277 w 338"/>
                  <a:gd name="T69" fmla="*/ 307 h 320"/>
                  <a:gd name="T70" fmla="*/ 284 w 338"/>
                  <a:gd name="T71" fmla="*/ 290 h 320"/>
                  <a:gd name="T72" fmla="*/ 332 w 338"/>
                  <a:gd name="T73" fmla="*/ 199 h 320"/>
                  <a:gd name="T74" fmla="*/ 334 w 338"/>
                  <a:gd name="T75" fmla="*/ 140 h 320"/>
                  <a:gd name="T76" fmla="*/ 331 w 338"/>
                  <a:gd name="T77" fmla="*/ 47 h 320"/>
                  <a:gd name="T78" fmla="*/ 254 w 338"/>
                  <a:gd name="T79" fmla="*/ 16 h 320"/>
                  <a:gd name="T80" fmla="*/ 222 w 338"/>
                  <a:gd name="T81" fmla="*/ 0 h 320"/>
                  <a:gd name="T82" fmla="*/ 215 w 338"/>
                  <a:gd name="T83" fmla="*/ 2 h 320"/>
                  <a:gd name="T84" fmla="*/ 204 w 338"/>
                  <a:gd name="T85" fmla="*/ 2 h 320"/>
                  <a:gd name="T86" fmla="*/ 197 w 338"/>
                  <a:gd name="T87" fmla="*/ 0 h 320"/>
                  <a:gd name="T88" fmla="*/ 174 w 338"/>
                  <a:gd name="T89" fmla="*/ 6 h 320"/>
                  <a:gd name="T90" fmla="*/ 158 w 338"/>
                  <a:gd name="T91" fmla="*/ 15 h 320"/>
                  <a:gd name="T92" fmla="*/ 150 w 338"/>
                  <a:gd name="T93" fmla="*/ 43 h 3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338" h="320">
                    <a:moveTo>
                      <a:pt x="150" y="43"/>
                    </a:moveTo>
                    <a:lnTo>
                      <a:pt x="159" y="49"/>
                    </a:lnTo>
                    <a:lnTo>
                      <a:pt x="161" y="52"/>
                    </a:lnTo>
                    <a:lnTo>
                      <a:pt x="156" y="54"/>
                    </a:lnTo>
                    <a:lnTo>
                      <a:pt x="154" y="56"/>
                    </a:lnTo>
                    <a:lnTo>
                      <a:pt x="152" y="56"/>
                    </a:lnTo>
                    <a:lnTo>
                      <a:pt x="145" y="52"/>
                    </a:lnTo>
                    <a:lnTo>
                      <a:pt x="141" y="52"/>
                    </a:lnTo>
                    <a:lnTo>
                      <a:pt x="140" y="54"/>
                    </a:lnTo>
                    <a:lnTo>
                      <a:pt x="138" y="58"/>
                    </a:lnTo>
                    <a:lnTo>
                      <a:pt x="136" y="58"/>
                    </a:lnTo>
                    <a:lnTo>
                      <a:pt x="134" y="56"/>
                    </a:lnTo>
                    <a:lnTo>
                      <a:pt x="133" y="56"/>
                    </a:lnTo>
                    <a:lnTo>
                      <a:pt x="131" y="58"/>
                    </a:lnTo>
                    <a:lnTo>
                      <a:pt x="125" y="59"/>
                    </a:lnTo>
                    <a:lnTo>
                      <a:pt x="124" y="63"/>
                    </a:lnTo>
                    <a:lnTo>
                      <a:pt x="124" y="65"/>
                    </a:lnTo>
                    <a:lnTo>
                      <a:pt x="124" y="66"/>
                    </a:lnTo>
                    <a:lnTo>
                      <a:pt x="124" y="68"/>
                    </a:lnTo>
                    <a:lnTo>
                      <a:pt x="122" y="68"/>
                    </a:lnTo>
                    <a:lnTo>
                      <a:pt x="120" y="66"/>
                    </a:lnTo>
                    <a:lnTo>
                      <a:pt x="113" y="70"/>
                    </a:lnTo>
                    <a:lnTo>
                      <a:pt x="111" y="72"/>
                    </a:lnTo>
                    <a:lnTo>
                      <a:pt x="111" y="75"/>
                    </a:lnTo>
                    <a:lnTo>
                      <a:pt x="108" y="75"/>
                    </a:lnTo>
                    <a:lnTo>
                      <a:pt x="102" y="81"/>
                    </a:lnTo>
                    <a:lnTo>
                      <a:pt x="100" y="84"/>
                    </a:lnTo>
                    <a:lnTo>
                      <a:pt x="97" y="88"/>
                    </a:lnTo>
                    <a:lnTo>
                      <a:pt x="97" y="90"/>
                    </a:lnTo>
                    <a:lnTo>
                      <a:pt x="91" y="91"/>
                    </a:lnTo>
                    <a:lnTo>
                      <a:pt x="88" y="99"/>
                    </a:lnTo>
                    <a:lnTo>
                      <a:pt x="83" y="102"/>
                    </a:lnTo>
                    <a:lnTo>
                      <a:pt x="79" y="102"/>
                    </a:lnTo>
                    <a:lnTo>
                      <a:pt x="74" y="108"/>
                    </a:lnTo>
                    <a:lnTo>
                      <a:pt x="68" y="108"/>
                    </a:lnTo>
                    <a:lnTo>
                      <a:pt x="63" y="109"/>
                    </a:lnTo>
                    <a:lnTo>
                      <a:pt x="59" y="109"/>
                    </a:lnTo>
                    <a:lnTo>
                      <a:pt x="59" y="104"/>
                    </a:lnTo>
                    <a:lnTo>
                      <a:pt x="56" y="102"/>
                    </a:lnTo>
                    <a:lnTo>
                      <a:pt x="49" y="104"/>
                    </a:lnTo>
                    <a:lnTo>
                      <a:pt x="45" y="104"/>
                    </a:lnTo>
                    <a:lnTo>
                      <a:pt x="33" y="106"/>
                    </a:lnTo>
                    <a:lnTo>
                      <a:pt x="20" y="100"/>
                    </a:lnTo>
                    <a:lnTo>
                      <a:pt x="6" y="102"/>
                    </a:lnTo>
                    <a:lnTo>
                      <a:pt x="2" y="102"/>
                    </a:lnTo>
                    <a:lnTo>
                      <a:pt x="0" y="100"/>
                    </a:lnTo>
                    <a:lnTo>
                      <a:pt x="0" y="106"/>
                    </a:lnTo>
                    <a:lnTo>
                      <a:pt x="13" y="129"/>
                    </a:lnTo>
                    <a:lnTo>
                      <a:pt x="22" y="136"/>
                    </a:lnTo>
                    <a:lnTo>
                      <a:pt x="24" y="145"/>
                    </a:lnTo>
                    <a:lnTo>
                      <a:pt x="61" y="195"/>
                    </a:lnTo>
                    <a:lnTo>
                      <a:pt x="75" y="199"/>
                    </a:lnTo>
                    <a:lnTo>
                      <a:pt x="84" y="206"/>
                    </a:lnTo>
                    <a:lnTo>
                      <a:pt x="93" y="216"/>
                    </a:lnTo>
                    <a:lnTo>
                      <a:pt x="102" y="220"/>
                    </a:lnTo>
                    <a:lnTo>
                      <a:pt x="111" y="227"/>
                    </a:lnTo>
                    <a:lnTo>
                      <a:pt x="115" y="259"/>
                    </a:lnTo>
                    <a:lnTo>
                      <a:pt x="118" y="270"/>
                    </a:lnTo>
                    <a:lnTo>
                      <a:pt x="133" y="281"/>
                    </a:lnTo>
                    <a:lnTo>
                      <a:pt x="152" y="282"/>
                    </a:lnTo>
                    <a:lnTo>
                      <a:pt x="181" y="297"/>
                    </a:lnTo>
                    <a:lnTo>
                      <a:pt x="190" y="293"/>
                    </a:lnTo>
                    <a:lnTo>
                      <a:pt x="215" y="300"/>
                    </a:lnTo>
                    <a:lnTo>
                      <a:pt x="243" y="300"/>
                    </a:lnTo>
                    <a:lnTo>
                      <a:pt x="259" y="306"/>
                    </a:lnTo>
                    <a:lnTo>
                      <a:pt x="272" y="318"/>
                    </a:lnTo>
                    <a:lnTo>
                      <a:pt x="275" y="320"/>
                    </a:lnTo>
                    <a:lnTo>
                      <a:pt x="277" y="320"/>
                    </a:lnTo>
                    <a:lnTo>
                      <a:pt x="277" y="318"/>
                    </a:lnTo>
                    <a:lnTo>
                      <a:pt x="277" y="307"/>
                    </a:lnTo>
                    <a:lnTo>
                      <a:pt x="281" y="299"/>
                    </a:lnTo>
                    <a:lnTo>
                      <a:pt x="284" y="290"/>
                    </a:lnTo>
                    <a:lnTo>
                      <a:pt x="300" y="279"/>
                    </a:lnTo>
                    <a:lnTo>
                      <a:pt x="332" y="199"/>
                    </a:lnTo>
                    <a:lnTo>
                      <a:pt x="325" y="154"/>
                    </a:lnTo>
                    <a:lnTo>
                      <a:pt x="334" y="140"/>
                    </a:lnTo>
                    <a:lnTo>
                      <a:pt x="338" y="84"/>
                    </a:lnTo>
                    <a:lnTo>
                      <a:pt x="331" y="47"/>
                    </a:lnTo>
                    <a:lnTo>
                      <a:pt x="324" y="40"/>
                    </a:lnTo>
                    <a:lnTo>
                      <a:pt x="254" y="16"/>
                    </a:lnTo>
                    <a:lnTo>
                      <a:pt x="222" y="16"/>
                    </a:lnTo>
                    <a:lnTo>
                      <a:pt x="222" y="0"/>
                    </a:lnTo>
                    <a:lnTo>
                      <a:pt x="222" y="2"/>
                    </a:lnTo>
                    <a:lnTo>
                      <a:pt x="215" y="2"/>
                    </a:lnTo>
                    <a:lnTo>
                      <a:pt x="209" y="4"/>
                    </a:lnTo>
                    <a:lnTo>
                      <a:pt x="204" y="2"/>
                    </a:lnTo>
                    <a:lnTo>
                      <a:pt x="199" y="0"/>
                    </a:lnTo>
                    <a:lnTo>
                      <a:pt x="197" y="0"/>
                    </a:lnTo>
                    <a:lnTo>
                      <a:pt x="186" y="6"/>
                    </a:lnTo>
                    <a:lnTo>
                      <a:pt x="174" y="6"/>
                    </a:lnTo>
                    <a:lnTo>
                      <a:pt x="163" y="15"/>
                    </a:lnTo>
                    <a:lnTo>
                      <a:pt x="158" y="15"/>
                    </a:lnTo>
                    <a:lnTo>
                      <a:pt x="154" y="16"/>
                    </a:lnTo>
                    <a:lnTo>
                      <a:pt x="150" y="43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399" name="Freeform 81">
                <a:extLst>
                  <a:ext uri="{FF2B5EF4-FFF2-40B4-BE49-F238E27FC236}">
                    <a16:creationId xmlns:a16="http://schemas.microsoft.com/office/drawing/2014/main" id="{88CC0795-1739-41C4-BA5D-CD28C4C8FDA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9" y="1448"/>
                <a:ext cx="688" cy="532"/>
              </a:xfrm>
              <a:custGeom>
                <a:avLst/>
                <a:gdLst>
                  <a:gd name="T0" fmla="*/ 175 w 688"/>
                  <a:gd name="T1" fmla="*/ 341 h 532"/>
                  <a:gd name="T2" fmla="*/ 165 w 688"/>
                  <a:gd name="T3" fmla="*/ 346 h 532"/>
                  <a:gd name="T4" fmla="*/ 159 w 688"/>
                  <a:gd name="T5" fmla="*/ 357 h 532"/>
                  <a:gd name="T6" fmla="*/ 145 w 688"/>
                  <a:gd name="T7" fmla="*/ 368 h 532"/>
                  <a:gd name="T8" fmla="*/ 125 w 688"/>
                  <a:gd name="T9" fmla="*/ 369 h 532"/>
                  <a:gd name="T10" fmla="*/ 122 w 688"/>
                  <a:gd name="T11" fmla="*/ 371 h 532"/>
                  <a:gd name="T12" fmla="*/ 33 w 688"/>
                  <a:gd name="T13" fmla="*/ 389 h 532"/>
                  <a:gd name="T14" fmla="*/ 2 w 688"/>
                  <a:gd name="T15" fmla="*/ 391 h 532"/>
                  <a:gd name="T16" fmla="*/ 0 w 688"/>
                  <a:gd name="T17" fmla="*/ 409 h 532"/>
                  <a:gd name="T18" fmla="*/ 9 w 688"/>
                  <a:gd name="T19" fmla="*/ 418 h 532"/>
                  <a:gd name="T20" fmla="*/ 9 w 688"/>
                  <a:gd name="T21" fmla="*/ 427 h 532"/>
                  <a:gd name="T22" fmla="*/ 56 w 688"/>
                  <a:gd name="T23" fmla="*/ 489 h 532"/>
                  <a:gd name="T24" fmla="*/ 72 w 688"/>
                  <a:gd name="T25" fmla="*/ 494 h 532"/>
                  <a:gd name="T26" fmla="*/ 81 w 688"/>
                  <a:gd name="T27" fmla="*/ 489 h 532"/>
                  <a:gd name="T28" fmla="*/ 88 w 688"/>
                  <a:gd name="T29" fmla="*/ 491 h 532"/>
                  <a:gd name="T30" fmla="*/ 93 w 688"/>
                  <a:gd name="T31" fmla="*/ 503 h 532"/>
                  <a:gd name="T32" fmla="*/ 86 w 688"/>
                  <a:gd name="T33" fmla="*/ 503 h 532"/>
                  <a:gd name="T34" fmla="*/ 86 w 688"/>
                  <a:gd name="T35" fmla="*/ 509 h 532"/>
                  <a:gd name="T36" fmla="*/ 106 w 688"/>
                  <a:gd name="T37" fmla="*/ 519 h 532"/>
                  <a:gd name="T38" fmla="*/ 99 w 688"/>
                  <a:gd name="T39" fmla="*/ 509 h 532"/>
                  <a:gd name="T40" fmla="*/ 118 w 688"/>
                  <a:gd name="T41" fmla="*/ 503 h 532"/>
                  <a:gd name="T42" fmla="*/ 150 w 688"/>
                  <a:gd name="T43" fmla="*/ 500 h 532"/>
                  <a:gd name="T44" fmla="*/ 156 w 688"/>
                  <a:gd name="T45" fmla="*/ 493 h 532"/>
                  <a:gd name="T46" fmla="*/ 166 w 688"/>
                  <a:gd name="T47" fmla="*/ 485 h 532"/>
                  <a:gd name="T48" fmla="*/ 188 w 688"/>
                  <a:gd name="T49" fmla="*/ 448 h 532"/>
                  <a:gd name="T50" fmla="*/ 270 w 688"/>
                  <a:gd name="T51" fmla="*/ 455 h 532"/>
                  <a:gd name="T52" fmla="*/ 297 w 688"/>
                  <a:gd name="T53" fmla="*/ 478 h 532"/>
                  <a:gd name="T54" fmla="*/ 309 w 688"/>
                  <a:gd name="T55" fmla="*/ 471 h 532"/>
                  <a:gd name="T56" fmla="*/ 340 w 688"/>
                  <a:gd name="T57" fmla="*/ 462 h 532"/>
                  <a:gd name="T58" fmla="*/ 399 w 688"/>
                  <a:gd name="T59" fmla="*/ 485 h 532"/>
                  <a:gd name="T60" fmla="*/ 440 w 688"/>
                  <a:gd name="T61" fmla="*/ 462 h 532"/>
                  <a:gd name="T62" fmla="*/ 520 w 688"/>
                  <a:gd name="T63" fmla="*/ 469 h 532"/>
                  <a:gd name="T64" fmla="*/ 534 w 688"/>
                  <a:gd name="T65" fmla="*/ 466 h 532"/>
                  <a:gd name="T66" fmla="*/ 541 w 688"/>
                  <a:gd name="T67" fmla="*/ 457 h 532"/>
                  <a:gd name="T68" fmla="*/ 552 w 688"/>
                  <a:gd name="T69" fmla="*/ 452 h 532"/>
                  <a:gd name="T70" fmla="*/ 563 w 688"/>
                  <a:gd name="T71" fmla="*/ 443 h 532"/>
                  <a:gd name="T72" fmla="*/ 565 w 688"/>
                  <a:gd name="T73" fmla="*/ 441 h 532"/>
                  <a:gd name="T74" fmla="*/ 559 w 688"/>
                  <a:gd name="T75" fmla="*/ 432 h 532"/>
                  <a:gd name="T76" fmla="*/ 561 w 688"/>
                  <a:gd name="T77" fmla="*/ 423 h 532"/>
                  <a:gd name="T78" fmla="*/ 570 w 688"/>
                  <a:gd name="T79" fmla="*/ 418 h 532"/>
                  <a:gd name="T80" fmla="*/ 574 w 688"/>
                  <a:gd name="T81" fmla="*/ 407 h 532"/>
                  <a:gd name="T82" fmla="*/ 582 w 688"/>
                  <a:gd name="T83" fmla="*/ 403 h 532"/>
                  <a:gd name="T84" fmla="*/ 588 w 688"/>
                  <a:gd name="T85" fmla="*/ 393 h 532"/>
                  <a:gd name="T86" fmla="*/ 659 w 688"/>
                  <a:gd name="T87" fmla="*/ 302 h 532"/>
                  <a:gd name="T88" fmla="*/ 688 w 688"/>
                  <a:gd name="T89" fmla="*/ 143 h 532"/>
                  <a:gd name="T90" fmla="*/ 656 w 688"/>
                  <a:gd name="T91" fmla="*/ 119 h 532"/>
                  <a:gd name="T92" fmla="*/ 650 w 688"/>
                  <a:gd name="T93" fmla="*/ 102 h 532"/>
                  <a:gd name="T94" fmla="*/ 645 w 688"/>
                  <a:gd name="T95" fmla="*/ 23 h 532"/>
                  <a:gd name="T96" fmla="*/ 624 w 688"/>
                  <a:gd name="T97" fmla="*/ 16 h 532"/>
                  <a:gd name="T98" fmla="*/ 609 w 688"/>
                  <a:gd name="T99" fmla="*/ 7 h 532"/>
                  <a:gd name="T100" fmla="*/ 506 w 688"/>
                  <a:gd name="T101" fmla="*/ 0 h 532"/>
                  <a:gd name="T102" fmla="*/ 174 w 688"/>
                  <a:gd name="T103" fmla="*/ 202 h 532"/>
                  <a:gd name="T104" fmla="*/ 175 w 688"/>
                  <a:gd name="T105" fmla="*/ 203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8" h="532">
                    <a:moveTo>
                      <a:pt x="175" y="212"/>
                    </a:moveTo>
                    <a:lnTo>
                      <a:pt x="175" y="341"/>
                    </a:lnTo>
                    <a:lnTo>
                      <a:pt x="172" y="343"/>
                    </a:lnTo>
                    <a:lnTo>
                      <a:pt x="165" y="346"/>
                    </a:lnTo>
                    <a:lnTo>
                      <a:pt x="161" y="352"/>
                    </a:lnTo>
                    <a:lnTo>
                      <a:pt x="159" y="357"/>
                    </a:lnTo>
                    <a:lnTo>
                      <a:pt x="150" y="362"/>
                    </a:lnTo>
                    <a:lnTo>
                      <a:pt x="145" y="368"/>
                    </a:lnTo>
                    <a:lnTo>
                      <a:pt x="145" y="371"/>
                    </a:lnTo>
                    <a:lnTo>
                      <a:pt x="125" y="369"/>
                    </a:lnTo>
                    <a:lnTo>
                      <a:pt x="125" y="373"/>
                    </a:lnTo>
                    <a:lnTo>
                      <a:pt x="122" y="371"/>
                    </a:lnTo>
                    <a:lnTo>
                      <a:pt x="52" y="373"/>
                    </a:lnTo>
                    <a:lnTo>
                      <a:pt x="33" y="389"/>
                    </a:lnTo>
                    <a:lnTo>
                      <a:pt x="4" y="389"/>
                    </a:lnTo>
                    <a:lnTo>
                      <a:pt x="2" y="391"/>
                    </a:lnTo>
                    <a:lnTo>
                      <a:pt x="2" y="402"/>
                    </a:lnTo>
                    <a:lnTo>
                      <a:pt x="0" y="409"/>
                    </a:lnTo>
                    <a:lnTo>
                      <a:pt x="0" y="410"/>
                    </a:lnTo>
                    <a:lnTo>
                      <a:pt x="9" y="418"/>
                    </a:lnTo>
                    <a:lnTo>
                      <a:pt x="9" y="419"/>
                    </a:lnTo>
                    <a:lnTo>
                      <a:pt x="9" y="427"/>
                    </a:lnTo>
                    <a:lnTo>
                      <a:pt x="11" y="432"/>
                    </a:lnTo>
                    <a:lnTo>
                      <a:pt x="56" y="489"/>
                    </a:lnTo>
                    <a:lnTo>
                      <a:pt x="68" y="494"/>
                    </a:lnTo>
                    <a:lnTo>
                      <a:pt x="72" y="494"/>
                    </a:lnTo>
                    <a:lnTo>
                      <a:pt x="75" y="493"/>
                    </a:lnTo>
                    <a:lnTo>
                      <a:pt x="81" y="489"/>
                    </a:lnTo>
                    <a:lnTo>
                      <a:pt x="83" y="489"/>
                    </a:lnTo>
                    <a:lnTo>
                      <a:pt x="88" y="491"/>
                    </a:lnTo>
                    <a:lnTo>
                      <a:pt x="93" y="502"/>
                    </a:lnTo>
                    <a:lnTo>
                      <a:pt x="93" y="503"/>
                    </a:lnTo>
                    <a:lnTo>
                      <a:pt x="90" y="502"/>
                    </a:lnTo>
                    <a:lnTo>
                      <a:pt x="86" y="503"/>
                    </a:lnTo>
                    <a:lnTo>
                      <a:pt x="84" y="505"/>
                    </a:lnTo>
                    <a:lnTo>
                      <a:pt x="86" y="509"/>
                    </a:lnTo>
                    <a:lnTo>
                      <a:pt x="99" y="523"/>
                    </a:lnTo>
                    <a:lnTo>
                      <a:pt x="106" y="519"/>
                    </a:lnTo>
                    <a:lnTo>
                      <a:pt x="100" y="512"/>
                    </a:lnTo>
                    <a:lnTo>
                      <a:pt x="99" y="509"/>
                    </a:lnTo>
                    <a:lnTo>
                      <a:pt x="113" y="507"/>
                    </a:lnTo>
                    <a:lnTo>
                      <a:pt x="118" y="503"/>
                    </a:lnTo>
                    <a:lnTo>
                      <a:pt x="152" y="532"/>
                    </a:lnTo>
                    <a:lnTo>
                      <a:pt x="150" y="500"/>
                    </a:lnTo>
                    <a:lnTo>
                      <a:pt x="154" y="496"/>
                    </a:lnTo>
                    <a:lnTo>
                      <a:pt x="156" y="493"/>
                    </a:lnTo>
                    <a:lnTo>
                      <a:pt x="163" y="491"/>
                    </a:lnTo>
                    <a:lnTo>
                      <a:pt x="166" y="485"/>
                    </a:lnTo>
                    <a:lnTo>
                      <a:pt x="175" y="457"/>
                    </a:lnTo>
                    <a:lnTo>
                      <a:pt x="188" y="448"/>
                    </a:lnTo>
                    <a:lnTo>
                      <a:pt x="240" y="441"/>
                    </a:lnTo>
                    <a:lnTo>
                      <a:pt x="270" y="455"/>
                    </a:lnTo>
                    <a:lnTo>
                      <a:pt x="293" y="477"/>
                    </a:lnTo>
                    <a:lnTo>
                      <a:pt x="297" y="478"/>
                    </a:lnTo>
                    <a:lnTo>
                      <a:pt x="304" y="478"/>
                    </a:lnTo>
                    <a:lnTo>
                      <a:pt x="309" y="471"/>
                    </a:lnTo>
                    <a:lnTo>
                      <a:pt x="329" y="462"/>
                    </a:lnTo>
                    <a:lnTo>
                      <a:pt x="340" y="462"/>
                    </a:lnTo>
                    <a:lnTo>
                      <a:pt x="370" y="480"/>
                    </a:lnTo>
                    <a:lnTo>
                      <a:pt x="399" y="485"/>
                    </a:lnTo>
                    <a:lnTo>
                      <a:pt x="407" y="484"/>
                    </a:lnTo>
                    <a:lnTo>
                      <a:pt x="440" y="462"/>
                    </a:lnTo>
                    <a:lnTo>
                      <a:pt x="499" y="459"/>
                    </a:lnTo>
                    <a:lnTo>
                      <a:pt x="520" y="469"/>
                    </a:lnTo>
                    <a:lnTo>
                      <a:pt x="529" y="468"/>
                    </a:lnTo>
                    <a:lnTo>
                      <a:pt x="534" y="466"/>
                    </a:lnTo>
                    <a:lnTo>
                      <a:pt x="541" y="459"/>
                    </a:lnTo>
                    <a:lnTo>
                      <a:pt x="541" y="457"/>
                    </a:lnTo>
                    <a:lnTo>
                      <a:pt x="547" y="453"/>
                    </a:lnTo>
                    <a:lnTo>
                      <a:pt x="552" y="452"/>
                    </a:lnTo>
                    <a:lnTo>
                      <a:pt x="557" y="452"/>
                    </a:lnTo>
                    <a:lnTo>
                      <a:pt x="563" y="443"/>
                    </a:lnTo>
                    <a:lnTo>
                      <a:pt x="563" y="443"/>
                    </a:lnTo>
                    <a:lnTo>
                      <a:pt x="565" y="441"/>
                    </a:lnTo>
                    <a:lnTo>
                      <a:pt x="561" y="437"/>
                    </a:lnTo>
                    <a:lnTo>
                      <a:pt x="559" y="432"/>
                    </a:lnTo>
                    <a:lnTo>
                      <a:pt x="559" y="428"/>
                    </a:lnTo>
                    <a:lnTo>
                      <a:pt x="561" y="423"/>
                    </a:lnTo>
                    <a:lnTo>
                      <a:pt x="566" y="419"/>
                    </a:lnTo>
                    <a:lnTo>
                      <a:pt x="570" y="418"/>
                    </a:lnTo>
                    <a:lnTo>
                      <a:pt x="574" y="416"/>
                    </a:lnTo>
                    <a:lnTo>
                      <a:pt x="574" y="407"/>
                    </a:lnTo>
                    <a:lnTo>
                      <a:pt x="577" y="403"/>
                    </a:lnTo>
                    <a:lnTo>
                      <a:pt x="582" y="403"/>
                    </a:lnTo>
                    <a:lnTo>
                      <a:pt x="582" y="394"/>
                    </a:lnTo>
                    <a:lnTo>
                      <a:pt x="588" y="393"/>
                    </a:lnTo>
                    <a:lnTo>
                      <a:pt x="588" y="384"/>
                    </a:lnTo>
                    <a:lnTo>
                      <a:pt x="659" y="302"/>
                    </a:lnTo>
                    <a:lnTo>
                      <a:pt x="675" y="162"/>
                    </a:lnTo>
                    <a:lnTo>
                      <a:pt x="688" y="143"/>
                    </a:lnTo>
                    <a:lnTo>
                      <a:pt x="663" y="130"/>
                    </a:lnTo>
                    <a:lnTo>
                      <a:pt x="656" y="119"/>
                    </a:lnTo>
                    <a:lnTo>
                      <a:pt x="650" y="105"/>
                    </a:lnTo>
                    <a:lnTo>
                      <a:pt x="650" y="102"/>
                    </a:lnTo>
                    <a:lnTo>
                      <a:pt x="645" y="91"/>
                    </a:lnTo>
                    <a:lnTo>
                      <a:pt x="645" y="23"/>
                    </a:lnTo>
                    <a:lnTo>
                      <a:pt x="631" y="27"/>
                    </a:lnTo>
                    <a:lnTo>
                      <a:pt x="624" y="16"/>
                    </a:lnTo>
                    <a:lnTo>
                      <a:pt x="611" y="11"/>
                    </a:lnTo>
                    <a:lnTo>
                      <a:pt x="609" y="7"/>
                    </a:lnTo>
                    <a:lnTo>
                      <a:pt x="604" y="3"/>
                    </a:lnTo>
                    <a:lnTo>
                      <a:pt x="506" y="0"/>
                    </a:lnTo>
                    <a:lnTo>
                      <a:pt x="241" y="184"/>
                    </a:lnTo>
                    <a:lnTo>
                      <a:pt x="174" y="202"/>
                    </a:lnTo>
                    <a:lnTo>
                      <a:pt x="174" y="203"/>
                    </a:lnTo>
                    <a:lnTo>
                      <a:pt x="175" y="203"/>
                    </a:lnTo>
                    <a:lnTo>
                      <a:pt x="175" y="212"/>
                    </a:ln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0" name="Freeform 82">
                <a:extLst>
                  <a:ext uri="{FF2B5EF4-FFF2-40B4-BE49-F238E27FC236}">
                    <a16:creationId xmlns:a16="http://schemas.microsoft.com/office/drawing/2014/main" id="{E62EB458-FB6A-412C-831A-E9538F4800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69" y="1448"/>
                <a:ext cx="688" cy="532"/>
              </a:xfrm>
              <a:custGeom>
                <a:avLst/>
                <a:gdLst>
                  <a:gd name="T0" fmla="*/ 175 w 688"/>
                  <a:gd name="T1" fmla="*/ 341 h 532"/>
                  <a:gd name="T2" fmla="*/ 165 w 688"/>
                  <a:gd name="T3" fmla="*/ 346 h 532"/>
                  <a:gd name="T4" fmla="*/ 159 w 688"/>
                  <a:gd name="T5" fmla="*/ 357 h 532"/>
                  <a:gd name="T6" fmla="*/ 145 w 688"/>
                  <a:gd name="T7" fmla="*/ 368 h 532"/>
                  <a:gd name="T8" fmla="*/ 125 w 688"/>
                  <a:gd name="T9" fmla="*/ 369 h 532"/>
                  <a:gd name="T10" fmla="*/ 122 w 688"/>
                  <a:gd name="T11" fmla="*/ 371 h 532"/>
                  <a:gd name="T12" fmla="*/ 33 w 688"/>
                  <a:gd name="T13" fmla="*/ 389 h 532"/>
                  <a:gd name="T14" fmla="*/ 2 w 688"/>
                  <a:gd name="T15" fmla="*/ 391 h 532"/>
                  <a:gd name="T16" fmla="*/ 0 w 688"/>
                  <a:gd name="T17" fmla="*/ 409 h 532"/>
                  <a:gd name="T18" fmla="*/ 9 w 688"/>
                  <a:gd name="T19" fmla="*/ 418 h 532"/>
                  <a:gd name="T20" fmla="*/ 9 w 688"/>
                  <a:gd name="T21" fmla="*/ 427 h 532"/>
                  <a:gd name="T22" fmla="*/ 56 w 688"/>
                  <a:gd name="T23" fmla="*/ 489 h 532"/>
                  <a:gd name="T24" fmla="*/ 72 w 688"/>
                  <a:gd name="T25" fmla="*/ 494 h 532"/>
                  <a:gd name="T26" fmla="*/ 81 w 688"/>
                  <a:gd name="T27" fmla="*/ 489 h 532"/>
                  <a:gd name="T28" fmla="*/ 88 w 688"/>
                  <a:gd name="T29" fmla="*/ 491 h 532"/>
                  <a:gd name="T30" fmla="*/ 93 w 688"/>
                  <a:gd name="T31" fmla="*/ 503 h 532"/>
                  <a:gd name="T32" fmla="*/ 86 w 688"/>
                  <a:gd name="T33" fmla="*/ 503 h 532"/>
                  <a:gd name="T34" fmla="*/ 86 w 688"/>
                  <a:gd name="T35" fmla="*/ 509 h 532"/>
                  <a:gd name="T36" fmla="*/ 106 w 688"/>
                  <a:gd name="T37" fmla="*/ 519 h 532"/>
                  <a:gd name="T38" fmla="*/ 99 w 688"/>
                  <a:gd name="T39" fmla="*/ 509 h 532"/>
                  <a:gd name="T40" fmla="*/ 118 w 688"/>
                  <a:gd name="T41" fmla="*/ 503 h 532"/>
                  <a:gd name="T42" fmla="*/ 150 w 688"/>
                  <a:gd name="T43" fmla="*/ 500 h 532"/>
                  <a:gd name="T44" fmla="*/ 156 w 688"/>
                  <a:gd name="T45" fmla="*/ 493 h 532"/>
                  <a:gd name="T46" fmla="*/ 166 w 688"/>
                  <a:gd name="T47" fmla="*/ 485 h 532"/>
                  <a:gd name="T48" fmla="*/ 188 w 688"/>
                  <a:gd name="T49" fmla="*/ 448 h 532"/>
                  <a:gd name="T50" fmla="*/ 270 w 688"/>
                  <a:gd name="T51" fmla="*/ 455 h 532"/>
                  <a:gd name="T52" fmla="*/ 297 w 688"/>
                  <a:gd name="T53" fmla="*/ 478 h 532"/>
                  <a:gd name="T54" fmla="*/ 309 w 688"/>
                  <a:gd name="T55" fmla="*/ 471 h 532"/>
                  <a:gd name="T56" fmla="*/ 340 w 688"/>
                  <a:gd name="T57" fmla="*/ 462 h 532"/>
                  <a:gd name="T58" fmla="*/ 399 w 688"/>
                  <a:gd name="T59" fmla="*/ 485 h 532"/>
                  <a:gd name="T60" fmla="*/ 440 w 688"/>
                  <a:gd name="T61" fmla="*/ 462 h 532"/>
                  <a:gd name="T62" fmla="*/ 520 w 688"/>
                  <a:gd name="T63" fmla="*/ 469 h 532"/>
                  <a:gd name="T64" fmla="*/ 534 w 688"/>
                  <a:gd name="T65" fmla="*/ 466 h 532"/>
                  <a:gd name="T66" fmla="*/ 541 w 688"/>
                  <a:gd name="T67" fmla="*/ 457 h 532"/>
                  <a:gd name="T68" fmla="*/ 552 w 688"/>
                  <a:gd name="T69" fmla="*/ 452 h 532"/>
                  <a:gd name="T70" fmla="*/ 563 w 688"/>
                  <a:gd name="T71" fmla="*/ 443 h 532"/>
                  <a:gd name="T72" fmla="*/ 565 w 688"/>
                  <a:gd name="T73" fmla="*/ 441 h 532"/>
                  <a:gd name="T74" fmla="*/ 559 w 688"/>
                  <a:gd name="T75" fmla="*/ 432 h 532"/>
                  <a:gd name="T76" fmla="*/ 561 w 688"/>
                  <a:gd name="T77" fmla="*/ 423 h 532"/>
                  <a:gd name="T78" fmla="*/ 570 w 688"/>
                  <a:gd name="T79" fmla="*/ 418 h 532"/>
                  <a:gd name="T80" fmla="*/ 574 w 688"/>
                  <a:gd name="T81" fmla="*/ 407 h 532"/>
                  <a:gd name="T82" fmla="*/ 582 w 688"/>
                  <a:gd name="T83" fmla="*/ 403 h 532"/>
                  <a:gd name="T84" fmla="*/ 588 w 688"/>
                  <a:gd name="T85" fmla="*/ 393 h 532"/>
                  <a:gd name="T86" fmla="*/ 659 w 688"/>
                  <a:gd name="T87" fmla="*/ 302 h 532"/>
                  <a:gd name="T88" fmla="*/ 688 w 688"/>
                  <a:gd name="T89" fmla="*/ 143 h 532"/>
                  <a:gd name="T90" fmla="*/ 656 w 688"/>
                  <a:gd name="T91" fmla="*/ 119 h 532"/>
                  <a:gd name="T92" fmla="*/ 650 w 688"/>
                  <a:gd name="T93" fmla="*/ 102 h 532"/>
                  <a:gd name="T94" fmla="*/ 645 w 688"/>
                  <a:gd name="T95" fmla="*/ 23 h 532"/>
                  <a:gd name="T96" fmla="*/ 624 w 688"/>
                  <a:gd name="T97" fmla="*/ 16 h 532"/>
                  <a:gd name="T98" fmla="*/ 609 w 688"/>
                  <a:gd name="T99" fmla="*/ 7 h 532"/>
                  <a:gd name="T100" fmla="*/ 506 w 688"/>
                  <a:gd name="T101" fmla="*/ 0 h 532"/>
                  <a:gd name="T102" fmla="*/ 174 w 688"/>
                  <a:gd name="T103" fmla="*/ 202 h 532"/>
                  <a:gd name="T104" fmla="*/ 175 w 688"/>
                  <a:gd name="T105" fmla="*/ 203 h 5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88" h="532">
                    <a:moveTo>
                      <a:pt x="175" y="212"/>
                    </a:moveTo>
                    <a:lnTo>
                      <a:pt x="175" y="341"/>
                    </a:lnTo>
                    <a:lnTo>
                      <a:pt x="172" y="343"/>
                    </a:lnTo>
                    <a:lnTo>
                      <a:pt x="165" y="346"/>
                    </a:lnTo>
                    <a:lnTo>
                      <a:pt x="161" y="352"/>
                    </a:lnTo>
                    <a:lnTo>
                      <a:pt x="159" y="357"/>
                    </a:lnTo>
                    <a:lnTo>
                      <a:pt x="150" y="362"/>
                    </a:lnTo>
                    <a:lnTo>
                      <a:pt x="145" y="368"/>
                    </a:lnTo>
                    <a:lnTo>
                      <a:pt x="145" y="371"/>
                    </a:lnTo>
                    <a:lnTo>
                      <a:pt x="125" y="369"/>
                    </a:lnTo>
                    <a:lnTo>
                      <a:pt x="125" y="373"/>
                    </a:lnTo>
                    <a:lnTo>
                      <a:pt x="122" y="371"/>
                    </a:lnTo>
                    <a:lnTo>
                      <a:pt x="52" y="373"/>
                    </a:lnTo>
                    <a:lnTo>
                      <a:pt x="33" y="389"/>
                    </a:lnTo>
                    <a:lnTo>
                      <a:pt x="4" y="389"/>
                    </a:lnTo>
                    <a:lnTo>
                      <a:pt x="2" y="391"/>
                    </a:lnTo>
                    <a:lnTo>
                      <a:pt x="2" y="402"/>
                    </a:lnTo>
                    <a:lnTo>
                      <a:pt x="0" y="409"/>
                    </a:lnTo>
                    <a:lnTo>
                      <a:pt x="0" y="410"/>
                    </a:lnTo>
                    <a:lnTo>
                      <a:pt x="9" y="418"/>
                    </a:lnTo>
                    <a:lnTo>
                      <a:pt x="9" y="419"/>
                    </a:lnTo>
                    <a:lnTo>
                      <a:pt x="9" y="427"/>
                    </a:lnTo>
                    <a:lnTo>
                      <a:pt x="11" y="432"/>
                    </a:lnTo>
                    <a:lnTo>
                      <a:pt x="56" y="489"/>
                    </a:lnTo>
                    <a:lnTo>
                      <a:pt x="68" y="494"/>
                    </a:lnTo>
                    <a:lnTo>
                      <a:pt x="72" y="494"/>
                    </a:lnTo>
                    <a:lnTo>
                      <a:pt x="75" y="493"/>
                    </a:lnTo>
                    <a:lnTo>
                      <a:pt x="81" y="489"/>
                    </a:lnTo>
                    <a:lnTo>
                      <a:pt x="83" y="489"/>
                    </a:lnTo>
                    <a:lnTo>
                      <a:pt x="88" y="491"/>
                    </a:lnTo>
                    <a:lnTo>
                      <a:pt x="93" y="502"/>
                    </a:lnTo>
                    <a:lnTo>
                      <a:pt x="93" y="503"/>
                    </a:lnTo>
                    <a:lnTo>
                      <a:pt x="90" y="502"/>
                    </a:lnTo>
                    <a:lnTo>
                      <a:pt x="86" y="503"/>
                    </a:lnTo>
                    <a:lnTo>
                      <a:pt x="84" y="505"/>
                    </a:lnTo>
                    <a:lnTo>
                      <a:pt x="86" y="509"/>
                    </a:lnTo>
                    <a:lnTo>
                      <a:pt x="99" y="523"/>
                    </a:lnTo>
                    <a:lnTo>
                      <a:pt x="106" y="519"/>
                    </a:lnTo>
                    <a:lnTo>
                      <a:pt x="100" y="512"/>
                    </a:lnTo>
                    <a:lnTo>
                      <a:pt x="99" y="509"/>
                    </a:lnTo>
                    <a:lnTo>
                      <a:pt x="113" y="507"/>
                    </a:lnTo>
                    <a:lnTo>
                      <a:pt x="118" y="503"/>
                    </a:lnTo>
                    <a:lnTo>
                      <a:pt x="152" y="532"/>
                    </a:lnTo>
                    <a:lnTo>
                      <a:pt x="150" y="500"/>
                    </a:lnTo>
                    <a:lnTo>
                      <a:pt x="154" y="496"/>
                    </a:lnTo>
                    <a:lnTo>
                      <a:pt x="156" y="493"/>
                    </a:lnTo>
                    <a:lnTo>
                      <a:pt x="163" y="491"/>
                    </a:lnTo>
                    <a:lnTo>
                      <a:pt x="166" y="485"/>
                    </a:lnTo>
                    <a:lnTo>
                      <a:pt x="175" y="457"/>
                    </a:lnTo>
                    <a:lnTo>
                      <a:pt x="188" y="448"/>
                    </a:lnTo>
                    <a:lnTo>
                      <a:pt x="240" y="441"/>
                    </a:lnTo>
                    <a:lnTo>
                      <a:pt x="270" y="455"/>
                    </a:lnTo>
                    <a:lnTo>
                      <a:pt x="293" y="477"/>
                    </a:lnTo>
                    <a:lnTo>
                      <a:pt x="297" y="478"/>
                    </a:lnTo>
                    <a:lnTo>
                      <a:pt x="304" y="478"/>
                    </a:lnTo>
                    <a:lnTo>
                      <a:pt x="309" y="471"/>
                    </a:lnTo>
                    <a:lnTo>
                      <a:pt x="329" y="462"/>
                    </a:lnTo>
                    <a:lnTo>
                      <a:pt x="340" y="462"/>
                    </a:lnTo>
                    <a:lnTo>
                      <a:pt x="370" y="480"/>
                    </a:lnTo>
                    <a:lnTo>
                      <a:pt x="399" y="485"/>
                    </a:lnTo>
                    <a:lnTo>
                      <a:pt x="407" y="484"/>
                    </a:lnTo>
                    <a:lnTo>
                      <a:pt x="440" y="462"/>
                    </a:lnTo>
                    <a:lnTo>
                      <a:pt x="499" y="459"/>
                    </a:lnTo>
                    <a:lnTo>
                      <a:pt x="520" y="469"/>
                    </a:lnTo>
                    <a:lnTo>
                      <a:pt x="529" y="468"/>
                    </a:lnTo>
                    <a:lnTo>
                      <a:pt x="534" y="466"/>
                    </a:lnTo>
                    <a:lnTo>
                      <a:pt x="541" y="459"/>
                    </a:lnTo>
                    <a:lnTo>
                      <a:pt x="541" y="457"/>
                    </a:lnTo>
                    <a:lnTo>
                      <a:pt x="547" y="453"/>
                    </a:lnTo>
                    <a:lnTo>
                      <a:pt x="552" y="452"/>
                    </a:lnTo>
                    <a:lnTo>
                      <a:pt x="557" y="452"/>
                    </a:lnTo>
                    <a:lnTo>
                      <a:pt x="563" y="443"/>
                    </a:lnTo>
                    <a:lnTo>
                      <a:pt x="563" y="443"/>
                    </a:lnTo>
                    <a:lnTo>
                      <a:pt x="565" y="441"/>
                    </a:lnTo>
                    <a:lnTo>
                      <a:pt x="561" y="437"/>
                    </a:lnTo>
                    <a:lnTo>
                      <a:pt x="559" y="432"/>
                    </a:lnTo>
                    <a:lnTo>
                      <a:pt x="559" y="428"/>
                    </a:lnTo>
                    <a:lnTo>
                      <a:pt x="561" y="423"/>
                    </a:lnTo>
                    <a:lnTo>
                      <a:pt x="566" y="419"/>
                    </a:lnTo>
                    <a:lnTo>
                      <a:pt x="570" y="418"/>
                    </a:lnTo>
                    <a:lnTo>
                      <a:pt x="574" y="416"/>
                    </a:lnTo>
                    <a:lnTo>
                      <a:pt x="574" y="407"/>
                    </a:lnTo>
                    <a:lnTo>
                      <a:pt x="577" y="403"/>
                    </a:lnTo>
                    <a:lnTo>
                      <a:pt x="582" y="403"/>
                    </a:lnTo>
                    <a:lnTo>
                      <a:pt x="582" y="394"/>
                    </a:lnTo>
                    <a:lnTo>
                      <a:pt x="588" y="393"/>
                    </a:lnTo>
                    <a:lnTo>
                      <a:pt x="588" y="384"/>
                    </a:lnTo>
                    <a:lnTo>
                      <a:pt x="659" y="302"/>
                    </a:lnTo>
                    <a:lnTo>
                      <a:pt x="675" y="162"/>
                    </a:lnTo>
                    <a:lnTo>
                      <a:pt x="688" y="143"/>
                    </a:lnTo>
                    <a:lnTo>
                      <a:pt x="663" y="130"/>
                    </a:lnTo>
                    <a:lnTo>
                      <a:pt x="656" y="119"/>
                    </a:lnTo>
                    <a:lnTo>
                      <a:pt x="650" y="105"/>
                    </a:lnTo>
                    <a:lnTo>
                      <a:pt x="650" y="102"/>
                    </a:lnTo>
                    <a:lnTo>
                      <a:pt x="645" y="91"/>
                    </a:lnTo>
                    <a:lnTo>
                      <a:pt x="645" y="23"/>
                    </a:lnTo>
                    <a:lnTo>
                      <a:pt x="631" y="27"/>
                    </a:lnTo>
                    <a:lnTo>
                      <a:pt x="624" y="16"/>
                    </a:lnTo>
                    <a:lnTo>
                      <a:pt x="611" y="11"/>
                    </a:lnTo>
                    <a:lnTo>
                      <a:pt x="609" y="7"/>
                    </a:lnTo>
                    <a:lnTo>
                      <a:pt x="604" y="3"/>
                    </a:lnTo>
                    <a:lnTo>
                      <a:pt x="506" y="0"/>
                    </a:lnTo>
                    <a:lnTo>
                      <a:pt x="241" y="184"/>
                    </a:lnTo>
                    <a:lnTo>
                      <a:pt x="174" y="202"/>
                    </a:lnTo>
                    <a:lnTo>
                      <a:pt x="174" y="203"/>
                    </a:lnTo>
                    <a:lnTo>
                      <a:pt x="175" y="203"/>
                    </a:lnTo>
                    <a:lnTo>
                      <a:pt x="175" y="21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1" name="Freeform 83">
                <a:extLst>
                  <a:ext uri="{FF2B5EF4-FFF2-40B4-BE49-F238E27FC236}">
                    <a16:creationId xmlns:a16="http://schemas.microsoft.com/office/drawing/2014/main" id="{A301C51F-4FA6-4C15-ADDF-1B5C2423E3A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3406"/>
                <a:ext cx="29" cy="24"/>
              </a:xfrm>
              <a:custGeom>
                <a:avLst/>
                <a:gdLst>
                  <a:gd name="T0" fmla="*/ 4 w 29"/>
                  <a:gd name="T1" fmla="*/ 4 h 24"/>
                  <a:gd name="T2" fmla="*/ 0 w 29"/>
                  <a:gd name="T3" fmla="*/ 4 h 24"/>
                  <a:gd name="T4" fmla="*/ 18 w 29"/>
                  <a:gd name="T5" fmla="*/ 0 h 24"/>
                  <a:gd name="T6" fmla="*/ 25 w 29"/>
                  <a:gd name="T7" fmla="*/ 4 h 24"/>
                  <a:gd name="T8" fmla="*/ 29 w 29"/>
                  <a:gd name="T9" fmla="*/ 11 h 24"/>
                  <a:gd name="T10" fmla="*/ 29 w 29"/>
                  <a:gd name="T11" fmla="*/ 22 h 24"/>
                  <a:gd name="T12" fmla="*/ 22 w 29"/>
                  <a:gd name="T13" fmla="*/ 24 h 24"/>
                  <a:gd name="T14" fmla="*/ 15 w 29"/>
                  <a:gd name="T15" fmla="*/ 20 h 24"/>
                  <a:gd name="T16" fmla="*/ 7 w 29"/>
                  <a:gd name="T17" fmla="*/ 11 h 24"/>
                  <a:gd name="T18" fmla="*/ 4 w 29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4">
                    <a:moveTo>
                      <a:pt x="4" y="4"/>
                    </a:moveTo>
                    <a:lnTo>
                      <a:pt x="0" y="4"/>
                    </a:lnTo>
                    <a:lnTo>
                      <a:pt x="18" y="0"/>
                    </a:lnTo>
                    <a:lnTo>
                      <a:pt x="25" y="4"/>
                    </a:lnTo>
                    <a:lnTo>
                      <a:pt x="29" y="11"/>
                    </a:lnTo>
                    <a:lnTo>
                      <a:pt x="29" y="22"/>
                    </a:lnTo>
                    <a:lnTo>
                      <a:pt x="22" y="24"/>
                    </a:lnTo>
                    <a:lnTo>
                      <a:pt x="15" y="20"/>
                    </a:lnTo>
                    <a:lnTo>
                      <a:pt x="7" y="11"/>
                    </a:lnTo>
                    <a:lnTo>
                      <a:pt x="4" y="4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2" name="Freeform 84">
                <a:extLst>
                  <a:ext uri="{FF2B5EF4-FFF2-40B4-BE49-F238E27FC236}">
                    <a16:creationId xmlns:a16="http://schemas.microsoft.com/office/drawing/2014/main" id="{9FA33CF1-BB8D-427A-A637-147CB9F2559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42" y="3406"/>
                <a:ext cx="29" cy="24"/>
              </a:xfrm>
              <a:custGeom>
                <a:avLst/>
                <a:gdLst>
                  <a:gd name="T0" fmla="*/ 4 w 29"/>
                  <a:gd name="T1" fmla="*/ 4 h 24"/>
                  <a:gd name="T2" fmla="*/ 0 w 29"/>
                  <a:gd name="T3" fmla="*/ 4 h 24"/>
                  <a:gd name="T4" fmla="*/ 18 w 29"/>
                  <a:gd name="T5" fmla="*/ 0 h 24"/>
                  <a:gd name="T6" fmla="*/ 25 w 29"/>
                  <a:gd name="T7" fmla="*/ 4 h 24"/>
                  <a:gd name="T8" fmla="*/ 29 w 29"/>
                  <a:gd name="T9" fmla="*/ 11 h 24"/>
                  <a:gd name="T10" fmla="*/ 29 w 29"/>
                  <a:gd name="T11" fmla="*/ 22 h 24"/>
                  <a:gd name="T12" fmla="*/ 22 w 29"/>
                  <a:gd name="T13" fmla="*/ 24 h 24"/>
                  <a:gd name="T14" fmla="*/ 15 w 29"/>
                  <a:gd name="T15" fmla="*/ 20 h 24"/>
                  <a:gd name="T16" fmla="*/ 7 w 29"/>
                  <a:gd name="T17" fmla="*/ 11 h 24"/>
                  <a:gd name="T18" fmla="*/ 4 w 29"/>
                  <a:gd name="T19" fmla="*/ 4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9" h="24">
                    <a:moveTo>
                      <a:pt x="4" y="4"/>
                    </a:moveTo>
                    <a:lnTo>
                      <a:pt x="0" y="4"/>
                    </a:lnTo>
                    <a:lnTo>
                      <a:pt x="18" y="0"/>
                    </a:lnTo>
                    <a:lnTo>
                      <a:pt x="25" y="4"/>
                    </a:lnTo>
                    <a:lnTo>
                      <a:pt x="29" y="11"/>
                    </a:lnTo>
                    <a:lnTo>
                      <a:pt x="29" y="22"/>
                    </a:lnTo>
                    <a:lnTo>
                      <a:pt x="22" y="24"/>
                    </a:lnTo>
                    <a:lnTo>
                      <a:pt x="15" y="20"/>
                    </a:lnTo>
                    <a:lnTo>
                      <a:pt x="7" y="11"/>
                    </a:lnTo>
                    <a:lnTo>
                      <a:pt x="4" y="4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3" name="Freeform 85">
                <a:extLst>
                  <a:ext uri="{FF2B5EF4-FFF2-40B4-BE49-F238E27FC236}">
                    <a16:creationId xmlns:a16="http://schemas.microsoft.com/office/drawing/2014/main" id="{A390F575-42C6-40A9-8505-0D2BF43425F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" y="1933"/>
                <a:ext cx="332" cy="486"/>
              </a:xfrm>
              <a:custGeom>
                <a:avLst/>
                <a:gdLst>
                  <a:gd name="T0" fmla="*/ 56 w 332"/>
                  <a:gd name="T1" fmla="*/ 463 h 486"/>
                  <a:gd name="T2" fmla="*/ 65 w 332"/>
                  <a:gd name="T3" fmla="*/ 416 h 486"/>
                  <a:gd name="T4" fmla="*/ 54 w 332"/>
                  <a:gd name="T5" fmla="*/ 402 h 486"/>
                  <a:gd name="T6" fmla="*/ 50 w 332"/>
                  <a:gd name="T7" fmla="*/ 395 h 486"/>
                  <a:gd name="T8" fmla="*/ 54 w 332"/>
                  <a:gd name="T9" fmla="*/ 390 h 486"/>
                  <a:gd name="T10" fmla="*/ 52 w 332"/>
                  <a:gd name="T11" fmla="*/ 381 h 486"/>
                  <a:gd name="T12" fmla="*/ 45 w 332"/>
                  <a:gd name="T13" fmla="*/ 384 h 486"/>
                  <a:gd name="T14" fmla="*/ 25 w 332"/>
                  <a:gd name="T15" fmla="*/ 379 h 486"/>
                  <a:gd name="T16" fmla="*/ 9 w 332"/>
                  <a:gd name="T17" fmla="*/ 359 h 486"/>
                  <a:gd name="T18" fmla="*/ 2 w 332"/>
                  <a:gd name="T19" fmla="*/ 359 h 486"/>
                  <a:gd name="T20" fmla="*/ 0 w 332"/>
                  <a:gd name="T21" fmla="*/ 352 h 486"/>
                  <a:gd name="T22" fmla="*/ 6 w 332"/>
                  <a:gd name="T23" fmla="*/ 341 h 486"/>
                  <a:gd name="T24" fmla="*/ 18 w 332"/>
                  <a:gd name="T25" fmla="*/ 304 h 486"/>
                  <a:gd name="T26" fmla="*/ 47 w 332"/>
                  <a:gd name="T27" fmla="*/ 272 h 486"/>
                  <a:gd name="T28" fmla="*/ 91 w 332"/>
                  <a:gd name="T29" fmla="*/ 256 h 486"/>
                  <a:gd name="T30" fmla="*/ 102 w 332"/>
                  <a:gd name="T31" fmla="*/ 268 h 486"/>
                  <a:gd name="T32" fmla="*/ 106 w 332"/>
                  <a:gd name="T33" fmla="*/ 270 h 486"/>
                  <a:gd name="T34" fmla="*/ 123 w 332"/>
                  <a:gd name="T35" fmla="*/ 277 h 486"/>
                  <a:gd name="T36" fmla="*/ 166 w 332"/>
                  <a:gd name="T37" fmla="*/ 191 h 486"/>
                  <a:gd name="T38" fmla="*/ 186 w 332"/>
                  <a:gd name="T39" fmla="*/ 175 h 486"/>
                  <a:gd name="T40" fmla="*/ 227 w 332"/>
                  <a:gd name="T41" fmla="*/ 68 h 486"/>
                  <a:gd name="T42" fmla="*/ 245 w 332"/>
                  <a:gd name="T43" fmla="*/ 59 h 486"/>
                  <a:gd name="T44" fmla="*/ 259 w 332"/>
                  <a:gd name="T45" fmla="*/ 25 h 486"/>
                  <a:gd name="T46" fmla="*/ 254 w 332"/>
                  <a:gd name="T47" fmla="*/ 18 h 486"/>
                  <a:gd name="T48" fmla="*/ 245 w 332"/>
                  <a:gd name="T49" fmla="*/ 13 h 486"/>
                  <a:gd name="T50" fmla="*/ 256 w 332"/>
                  <a:gd name="T51" fmla="*/ 2 h 486"/>
                  <a:gd name="T52" fmla="*/ 270 w 332"/>
                  <a:gd name="T53" fmla="*/ 4 h 486"/>
                  <a:gd name="T54" fmla="*/ 281 w 332"/>
                  <a:gd name="T55" fmla="*/ 40 h 486"/>
                  <a:gd name="T56" fmla="*/ 295 w 332"/>
                  <a:gd name="T57" fmla="*/ 111 h 486"/>
                  <a:gd name="T58" fmla="*/ 297 w 332"/>
                  <a:gd name="T59" fmla="*/ 125 h 486"/>
                  <a:gd name="T60" fmla="*/ 266 w 332"/>
                  <a:gd name="T61" fmla="*/ 122 h 486"/>
                  <a:gd name="T62" fmla="*/ 248 w 332"/>
                  <a:gd name="T63" fmla="*/ 125 h 486"/>
                  <a:gd name="T64" fmla="*/ 245 w 332"/>
                  <a:gd name="T65" fmla="*/ 143 h 486"/>
                  <a:gd name="T66" fmla="*/ 254 w 332"/>
                  <a:gd name="T67" fmla="*/ 163 h 486"/>
                  <a:gd name="T68" fmla="*/ 277 w 332"/>
                  <a:gd name="T69" fmla="*/ 172 h 486"/>
                  <a:gd name="T70" fmla="*/ 298 w 332"/>
                  <a:gd name="T71" fmla="*/ 234 h 486"/>
                  <a:gd name="T72" fmla="*/ 263 w 332"/>
                  <a:gd name="T73" fmla="*/ 300 h 486"/>
                  <a:gd name="T74" fmla="*/ 265 w 332"/>
                  <a:gd name="T75" fmla="*/ 322 h 486"/>
                  <a:gd name="T76" fmla="*/ 307 w 332"/>
                  <a:gd name="T77" fmla="*/ 416 h 486"/>
                  <a:gd name="T78" fmla="*/ 332 w 332"/>
                  <a:gd name="T79" fmla="*/ 433 h 486"/>
                  <a:gd name="T80" fmla="*/ 332 w 332"/>
                  <a:gd name="T81" fmla="*/ 475 h 486"/>
                  <a:gd name="T82" fmla="*/ 327 w 332"/>
                  <a:gd name="T83" fmla="*/ 486 h 486"/>
                  <a:gd name="T84" fmla="*/ 300 w 332"/>
                  <a:gd name="T85" fmla="*/ 472 h 486"/>
                  <a:gd name="T86" fmla="*/ 268 w 332"/>
                  <a:gd name="T87" fmla="*/ 461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2" h="486">
                    <a:moveTo>
                      <a:pt x="209" y="461"/>
                    </a:moveTo>
                    <a:lnTo>
                      <a:pt x="56" y="463"/>
                    </a:lnTo>
                    <a:lnTo>
                      <a:pt x="63" y="418"/>
                    </a:lnTo>
                    <a:lnTo>
                      <a:pt x="65" y="416"/>
                    </a:lnTo>
                    <a:lnTo>
                      <a:pt x="56" y="406"/>
                    </a:lnTo>
                    <a:lnTo>
                      <a:pt x="54" y="402"/>
                    </a:lnTo>
                    <a:lnTo>
                      <a:pt x="50" y="397"/>
                    </a:lnTo>
                    <a:lnTo>
                      <a:pt x="50" y="395"/>
                    </a:lnTo>
                    <a:lnTo>
                      <a:pt x="52" y="393"/>
                    </a:lnTo>
                    <a:lnTo>
                      <a:pt x="54" y="390"/>
                    </a:lnTo>
                    <a:lnTo>
                      <a:pt x="54" y="384"/>
                    </a:lnTo>
                    <a:lnTo>
                      <a:pt x="52" y="381"/>
                    </a:lnTo>
                    <a:lnTo>
                      <a:pt x="47" y="383"/>
                    </a:lnTo>
                    <a:lnTo>
                      <a:pt x="45" y="384"/>
                    </a:lnTo>
                    <a:lnTo>
                      <a:pt x="41" y="386"/>
                    </a:lnTo>
                    <a:lnTo>
                      <a:pt x="25" y="379"/>
                    </a:lnTo>
                    <a:lnTo>
                      <a:pt x="18" y="359"/>
                    </a:lnTo>
                    <a:lnTo>
                      <a:pt x="9" y="359"/>
                    </a:lnTo>
                    <a:lnTo>
                      <a:pt x="6" y="361"/>
                    </a:lnTo>
                    <a:lnTo>
                      <a:pt x="2" y="359"/>
                    </a:lnTo>
                    <a:lnTo>
                      <a:pt x="2" y="354"/>
                    </a:lnTo>
                    <a:lnTo>
                      <a:pt x="0" y="352"/>
                    </a:lnTo>
                    <a:lnTo>
                      <a:pt x="0" y="347"/>
                    </a:lnTo>
                    <a:lnTo>
                      <a:pt x="6" y="341"/>
                    </a:lnTo>
                    <a:lnTo>
                      <a:pt x="15" y="327"/>
                    </a:lnTo>
                    <a:lnTo>
                      <a:pt x="18" y="304"/>
                    </a:lnTo>
                    <a:lnTo>
                      <a:pt x="38" y="277"/>
                    </a:lnTo>
                    <a:lnTo>
                      <a:pt x="47" y="272"/>
                    </a:lnTo>
                    <a:lnTo>
                      <a:pt x="50" y="259"/>
                    </a:lnTo>
                    <a:lnTo>
                      <a:pt x="91" y="256"/>
                    </a:lnTo>
                    <a:lnTo>
                      <a:pt x="100" y="265"/>
                    </a:lnTo>
                    <a:lnTo>
                      <a:pt x="102" y="268"/>
                    </a:lnTo>
                    <a:lnTo>
                      <a:pt x="102" y="270"/>
                    </a:lnTo>
                    <a:lnTo>
                      <a:pt x="106" y="270"/>
                    </a:lnTo>
                    <a:lnTo>
                      <a:pt x="113" y="277"/>
                    </a:lnTo>
                    <a:lnTo>
                      <a:pt x="123" y="277"/>
                    </a:lnTo>
                    <a:lnTo>
                      <a:pt x="131" y="274"/>
                    </a:lnTo>
                    <a:lnTo>
                      <a:pt x="166" y="191"/>
                    </a:lnTo>
                    <a:lnTo>
                      <a:pt x="175" y="181"/>
                    </a:lnTo>
                    <a:lnTo>
                      <a:pt x="186" y="175"/>
                    </a:lnTo>
                    <a:lnTo>
                      <a:pt x="215" y="86"/>
                    </a:lnTo>
                    <a:lnTo>
                      <a:pt x="227" y="68"/>
                    </a:lnTo>
                    <a:lnTo>
                      <a:pt x="243" y="61"/>
                    </a:lnTo>
                    <a:lnTo>
                      <a:pt x="245" y="59"/>
                    </a:lnTo>
                    <a:lnTo>
                      <a:pt x="259" y="50"/>
                    </a:lnTo>
                    <a:lnTo>
                      <a:pt x="259" y="25"/>
                    </a:lnTo>
                    <a:lnTo>
                      <a:pt x="257" y="20"/>
                    </a:lnTo>
                    <a:lnTo>
                      <a:pt x="254" y="18"/>
                    </a:lnTo>
                    <a:lnTo>
                      <a:pt x="245" y="17"/>
                    </a:lnTo>
                    <a:lnTo>
                      <a:pt x="245" y="13"/>
                    </a:lnTo>
                    <a:lnTo>
                      <a:pt x="248" y="13"/>
                    </a:lnTo>
                    <a:lnTo>
                      <a:pt x="256" y="2"/>
                    </a:lnTo>
                    <a:lnTo>
                      <a:pt x="268" y="0"/>
                    </a:lnTo>
                    <a:lnTo>
                      <a:pt x="270" y="4"/>
                    </a:lnTo>
                    <a:lnTo>
                      <a:pt x="273" y="25"/>
                    </a:lnTo>
                    <a:lnTo>
                      <a:pt x="281" y="40"/>
                    </a:lnTo>
                    <a:lnTo>
                      <a:pt x="277" y="79"/>
                    </a:lnTo>
                    <a:lnTo>
                      <a:pt x="295" y="111"/>
                    </a:lnTo>
                    <a:lnTo>
                      <a:pt x="298" y="124"/>
                    </a:lnTo>
                    <a:lnTo>
                      <a:pt x="297" y="125"/>
                    </a:lnTo>
                    <a:lnTo>
                      <a:pt x="293" y="127"/>
                    </a:lnTo>
                    <a:lnTo>
                      <a:pt x="266" y="122"/>
                    </a:lnTo>
                    <a:lnTo>
                      <a:pt x="252" y="124"/>
                    </a:lnTo>
                    <a:lnTo>
                      <a:pt x="248" y="125"/>
                    </a:lnTo>
                    <a:lnTo>
                      <a:pt x="245" y="131"/>
                    </a:lnTo>
                    <a:lnTo>
                      <a:pt x="245" y="143"/>
                    </a:lnTo>
                    <a:lnTo>
                      <a:pt x="247" y="152"/>
                    </a:lnTo>
                    <a:lnTo>
                      <a:pt x="254" y="163"/>
                    </a:lnTo>
                    <a:lnTo>
                      <a:pt x="261" y="168"/>
                    </a:lnTo>
                    <a:lnTo>
                      <a:pt x="277" y="172"/>
                    </a:lnTo>
                    <a:lnTo>
                      <a:pt x="279" y="175"/>
                    </a:lnTo>
                    <a:lnTo>
                      <a:pt x="298" y="234"/>
                    </a:lnTo>
                    <a:lnTo>
                      <a:pt x="300" y="234"/>
                    </a:lnTo>
                    <a:lnTo>
                      <a:pt x="263" y="300"/>
                    </a:lnTo>
                    <a:lnTo>
                      <a:pt x="261" y="309"/>
                    </a:lnTo>
                    <a:lnTo>
                      <a:pt x="265" y="322"/>
                    </a:lnTo>
                    <a:lnTo>
                      <a:pt x="265" y="347"/>
                    </a:lnTo>
                    <a:lnTo>
                      <a:pt x="307" y="416"/>
                    </a:lnTo>
                    <a:lnTo>
                      <a:pt x="327" y="433"/>
                    </a:lnTo>
                    <a:lnTo>
                      <a:pt x="332" y="433"/>
                    </a:lnTo>
                    <a:lnTo>
                      <a:pt x="331" y="441"/>
                    </a:lnTo>
                    <a:lnTo>
                      <a:pt x="332" y="475"/>
                    </a:lnTo>
                    <a:lnTo>
                      <a:pt x="329" y="483"/>
                    </a:lnTo>
                    <a:lnTo>
                      <a:pt x="327" y="486"/>
                    </a:lnTo>
                    <a:lnTo>
                      <a:pt x="307" y="470"/>
                    </a:lnTo>
                    <a:lnTo>
                      <a:pt x="300" y="472"/>
                    </a:lnTo>
                    <a:lnTo>
                      <a:pt x="277" y="466"/>
                    </a:lnTo>
                    <a:lnTo>
                      <a:pt x="268" y="461"/>
                    </a:lnTo>
                    <a:lnTo>
                      <a:pt x="209" y="46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4" name="Freeform 86">
                <a:extLst>
                  <a:ext uri="{FF2B5EF4-FFF2-40B4-BE49-F238E27FC236}">
                    <a16:creationId xmlns:a16="http://schemas.microsoft.com/office/drawing/2014/main" id="{0051CD28-99E0-43CC-AC67-2C4617DFEDC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28" y="1933"/>
                <a:ext cx="332" cy="486"/>
              </a:xfrm>
              <a:custGeom>
                <a:avLst/>
                <a:gdLst>
                  <a:gd name="T0" fmla="*/ 56 w 332"/>
                  <a:gd name="T1" fmla="*/ 463 h 486"/>
                  <a:gd name="T2" fmla="*/ 65 w 332"/>
                  <a:gd name="T3" fmla="*/ 416 h 486"/>
                  <a:gd name="T4" fmla="*/ 54 w 332"/>
                  <a:gd name="T5" fmla="*/ 402 h 486"/>
                  <a:gd name="T6" fmla="*/ 50 w 332"/>
                  <a:gd name="T7" fmla="*/ 395 h 486"/>
                  <a:gd name="T8" fmla="*/ 54 w 332"/>
                  <a:gd name="T9" fmla="*/ 390 h 486"/>
                  <a:gd name="T10" fmla="*/ 52 w 332"/>
                  <a:gd name="T11" fmla="*/ 381 h 486"/>
                  <a:gd name="T12" fmla="*/ 45 w 332"/>
                  <a:gd name="T13" fmla="*/ 384 h 486"/>
                  <a:gd name="T14" fmla="*/ 25 w 332"/>
                  <a:gd name="T15" fmla="*/ 379 h 486"/>
                  <a:gd name="T16" fmla="*/ 9 w 332"/>
                  <a:gd name="T17" fmla="*/ 359 h 486"/>
                  <a:gd name="T18" fmla="*/ 2 w 332"/>
                  <a:gd name="T19" fmla="*/ 359 h 486"/>
                  <a:gd name="T20" fmla="*/ 0 w 332"/>
                  <a:gd name="T21" fmla="*/ 352 h 486"/>
                  <a:gd name="T22" fmla="*/ 6 w 332"/>
                  <a:gd name="T23" fmla="*/ 341 h 486"/>
                  <a:gd name="T24" fmla="*/ 18 w 332"/>
                  <a:gd name="T25" fmla="*/ 304 h 486"/>
                  <a:gd name="T26" fmla="*/ 47 w 332"/>
                  <a:gd name="T27" fmla="*/ 272 h 486"/>
                  <a:gd name="T28" fmla="*/ 91 w 332"/>
                  <a:gd name="T29" fmla="*/ 256 h 486"/>
                  <a:gd name="T30" fmla="*/ 102 w 332"/>
                  <a:gd name="T31" fmla="*/ 268 h 486"/>
                  <a:gd name="T32" fmla="*/ 106 w 332"/>
                  <a:gd name="T33" fmla="*/ 270 h 486"/>
                  <a:gd name="T34" fmla="*/ 123 w 332"/>
                  <a:gd name="T35" fmla="*/ 277 h 486"/>
                  <a:gd name="T36" fmla="*/ 166 w 332"/>
                  <a:gd name="T37" fmla="*/ 191 h 486"/>
                  <a:gd name="T38" fmla="*/ 186 w 332"/>
                  <a:gd name="T39" fmla="*/ 175 h 486"/>
                  <a:gd name="T40" fmla="*/ 227 w 332"/>
                  <a:gd name="T41" fmla="*/ 68 h 486"/>
                  <a:gd name="T42" fmla="*/ 245 w 332"/>
                  <a:gd name="T43" fmla="*/ 59 h 486"/>
                  <a:gd name="T44" fmla="*/ 259 w 332"/>
                  <a:gd name="T45" fmla="*/ 25 h 486"/>
                  <a:gd name="T46" fmla="*/ 254 w 332"/>
                  <a:gd name="T47" fmla="*/ 18 h 486"/>
                  <a:gd name="T48" fmla="*/ 245 w 332"/>
                  <a:gd name="T49" fmla="*/ 13 h 486"/>
                  <a:gd name="T50" fmla="*/ 256 w 332"/>
                  <a:gd name="T51" fmla="*/ 2 h 486"/>
                  <a:gd name="T52" fmla="*/ 270 w 332"/>
                  <a:gd name="T53" fmla="*/ 4 h 486"/>
                  <a:gd name="T54" fmla="*/ 281 w 332"/>
                  <a:gd name="T55" fmla="*/ 40 h 486"/>
                  <a:gd name="T56" fmla="*/ 295 w 332"/>
                  <a:gd name="T57" fmla="*/ 111 h 486"/>
                  <a:gd name="T58" fmla="*/ 297 w 332"/>
                  <a:gd name="T59" fmla="*/ 125 h 486"/>
                  <a:gd name="T60" fmla="*/ 266 w 332"/>
                  <a:gd name="T61" fmla="*/ 122 h 486"/>
                  <a:gd name="T62" fmla="*/ 248 w 332"/>
                  <a:gd name="T63" fmla="*/ 125 h 486"/>
                  <a:gd name="T64" fmla="*/ 245 w 332"/>
                  <a:gd name="T65" fmla="*/ 143 h 486"/>
                  <a:gd name="T66" fmla="*/ 254 w 332"/>
                  <a:gd name="T67" fmla="*/ 163 h 486"/>
                  <a:gd name="T68" fmla="*/ 277 w 332"/>
                  <a:gd name="T69" fmla="*/ 172 h 486"/>
                  <a:gd name="T70" fmla="*/ 298 w 332"/>
                  <a:gd name="T71" fmla="*/ 234 h 486"/>
                  <a:gd name="T72" fmla="*/ 263 w 332"/>
                  <a:gd name="T73" fmla="*/ 300 h 486"/>
                  <a:gd name="T74" fmla="*/ 265 w 332"/>
                  <a:gd name="T75" fmla="*/ 322 h 486"/>
                  <a:gd name="T76" fmla="*/ 307 w 332"/>
                  <a:gd name="T77" fmla="*/ 416 h 486"/>
                  <a:gd name="T78" fmla="*/ 332 w 332"/>
                  <a:gd name="T79" fmla="*/ 433 h 486"/>
                  <a:gd name="T80" fmla="*/ 332 w 332"/>
                  <a:gd name="T81" fmla="*/ 475 h 486"/>
                  <a:gd name="T82" fmla="*/ 327 w 332"/>
                  <a:gd name="T83" fmla="*/ 486 h 486"/>
                  <a:gd name="T84" fmla="*/ 300 w 332"/>
                  <a:gd name="T85" fmla="*/ 472 h 486"/>
                  <a:gd name="T86" fmla="*/ 268 w 332"/>
                  <a:gd name="T87" fmla="*/ 461 h 4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332" h="486">
                    <a:moveTo>
                      <a:pt x="209" y="461"/>
                    </a:moveTo>
                    <a:lnTo>
                      <a:pt x="56" y="463"/>
                    </a:lnTo>
                    <a:lnTo>
                      <a:pt x="63" y="418"/>
                    </a:lnTo>
                    <a:lnTo>
                      <a:pt x="65" y="416"/>
                    </a:lnTo>
                    <a:lnTo>
                      <a:pt x="56" y="406"/>
                    </a:lnTo>
                    <a:lnTo>
                      <a:pt x="54" y="402"/>
                    </a:lnTo>
                    <a:lnTo>
                      <a:pt x="50" y="397"/>
                    </a:lnTo>
                    <a:lnTo>
                      <a:pt x="50" y="395"/>
                    </a:lnTo>
                    <a:lnTo>
                      <a:pt x="52" y="393"/>
                    </a:lnTo>
                    <a:lnTo>
                      <a:pt x="54" y="390"/>
                    </a:lnTo>
                    <a:lnTo>
                      <a:pt x="54" y="384"/>
                    </a:lnTo>
                    <a:lnTo>
                      <a:pt x="52" y="381"/>
                    </a:lnTo>
                    <a:lnTo>
                      <a:pt x="47" y="383"/>
                    </a:lnTo>
                    <a:lnTo>
                      <a:pt x="45" y="384"/>
                    </a:lnTo>
                    <a:lnTo>
                      <a:pt x="41" y="386"/>
                    </a:lnTo>
                    <a:lnTo>
                      <a:pt x="25" y="379"/>
                    </a:lnTo>
                    <a:lnTo>
                      <a:pt x="18" y="359"/>
                    </a:lnTo>
                    <a:lnTo>
                      <a:pt x="9" y="359"/>
                    </a:lnTo>
                    <a:lnTo>
                      <a:pt x="6" y="361"/>
                    </a:lnTo>
                    <a:lnTo>
                      <a:pt x="2" y="359"/>
                    </a:lnTo>
                    <a:lnTo>
                      <a:pt x="2" y="354"/>
                    </a:lnTo>
                    <a:lnTo>
                      <a:pt x="0" y="352"/>
                    </a:lnTo>
                    <a:lnTo>
                      <a:pt x="0" y="347"/>
                    </a:lnTo>
                    <a:lnTo>
                      <a:pt x="6" y="341"/>
                    </a:lnTo>
                    <a:lnTo>
                      <a:pt x="15" y="327"/>
                    </a:lnTo>
                    <a:lnTo>
                      <a:pt x="18" y="304"/>
                    </a:lnTo>
                    <a:lnTo>
                      <a:pt x="38" y="277"/>
                    </a:lnTo>
                    <a:lnTo>
                      <a:pt x="47" y="272"/>
                    </a:lnTo>
                    <a:lnTo>
                      <a:pt x="50" y="259"/>
                    </a:lnTo>
                    <a:lnTo>
                      <a:pt x="91" y="256"/>
                    </a:lnTo>
                    <a:lnTo>
                      <a:pt x="100" y="265"/>
                    </a:lnTo>
                    <a:lnTo>
                      <a:pt x="102" y="268"/>
                    </a:lnTo>
                    <a:lnTo>
                      <a:pt x="102" y="270"/>
                    </a:lnTo>
                    <a:lnTo>
                      <a:pt x="106" y="270"/>
                    </a:lnTo>
                    <a:lnTo>
                      <a:pt x="113" y="277"/>
                    </a:lnTo>
                    <a:lnTo>
                      <a:pt x="123" y="277"/>
                    </a:lnTo>
                    <a:lnTo>
                      <a:pt x="131" y="274"/>
                    </a:lnTo>
                    <a:lnTo>
                      <a:pt x="166" y="191"/>
                    </a:lnTo>
                    <a:lnTo>
                      <a:pt x="175" y="181"/>
                    </a:lnTo>
                    <a:lnTo>
                      <a:pt x="186" y="175"/>
                    </a:lnTo>
                    <a:lnTo>
                      <a:pt x="215" y="86"/>
                    </a:lnTo>
                    <a:lnTo>
                      <a:pt x="227" y="68"/>
                    </a:lnTo>
                    <a:lnTo>
                      <a:pt x="243" y="61"/>
                    </a:lnTo>
                    <a:lnTo>
                      <a:pt x="245" y="59"/>
                    </a:lnTo>
                    <a:lnTo>
                      <a:pt x="259" y="50"/>
                    </a:lnTo>
                    <a:lnTo>
                      <a:pt x="259" y="25"/>
                    </a:lnTo>
                    <a:lnTo>
                      <a:pt x="257" y="20"/>
                    </a:lnTo>
                    <a:lnTo>
                      <a:pt x="254" y="18"/>
                    </a:lnTo>
                    <a:lnTo>
                      <a:pt x="245" y="17"/>
                    </a:lnTo>
                    <a:lnTo>
                      <a:pt x="245" y="13"/>
                    </a:lnTo>
                    <a:lnTo>
                      <a:pt x="248" y="13"/>
                    </a:lnTo>
                    <a:lnTo>
                      <a:pt x="256" y="2"/>
                    </a:lnTo>
                    <a:lnTo>
                      <a:pt x="268" y="0"/>
                    </a:lnTo>
                    <a:lnTo>
                      <a:pt x="270" y="4"/>
                    </a:lnTo>
                    <a:lnTo>
                      <a:pt x="273" y="25"/>
                    </a:lnTo>
                    <a:lnTo>
                      <a:pt x="281" y="40"/>
                    </a:lnTo>
                    <a:lnTo>
                      <a:pt x="277" y="79"/>
                    </a:lnTo>
                    <a:lnTo>
                      <a:pt x="295" y="111"/>
                    </a:lnTo>
                    <a:lnTo>
                      <a:pt x="298" y="124"/>
                    </a:lnTo>
                    <a:lnTo>
                      <a:pt x="297" y="125"/>
                    </a:lnTo>
                    <a:lnTo>
                      <a:pt x="293" y="127"/>
                    </a:lnTo>
                    <a:lnTo>
                      <a:pt x="266" y="122"/>
                    </a:lnTo>
                    <a:lnTo>
                      <a:pt x="252" y="124"/>
                    </a:lnTo>
                    <a:lnTo>
                      <a:pt x="248" y="125"/>
                    </a:lnTo>
                    <a:lnTo>
                      <a:pt x="245" y="131"/>
                    </a:lnTo>
                    <a:lnTo>
                      <a:pt x="245" y="143"/>
                    </a:lnTo>
                    <a:lnTo>
                      <a:pt x="247" y="152"/>
                    </a:lnTo>
                    <a:lnTo>
                      <a:pt x="254" y="163"/>
                    </a:lnTo>
                    <a:lnTo>
                      <a:pt x="261" y="168"/>
                    </a:lnTo>
                    <a:lnTo>
                      <a:pt x="277" y="172"/>
                    </a:lnTo>
                    <a:lnTo>
                      <a:pt x="279" y="175"/>
                    </a:lnTo>
                    <a:lnTo>
                      <a:pt x="298" y="234"/>
                    </a:lnTo>
                    <a:lnTo>
                      <a:pt x="300" y="234"/>
                    </a:lnTo>
                    <a:lnTo>
                      <a:pt x="263" y="300"/>
                    </a:lnTo>
                    <a:lnTo>
                      <a:pt x="261" y="309"/>
                    </a:lnTo>
                    <a:lnTo>
                      <a:pt x="265" y="322"/>
                    </a:lnTo>
                    <a:lnTo>
                      <a:pt x="265" y="347"/>
                    </a:lnTo>
                    <a:lnTo>
                      <a:pt x="307" y="416"/>
                    </a:lnTo>
                    <a:lnTo>
                      <a:pt x="327" y="433"/>
                    </a:lnTo>
                    <a:lnTo>
                      <a:pt x="332" y="433"/>
                    </a:lnTo>
                    <a:lnTo>
                      <a:pt x="331" y="441"/>
                    </a:lnTo>
                    <a:lnTo>
                      <a:pt x="332" y="475"/>
                    </a:lnTo>
                    <a:lnTo>
                      <a:pt x="329" y="483"/>
                    </a:lnTo>
                    <a:lnTo>
                      <a:pt x="327" y="486"/>
                    </a:lnTo>
                    <a:lnTo>
                      <a:pt x="307" y="470"/>
                    </a:lnTo>
                    <a:lnTo>
                      <a:pt x="300" y="472"/>
                    </a:lnTo>
                    <a:lnTo>
                      <a:pt x="277" y="466"/>
                    </a:lnTo>
                    <a:lnTo>
                      <a:pt x="268" y="461"/>
                    </a:lnTo>
                    <a:lnTo>
                      <a:pt x="209" y="46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5" name="Freeform 87">
                <a:extLst>
                  <a:ext uri="{FF2B5EF4-FFF2-40B4-BE49-F238E27FC236}">
                    <a16:creationId xmlns:a16="http://schemas.microsoft.com/office/drawing/2014/main" id="{D10F3F58-213D-4800-872E-EAD0406EC14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6" y="2737"/>
                <a:ext cx="544" cy="539"/>
              </a:xfrm>
              <a:custGeom>
                <a:avLst/>
                <a:gdLst>
                  <a:gd name="T0" fmla="*/ 3 w 544"/>
                  <a:gd name="T1" fmla="*/ 444 h 539"/>
                  <a:gd name="T2" fmla="*/ 34 w 544"/>
                  <a:gd name="T3" fmla="*/ 355 h 539"/>
                  <a:gd name="T4" fmla="*/ 35 w 544"/>
                  <a:gd name="T5" fmla="*/ 344 h 539"/>
                  <a:gd name="T6" fmla="*/ 41 w 544"/>
                  <a:gd name="T7" fmla="*/ 328 h 539"/>
                  <a:gd name="T8" fmla="*/ 55 w 544"/>
                  <a:gd name="T9" fmla="*/ 307 h 539"/>
                  <a:gd name="T10" fmla="*/ 84 w 544"/>
                  <a:gd name="T11" fmla="*/ 280 h 539"/>
                  <a:gd name="T12" fmla="*/ 94 w 544"/>
                  <a:gd name="T13" fmla="*/ 221 h 539"/>
                  <a:gd name="T14" fmla="*/ 82 w 544"/>
                  <a:gd name="T15" fmla="*/ 198 h 539"/>
                  <a:gd name="T16" fmla="*/ 73 w 544"/>
                  <a:gd name="T17" fmla="*/ 184 h 539"/>
                  <a:gd name="T18" fmla="*/ 64 w 544"/>
                  <a:gd name="T19" fmla="*/ 143 h 539"/>
                  <a:gd name="T20" fmla="*/ 73 w 544"/>
                  <a:gd name="T21" fmla="*/ 118 h 539"/>
                  <a:gd name="T22" fmla="*/ 64 w 544"/>
                  <a:gd name="T23" fmla="*/ 100 h 539"/>
                  <a:gd name="T24" fmla="*/ 30 w 544"/>
                  <a:gd name="T25" fmla="*/ 23 h 539"/>
                  <a:gd name="T26" fmla="*/ 32 w 544"/>
                  <a:gd name="T27" fmla="*/ 18 h 539"/>
                  <a:gd name="T28" fmla="*/ 119 w 544"/>
                  <a:gd name="T29" fmla="*/ 0 h 539"/>
                  <a:gd name="T30" fmla="*/ 200 w 544"/>
                  <a:gd name="T31" fmla="*/ 0 h 539"/>
                  <a:gd name="T32" fmla="*/ 207 w 544"/>
                  <a:gd name="T33" fmla="*/ 7 h 539"/>
                  <a:gd name="T34" fmla="*/ 212 w 544"/>
                  <a:gd name="T35" fmla="*/ 7 h 539"/>
                  <a:gd name="T36" fmla="*/ 257 w 544"/>
                  <a:gd name="T37" fmla="*/ 96 h 539"/>
                  <a:gd name="T38" fmla="*/ 277 w 544"/>
                  <a:gd name="T39" fmla="*/ 100 h 539"/>
                  <a:gd name="T40" fmla="*/ 332 w 544"/>
                  <a:gd name="T41" fmla="*/ 95 h 539"/>
                  <a:gd name="T42" fmla="*/ 339 w 544"/>
                  <a:gd name="T43" fmla="*/ 73 h 539"/>
                  <a:gd name="T44" fmla="*/ 376 w 544"/>
                  <a:gd name="T45" fmla="*/ 52 h 539"/>
                  <a:gd name="T46" fmla="*/ 396 w 544"/>
                  <a:gd name="T47" fmla="*/ 46 h 539"/>
                  <a:gd name="T48" fmla="*/ 434 w 544"/>
                  <a:gd name="T49" fmla="*/ 64 h 539"/>
                  <a:gd name="T50" fmla="*/ 444 w 544"/>
                  <a:gd name="T51" fmla="*/ 136 h 539"/>
                  <a:gd name="T52" fmla="*/ 443 w 544"/>
                  <a:gd name="T53" fmla="*/ 166 h 539"/>
                  <a:gd name="T54" fmla="*/ 459 w 544"/>
                  <a:gd name="T55" fmla="*/ 212 h 539"/>
                  <a:gd name="T56" fmla="*/ 446 w 544"/>
                  <a:gd name="T57" fmla="*/ 228 h 539"/>
                  <a:gd name="T58" fmla="*/ 448 w 544"/>
                  <a:gd name="T59" fmla="*/ 232 h 539"/>
                  <a:gd name="T60" fmla="*/ 457 w 544"/>
                  <a:gd name="T61" fmla="*/ 237 h 539"/>
                  <a:gd name="T62" fmla="*/ 464 w 544"/>
                  <a:gd name="T63" fmla="*/ 237 h 539"/>
                  <a:gd name="T64" fmla="*/ 471 w 544"/>
                  <a:gd name="T65" fmla="*/ 227 h 539"/>
                  <a:gd name="T66" fmla="*/ 519 w 544"/>
                  <a:gd name="T67" fmla="*/ 223 h 539"/>
                  <a:gd name="T68" fmla="*/ 528 w 544"/>
                  <a:gd name="T69" fmla="*/ 225 h 539"/>
                  <a:gd name="T70" fmla="*/ 537 w 544"/>
                  <a:gd name="T71" fmla="*/ 219 h 539"/>
                  <a:gd name="T72" fmla="*/ 541 w 544"/>
                  <a:gd name="T73" fmla="*/ 225 h 539"/>
                  <a:gd name="T74" fmla="*/ 537 w 544"/>
                  <a:gd name="T75" fmla="*/ 228 h 539"/>
                  <a:gd name="T76" fmla="*/ 534 w 544"/>
                  <a:gd name="T77" fmla="*/ 305 h 539"/>
                  <a:gd name="T78" fmla="*/ 537 w 544"/>
                  <a:gd name="T79" fmla="*/ 311 h 539"/>
                  <a:gd name="T80" fmla="*/ 450 w 544"/>
                  <a:gd name="T81" fmla="*/ 312 h 539"/>
                  <a:gd name="T82" fmla="*/ 457 w 544"/>
                  <a:gd name="T83" fmla="*/ 477 h 539"/>
                  <a:gd name="T84" fmla="*/ 493 w 544"/>
                  <a:gd name="T85" fmla="*/ 509 h 539"/>
                  <a:gd name="T86" fmla="*/ 501 w 544"/>
                  <a:gd name="T87" fmla="*/ 518 h 539"/>
                  <a:gd name="T88" fmla="*/ 425 w 544"/>
                  <a:gd name="T89" fmla="*/ 539 h 539"/>
                  <a:gd name="T90" fmla="*/ 307 w 544"/>
                  <a:gd name="T91" fmla="*/ 523 h 539"/>
                  <a:gd name="T92" fmla="*/ 289 w 544"/>
                  <a:gd name="T93" fmla="*/ 507 h 539"/>
                  <a:gd name="T94" fmla="*/ 87 w 544"/>
                  <a:gd name="T95" fmla="*/ 498 h 539"/>
                  <a:gd name="T96" fmla="*/ 73 w 544"/>
                  <a:gd name="T97" fmla="*/ 487 h 539"/>
                  <a:gd name="T98" fmla="*/ 41 w 544"/>
                  <a:gd name="T99" fmla="*/ 489 h 539"/>
                  <a:gd name="T100" fmla="*/ 27 w 544"/>
                  <a:gd name="T101" fmla="*/ 500 h 539"/>
                  <a:gd name="T102" fmla="*/ 2 w 544"/>
                  <a:gd name="T103" fmla="*/ 507 h 539"/>
                  <a:gd name="T104" fmla="*/ 3 w 544"/>
                  <a:gd name="T105" fmla="*/ 47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4" h="539">
                    <a:moveTo>
                      <a:pt x="3" y="469"/>
                    </a:moveTo>
                    <a:lnTo>
                      <a:pt x="3" y="444"/>
                    </a:lnTo>
                    <a:lnTo>
                      <a:pt x="10" y="437"/>
                    </a:lnTo>
                    <a:lnTo>
                      <a:pt x="34" y="355"/>
                    </a:lnTo>
                    <a:lnTo>
                      <a:pt x="34" y="348"/>
                    </a:lnTo>
                    <a:lnTo>
                      <a:pt x="35" y="344"/>
                    </a:lnTo>
                    <a:lnTo>
                      <a:pt x="37" y="339"/>
                    </a:lnTo>
                    <a:lnTo>
                      <a:pt x="41" y="328"/>
                    </a:lnTo>
                    <a:lnTo>
                      <a:pt x="53" y="316"/>
                    </a:lnTo>
                    <a:lnTo>
                      <a:pt x="55" y="307"/>
                    </a:lnTo>
                    <a:lnTo>
                      <a:pt x="69" y="300"/>
                    </a:lnTo>
                    <a:lnTo>
                      <a:pt x="84" y="280"/>
                    </a:lnTo>
                    <a:lnTo>
                      <a:pt x="91" y="228"/>
                    </a:lnTo>
                    <a:lnTo>
                      <a:pt x="94" y="221"/>
                    </a:lnTo>
                    <a:lnTo>
                      <a:pt x="91" y="207"/>
                    </a:lnTo>
                    <a:lnTo>
                      <a:pt x="82" y="198"/>
                    </a:lnTo>
                    <a:lnTo>
                      <a:pt x="78" y="189"/>
                    </a:lnTo>
                    <a:lnTo>
                      <a:pt x="73" y="184"/>
                    </a:lnTo>
                    <a:lnTo>
                      <a:pt x="64" y="148"/>
                    </a:lnTo>
                    <a:lnTo>
                      <a:pt x="64" y="143"/>
                    </a:lnTo>
                    <a:lnTo>
                      <a:pt x="73" y="132"/>
                    </a:lnTo>
                    <a:lnTo>
                      <a:pt x="73" y="118"/>
                    </a:lnTo>
                    <a:lnTo>
                      <a:pt x="69" y="107"/>
                    </a:lnTo>
                    <a:lnTo>
                      <a:pt x="64" y="100"/>
                    </a:lnTo>
                    <a:lnTo>
                      <a:pt x="52" y="55"/>
                    </a:lnTo>
                    <a:lnTo>
                      <a:pt x="30" y="23"/>
                    </a:lnTo>
                    <a:lnTo>
                      <a:pt x="30" y="20"/>
                    </a:lnTo>
                    <a:lnTo>
                      <a:pt x="32" y="18"/>
                    </a:lnTo>
                    <a:lnTo>
                      <a:pt x="71" y="2"/>
                    </a:lnTo>
                    <a:lnTo>
                      <a:pt x="119" y="0"/>
                    </a:lnTo>
                    <a:lnTo>
                      <a:pt x="127" y="2"/>
                    </a:lnTo>
                    <a:lnTo>
                      <a:pt x="200" y="0"/>
                    </a:lnTo>
                    <a:lnTo>
                      <a:pt x="202" y="2"/>
                    </a:lnTo>
                    <a:lnTo>
                      <a:pt x="207" y="7"/>
                    </a:lnTo>
                    <a:lnTo>
                      <a:pt x="209" y="7"/>
                    </a:lnTo>
                    <a:lnTo>
                      <a:pt x="212" y="7"/>
                    </a:lnTo>
                    <a:lnTo>
                      <a:pt x="230" y="66"/>
                    </a:lnTo>
                    <a:lnTo>
                      <a:pt x="257" y="96"/>
                    </a:lnTo>
                    <a:lnTo>
                      <a:pt x="268" y="100"/>
                    </a:lnTo>
                    <a:lnTo>
                      <a:pt x="277" y="100"/>
                    </a:lnTo>
                    <a:lnTo>
                      <a:pt x="303" y="93"/>
                    </a:lnTo>
                    <a:lnTo>
                      <a:pt x="332" y="95"/>
                    </a:lnTo>
                    <a:lnTo>
                      <a:pt x="335" y="77"/>
                    </a:lnTo>
                    <a:lnTo>
                      <a:pt x="339" y="73"/>
                    </a:lnTo>
                    <a:lnTo>
                      <a:pt x="343" y="52"/>
                    </a:lnTo>
                    <a:lnTo>
                      <a:pt x="376" y="52"/>
                    </a:lnTo>
                    <a:lnTo>
                      <a:pt x="378" y="46"/>
                    </a:lnTo>
                    <a:lnTo>
                      <a:pt x="396" y="46"/>
                    </a:lnTo>
                    <a:lnTo>
                      <a:pt x="396" y="64"/>
                    </a:lnTo>
                    <a:lnTo>
                      <a:pt x="434" y="64"/>
                    </a:lnTo>
                    <a:lnTo>
                      <a:pt x="439" y="75"/>
                    </a:lnTo>
                    <a:lnTo>
                      <a:pt x="444" y="136"/>
                    </a:lnTo>
                    <a:lnTo>
                      <a:pt x="443" y="148"/>
                    </a:lnTo>
                    <a:lnTo>
                      <a:pt x="443" y="166"/>
                    </a:lnTo>
                    <a:lnTo>
                      <a:pt x="460" y="207"/>
                    </a:lnTo>
                    <a:lnTo>
                      <a:pt x="459" y="212"/>
                    </a:lnTo>
                    <a:lnTo>
                      <a:pt x="448" y="227"/>
                    </a:lnTo>
                    <a:lnTo>
                      <a:pt x="446" y="228"/>
                    </a:lnTo>
                    <a:lnTo>
                      <a:pt x="448" y="230"/>
                    </a:lnTo>
                    <a:lnTo>
                      <a:pt x="448" y="232"/>
                    </a:lnTo>
                    <a:lnTo>
                      <a:pt x="453" y="232"/>
                    </a:lnTo>
                    <a:lnTo>
                      <a:pt x="457" y="237"/>
                    </a:lnTo>
                    <a:lnTo>
                      <a:pt x="462" y="239"/>
                    </a:lnTo>
                    <a:lnTo>
                      <a:pt x="464" y="237"/>
                    </a:lnTo>
                    <a:lnTo>
                      <a:pt x="468" y="228"/>
                    </a:lnTo>
                    <a:lnTo>
                      <a:pt x="471" y="227"/>
                    </a:lnTo>
                    <a:lnTo>
                      <a:pt x="512" y="227"/>
                    </a:lnTo>
                    <a:lnTo>
                      <a:pt x="519" y="223"/>
                    </a:lnTo>
                    <a:lnTo>
                      <a:pt x="526" y="225"/>
                    </a:lnTo>
                    <a:lnTo>
                      <a:pt x="528" y="225"/>
                    </a:lnTo>
                    <a:lnTo>
                      <a:pt x="535" y="219"/>
                    </a:lnTo>
                    <a:lnTo>
                      <a:pt x="537" y="219"/>
                    </a:lnTo>
                    <a:lnTo>
                      <a:pt x="539" y="221"/>
                    </a:lnTo>
                    <a:lnTo>
                      <a:pt x="541" y="225"/>
                    </a:lnTo>
                    <a:lnTo>
                      <a:pt x="539" y="225"/>
                    </a:lnTo>
                    <a:lnTo>
                      <a:pt x="537" y="228"/>
                    </a:lnTo>
                    <a:lnTo>
                      <a:pt x="539" y="236"/>
                    </a:lnTo>
                    <a:lnTo>
                      <a:pt x="534" y="305"/>
                    </a:lnTo>
                    <a:lnTo>
                      <a:pt x="534" y="307"/>
                    </a:lnTo>
                    <a:lnTo>
                      <a:pt x="537" y="311"/>
                    </a:lnTo>
                    <a:lnTo>
                      <a:pt x="544" y="312"/>
                    </a:lnTo>
                    <a:lnTo>
                      <a:pt x="450" y="312"/>
                    </a:lnTo>
                    <a:lnTo>
                      <a:pt x="450" y="473"/>
                    </a:lnTo>
                    <a:lnTo>
                      <a:pt x="457" y="477"/>
                    </a:lnTo>
                    <a:lnTo>
                      <a:pt x="459" y="484"/>
                    </a:lnTo>
                    <a:lnTo>
                      <a:pt x="493" y="509"/>
                    </a:lnTo>
                    <a:lnTo>
                      <a:pt x="496" y="514"/>
                    </a:lnTo>
                    <a:lnTo>
                      <a:pt x="501" y="518"/>
                    </a:lnTo>
                    <a:lnTo>
                      <a:pt x="500" y="519"/>
                    </a:lnTo>
                    <a:lnTo>
                      <a:pt x="425" y="539"/>
                    </a:lnTo>
                    <a:lnTo>
                      <a:pt x="423" y="536"/>
                    </a:lnTo>
                    <a:lnTo>
                      <a:pt x="307" y="523"/>
                    </a:lnTo>
                    <a:lnTo>
                      <a:pt x="302" y="514"/>
                    </a:lnTo>
                    <a:lnTo>
                      <a:pt x="289" y="507"/>
                    </a:lnTo>
                    <a:lnTo>
                      <a:pt x="98" y="507"/>
                    </a:lnTo>
                    <a:lnTo>
                      <a:pt x="87" y="498"/>
                    </a:lnTo>
                    <a:lnTo>
                      <a:pt x="77" y="494"/>
                    </a:lnTo>
                    <a:lnTo>
                      <a:pt x="73" y="487"/>
                    </a:lnTo>
                    <a:lnTo>
                      <a:pt x="48" y="486"/>
                    </a:lnTo>
                    <a:lnTo>
                      <a:pt x="41" y="489"/>
                    </a:lnTo>
                    <a:lnTo>
                      <a:pt x="32" y="496"/>
                    </a:lnTo>
                    <a:lnTo>
                      <a:pt x="27" y="500"/>
                    </a:lnTo>
                    <a:lnTo>
                      <a:pt x="19" y="494"/>
                    </a:lnTo>
                    <a:lnTo>
                      <a:pt x="2" y="507"/>
                    </a:lnTo>
                    <a:lnTo>
                      <a:pt x="0" y="475"/>
                    </a:lnTo>
                    <a:lnTo>
                      <a:pt x="3" y="478"/>
                    </a:lnTo>
                    <a:lnTo>
                      <a:pt x="3" y="469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6" name="Freeform 88">
                <a:extLst>
                  <a:ext uri="{FF2B5EF4-FFF2-40B4-BE49-F238E27FC236}">
                    <a16:creationId xmlns:a16="http://schemas.microsoft.com/office/drawing/2014/main" id="{34FC9D7F-8E6F-400F-9E8A-3DF2648E67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66" y="2737"/>
                <a:ext cx="544" cy="539"/>
              </a:xfrm>
              <a:custGeom>
                <a:avLst/>
                <a:gdLst>
                  <a:gd name="T0" fmla="*/ 3 w 544"/>
                  <a:gd name="T1" fmla="*/ 444 h 539"/>
                  <a:gd name="T2" fmla="*/ 34 w 544"/>
                  <a:gd name="T3" fmla="*/ 355 h 539"/>
                  <a:gd name="T4" fmla="*/ 35 w 544"/>
                  <a:gd name="T5" fmla="*/ 344 h 539"/>
                  <a:gd name="T6" fmla="*/ 41 w 544"/>
                  <a:gd name="T7" fmla="*/ 328 h 539"/>
                  <a:gd name="T8" fmla="*/ 55 w 544"/>
                  <a:gd name="T9" fmla="*/ 307 h 539"/>
                  <a:gd name="T10" fmla="*/ 84 w 544"/>
                  <a:gd name="T11" fmla="*/ 280 h 539"/>
                  <a:gd name="T12" fmla="*/ 94 w 544"/>
                  <a:gd name="T13" fmla="*/ 221 h 539"/>
                  <a:gd name="T14" fmla="*/ 82 w 544"/>
                  <a:gd name="T15" fmla="*/ 198 h 539"/>
                  <a:gd name="T16" fmla="*/ 73 w 544"/>
                  <a:gd name="T17" fmla="*/ 184 h 539"/>
                  <a:gd name="T18" fmla="*/ 64 w 544"/>
                  <a:gd name="T19" fmla="*/ 143 h 539"/>
                  <a:gd name="T20" fmla="*/ 73 w 544"/>
                  <a:gd name="T21" fmla="*/ 118 h 539"/>
                  <a:gd name="T22" fmla="*/ 64 w 544"/>
                  <a:gd name="T23" fmla="*/ 100 h 539"/>
                  <a:gd name="T24" fmla="*/ 30 w 544"/>
                  <a:gd name="T25" fmla="*/ 23 h 539"/>
                  <a:gd name="T26" fmla="*/ 32 w 544"/>
                  <a:gd name="T27" fmla="*/ 18 h 539"/>
                  <a:gd name="T28" fmla="*/ 119 w 544"/>
                  <a:gd name="T29" fmla="*/ 0 h 539"/>
                  <a:gd name="T30" fmla="*/ 200 w 544"/>
                  <a:gd name="T31" fmla="*/ 0 h 539"/>
                  <a:gd name="T32" fmla="*/ 207 w 544"/>
                  <a:gd name="T33" fmla="*/ 7 h 539"/>
                  <a:gd name="T34" fmla="*/ 212 w 544"/>
                  <a:gd name="T35" fmla="*/ 7 h 539"/>
                  <a:gd name="T36" fmla="*/ 257 w 544"/>
                  <a:gd name="T37" fmla="*/ 96 h 539"/>
                  <a:gd name="T38" fmla="*/ 277 w 544"/>
                  <a:gd name="T39" fmla="*/ 100 h 539"/>
                  <a:gd name="T40" fmla="*/ 332 w 544"/>
                  <a:gd name="T41" fmla="*/ 95 h 539"/>
                  <a:gd name="T42" fmla="*/ 339 w 544"/>
                  <a:gd name="T43" fmla="*/ 73 h 539"/>
                  <a:gd name="T44" fmla="*/ 376 w 544"/>
                  <a:gd name="T45" fmla="*/ 52 h 539"/>
                  <a:gd name="T46" fmla="*/ 396 w 544"/>
                  <a:gd name="T47" fmla="*/ 46 h 539"/>
                  <a:gd name="T48" fmla="*/ 434 w 544"/>
                  <a:gd name="T49" fmla="*/ 64 h 539"/>
                  <a:gd name="T50" fmla="*/ 444 w 544"/>
                  <a:gd name="T51" fmla="*/ 136 h 539"/>
                  <a:gd name="T52" fmla="*/ 443 w 544"/>
                  <a:gd name="T53" fmla="*/ 166 h 539"/>
                  <a:gd name="T54" fmla="*/ 459 w 544"/>
                  <a:gd name="T55" fmla="*/ 212 h 539"/>
                  <a:gd name="T56" fmla="*/ 446 w 544"/>
                  <a:gd name="T57" fmla="*/ 228 h 539"/>
                  <a:gd name="T58" fmla="*/ 448 w 544"/>
                  <a:gd name="T59" fmla="*/ 232 h 539"/>
                  <a:gd name="T60" fmla="*/ 457 w 544"/>
                  <a:gd name="T61" fmla="*/ 237 h 539"/>
                  <a:gd name="T62" fmla="*/ 464 w 544"/>
                  <a:gd name="T63" fmla="*/ 237 h 539"/>
                  <a:gd name="T64" fmla="*/ 471 w 544"/>
                  <a:gd name="T65" fmla="*/ 227 h 539"/>
                  <a:gd name="T66" fmla="*/ 519 w 544"/>
                  <a:gd name="T67" fmla="*/ 223 h 539"/>
                  <a:gd name="T68" fmla="*/ 528 w 544"/>
                  <a:gd name="T69" fmla="*/ 225 h 539"/>
                  <a:gd name="T70" fmla="*/ 537 w 544"/>
                  <a:gd name="T71" fmla="*/ 219 h 539"/>
                  <a:gd name="T72" fmla="*/ 541 w 544"/>
                  <a:gd name="T73" fmla="*/ 225 h 539"/>
                  <a:gd name="T74" fmla="*/ 537 w 544"/>
                  <a:gd name="T75" fmla="*/ 228 h 539"/>
                  <a:gd name="T76" fmla="*/ 534 w 544"/>
                  <a:gd name="T77" fmla="*/ 305 h 539"/>
                  <a:gd name="T78" fmla="*/ 537 w 544"/>
                  <a:gd name="T79" fmla="*/ 311 h 539"/>
                  <a:gd name="T80" fmla="*/ 450 w 544"/>
                  <a:gd name="T81" fmla="*/ 312 h 539"/>
                  <a:gd name="T82" fmla="*/ 457 w 544"/>
                  <a:gd name="T83" fmla="*/ 477 h 539"/>
                  <a:gd name="T84" fmla="*/ 493 w 544"/>
                  <a:gd name="T85" fmla="*/ 509 h 539"/>
                  <a:gd name="T86" fmla="*/ 501 w 544"/>
                  <a:gd name="T87" fmla="*/ 518 h 539"/>
                  <a:gd name="T88" fmla="*/ 425 w 544"/>
                  <a:gd name="T89" fmla="*/ 539 h 539"/>
                  <a:gd name="T90" fmla="*/ 307 w 544"/>
                  <a:gd name="T91" fmla="*/ 523 h 539"/>
                  <a:gd name="T92" fmla="*/ 289 w 544"/>
                  <a:gd name="T93" fmla="*/ 507 h 539"/>
                  <a:gd name="T94" fmla="*/ 87 w 544"/>
                  <a:gd name="T95" fmla="*/ 498 h 539"/>
                  <a:gd name="T96" fmla="*/ 73 w 544"/>
                  <a:gd name="T97" fmla="*/ 487 h 539"/>
                  <a:gd name="T98" fmla="*/ 41 w 544"/>
                  <a:gd name="T99" fmla="*/ 489 h 539"/>
                  <a:gd name="T100" fmla="*/ 27 w 544"/>
                  <a:gd name="T101" fmla="*/ 500 h 539"/>
                  <a:gd name="T102" fmla="*/ 2 w 544"/>
                  <a:gd name="T103" fmla="*/ 507 h 539"/>
                  <a:gd name="T104" fmla="*/ 3 w 544"/>
                  <a:gd name="T105" fmla="*/ 478 h 5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544" h="539">
                    <a:moveTo>
                      <a:pt x="3" y="469"/>
                    </a:moveTo>
                    <a:lnTo>
                      <a:pt x="3" y="444"/>
                    </a:lnTo>
                    <a:lnTo>
                      <a:pt x="10" y="437"/>
                    </a:lnTo>
                    <a:lnTo>
                      <a:pt x="34" y="355"/>
                    </a:lnTo>
                    <a:lnTo>
                      <a:pt x="34" y="348"/>
                    </a:lnTo>
                    <a:lnTo>
                      <a:pt x="35" y="344"/>
                    </a:lnTo>
                    <a:lnTo>
                      <a:pt x="37" y="339"/>
                    </a:lnTo>
                    <a:lnTo>
                      <a:pt x="41" y="328"/>
                    </a:lnTo>
                    <a:lnTo>
                      <a:pt x="53" y="316"/>
                    </a:lnTo>
                    <a:lnTo>
                      <a:pt x="55" y="307"/>
                    </a:lnTo>
                    <a:lnTo>
                      <a:pt x="69" y="300"/>
                    </a:lnTo>
                    <a:lnTo>
                      <a:pt x="84" y="280"/>
                    </a:lnTo>
                    <a:lnTo>
                      <a:pt x="91" y="228"/>
                    </a:lnTo>
                    <a:lnTo>
                      <a:pt x="94" y="221"/>
                    </a:lnTo>
                    <a:lnTo>
                      <a:pt x="91" y="207"/>
                    </a:lnTo>
                    <a:lnTo>
                      <a:pt x="82" y="198"/>
                    </a:lnTo>
                    <a:lnTo>
                      <a:pt x="78" y="189"/>
                    </a:lnTo>
                    <a:lnTo>
                      <a:pt x="73" y="184"/>
                    </a:lnTo>
                    <a:lnTo>
                      <a:pt x="64" y="148"/>
                    </a:lnTo>
                    <a:lnTo>
                      <a:pt x="64" y="143"/>
                    </a:lnTo>
                    <a:lnTo>
                      <a:pt x="73" y="132"/>
                    </a:lnTo>
                    <a:lnTo>
                      <a:pt x="73" y="118"/>
                    </a:lnTo>
                    <a:lnTo>
                      <a:pt x="69" y="107"/>
                    </a:lnTo>
                    <a:lnTo>
                      <a:pt x="64" y="100"/>
                    </a:lnTo>
                    <a:lnTo>
                      <a:pt x="52" y="55"/>
                    </a:lnTo>
                    <a:lnTo>
                      <a:pt x="30" y="23"/>
                    </a:lnTo>
                    <a:lnTo>
                      <a:pt x="30" y="20"/>
                    </a:lnTo>
                    <a:lnTo>
                      <a:pt x="32" y="18"/>
                    </a:lnTo>
                    <a:lnTo>
                      <a:pt x="71" y="2"/>
                    </a:lnTo>
                    <a:lnTo>
                      <a:pt x="119" y="0"/>
                    </a:lnTo>
                    <a:lnTo>
                      <a:pt x="127" y="2"/>
                    </a:lnTo>
                    <a:lnTo>
                      <a:pt x="200" y="0"/>
                    </a:lnTo>
                    <a:lnTo>
                      <a:pt x="202" y="2"/>
                    </a:lnTo>
                    <a:lnTo>
                      <a:pt x="207" y="7"/>
                    </a:lnTo>
                    <a:lnTo>
                      <a:pt x="209" y="7"/>
                    </a:lnTo>
                    <a:lnTo>
                      <a:pt x="212" y="7"/>
                    </a:lnTo>
                    <a:lnTo>
                      <a:pt x="230" y="66"/>
                    </a:lnTo>
                    <a:lnTo>
                      <a:pt x="257" y="96"/>
                    </a:lnTo>
                    <a:lnTo>
                      <a:pt x="268" y="100"/>
                    </a:lnTo>
                    <a:lnTo>
                      <a:pt x="277" y="100"/>
                    </a:lnTo>
                    <a:lnTo>
                      <a:pt x="303" y="93"/>
                    </a:lnTo>
                    <a:lnTo>
                      <a:pt x="332" y="95"/>
                    </a:lnTo>
                    <a:lnTo>
                      <a:pt x="335" y="77"/>
                    </a:lnTo>
                    <a:lnTo>
                      <a:pt x="339" y="73"/>
                    </a:lnTo>
                    <a:lnTo>
                      <a:pt x="343" y="52"/>
                    </a:lnTo>
                    <a:lnTo>
                      <a:pt x="376" y="52"/>
                    </a:lnTo>
                    <a:lnTo>
                      <a:pt x="378" y="46"/>
                    </a:lnTo>
                    <a:lnTo>
                      <a:pt x="396" y="46"/>
                    </a:lnTo>
                    <a:lnTo>
                      <a:pt x="396" y="64"/>
                    </a:lnTo>
                    <a:lnTo>
                      <a:pt x="434" y="64"/>
                    </a:lnTo>
                    <a:lnTo>
                      <a:pt x="439" y="75"/>
                    </a:lnTo>
                    <a:lnTo>
                      <a:pt x="444" y="136"/>
                    </a:lnTo>
                    <a:lnTo>
                      <a:pt x="443" y="148"/>
                    </a:lnTo>
                    <a:lnTo>
                      <a:pt x="443" y="166"/>
                    </a:lnTo>
                    <a:lnTo>
                      <a:pt x="460" y="207"/>
                    </a:lnTo>
                    <a:lnTo>
                      <a:pt x="459" y="212"/>
                    </a:lnTo>
                    <a:lnTo>
                      <a:pt x="448" y="227"/>
                    </a:lnTo>
                    <a:lnTo>
                      <a:pt x="446" y="228"/>
                    </a:lnTo>
                    <a:lnTo>
                      <a:pt x="448" y="230"/>
                    </a:lnTo>
                    <a:lnTo>
                      <a:pt x="448" y="232"/>
                    </a:lnTo>
                    <a:lnTo>
                      <a:pt x="453" y="232"/>
                    </a:lnTo>
                    <a:lnTo>
                      <a:pt x="457" y="237"/>
                    </a:lnTo>
                    <a:lnTo>
                      <a:pt x="462" y="239"/>
                    </a:lnTo>
                    <a:lnTo>
                      <a:pt x="464" y="237"/>
                    </a:lnTo>
                    <a:lnTo>
                      <a:pt x="468" y="228"/>
                    </a:lnTo>
                    <a:lnTo>
                      <a:pt x="471" y="227"/>
                    </a:lnTo>
                    <a:lnTo>
                      <a:pt x="512" y="227"/>
                    </a:lnTo>
                    <a:lnTo>
                      <a:pt x="519" y="223"/>
                    </a:lnTo>
                    <a:lnTo>
                      <a:pt x="526" y="225"/>
                    </a:lnTo>
                    <a:lnTo>
                      <a:pt x="528" y="225"/>
                    </a:lnTo>
                    <a:lnTo>
                      <a:pt x="535" y="219"/>
                    </a:lnTo>
                    <a:lnTo>
                      <a:pt x="537" y="219"/>
                    </a:lnTo>
                    <a:lnTo>
                      <a:pt x="539" y="221"/>
                    </a:lnTo>
                    <a:lnTo>
                      <a:pt x="541" y="225"/>
                    </a:lnTo>
                    <a:lnTo>
                      <a:pt x="539" y="225"/>
                    </a:lnTo>
                    <a:lnTo>
                      <a:pt x="537" y="228"/>
                    </a:lnTo>
                    <a:lnTo>
                      <a:pt x="539" y="236"/>
                    </a:lnTo>
                    <a:lnTo>
                      <a:pt x="534" y="305"/>
                    </a:lnTo>
                    <a:lnTo>
                      <a:pt x="534" y="307"/>
                    </a:lnTo>
                    <a:lnTo>
                      <a:pt x="537" y="311"/>
                    </a:lnTo>
                    <a:lnTo>
                      <a:pt x="544" y="312"/>
                    </a:lnTo>
                    <a:lnTo>
                      <a:pt x="450" y="312"/>
                    </a:lnTo>
                    <a:lnTo>
                      <a:pt x="450" y="473"/>
                    </a:lnTo>
                    <a:lnTo>
                      <a:pt x="457" y="477"/>
                    </a:lnTo>
                    <a:lnTo>
                      <a:pt x="459" y="484"/>
                    </a:lnTo>
                    <a:lnTo>
                      <a:pt x="493" y="509"/>
                    </a:lnTo>
                    <a:lnTo>
                      <a:pt x="496" y="514"/>
                    </a:lnTo>
                    <a:lnTo>
                      <a:pt x="501" y="518"/>
                    </a:lnTo>
                    <a:lnTo>
                      <a:pt x="500" y="519"/>
                    </a:lnTo>
                    <a:lnTo>
                      <a:pt x="425" y="539"/>
                    </a:lnTo>
                    <a:lnTo>
                      <a:pt x="423" y="536"/>
                    </a:lnTo>
                    <a:lnTo>
                      <a:pt x="307" y="523"/>
                    </a:lnTo>
                    <a:lnTo>
                      <a:pt x="302" y="514"/>
                    </a:lnTo>
                    <a:lnTo>
                      <a:pt x="289" y="507"/>
                    </a:lnTo>
                    <a:lnTo>
                      <a:pt x="98" y="507"/>
                    </a:lnTo>
                    <a:lnTo>
                      <a:pt x="87" y="498"/>
                    </a:lnTo>
                    <a:lnTo>
                      <a:pt x="77" y="494"/>
                    </a:lnTo>
                    <a:lnTo>
                      <a:pt x="73" y="487"/>
                    </a:lnTo>
                    <a:lnTo>
                      <a:pt x="48" y="486"/>
                    </a:lnTo>
                    <a:lnTo>
                      <a:pt x="41" y="489"/>
                    </a:lnTo>
                    <a:lnTo>
                      <a:pt x="32" y="496"/>
                    </a:lnTo>
                    <a:lnTo>
                      <a:pt x="27" y="500"/>
                    </a:lnTo>
                    <a:lnTo>
                      <a:pt x="19" y="494"/>
                    </a:lnTo>
                    <a:lnTo>
                      <a:pt x="2" y="507"/>
                    </a:lnTo>
                    <a:lnTo>
                      <a:pt x="0" y="475"/>
                    </a:lnTo>
                    <a:lnTo>
                      <a:pt x="3" y="478"/>
                    </a:lnTo>
                    <a:lnTo>
                      <a:pt x="3" y="469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7" name="Freeform 89">
                <a:extLst>
                  <a:ext uri="{FF2B5EF4-FFF2-40B4-BE49-F238E27FC236}">
                    <a16:creationId xmlns:a16="http://schemas.microsoft.com/office/drawing/2014/main" id="{FC81CEF7-73ED-48CE-93A7-5276A7E8C23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2678"/>
                <a:ext cx="44" cy="62"/>
              </a:xfrm>
              <a:custGeom>
                <a:avLst/>
                <a:gdLst>
                  <a:gd name="T0" fmla="*/ 44 w 44"/>
                  <a:gd name="T1" fmla="*/ 11 h 62"/>
                  <a:gd name="T2" fmla="*/ 41 w 44"/>
                  <a:gd name="T3" fmla="*/ 4 h 62"/>
                  <a:gd name="T4" fmla="*/ 34 w 44"/>
                  <a:gd name="T5" fmla="*/ 0 h 62"/>
                  <a:gd name="T6" fmla="*/ 25 w 44"/>
                  <a:gd name="T7" fmla="*/ 4 h 62"/>
                  <a:gd name="T8" fmla="*/ 19 w 44"/>
                  <a:gd name="T9" fmla="*/ 16 h 62"/>
                  <a:gd name="T10" fmla="*/ 0 w 44"/>
                  <a:gd name="T11" fmla="*/ 29 h 62"/>
                  <a:gd name="T12" fmla="*/ 5 w 44"/>
                  <a:gd name="T13" fmla="*/ 32 h 62"/>
                  <a:gd name="T14" fmla="*/ 7 w 44"/>
                  <a:gd name="T15" fmla="*/ 57 h 62"/>
                  <a:gd name="T16" fmla="*/ 14 w 44"/>
                  <a:gd name="T17" fmla="*/ 62 h 62"/>
                  <a:gd name="T18" fmla="*/ 21 w 44"/>
                  <a:gd name="T19" fmla="*/ 59 h 62"/>
                  <a:gd name="T20" fmla="*/ 27 w 44"/>
                  <a:gd name="T21" fmla="*/ 25 h 62"/>
                  <a:gd name="T22" fmla="*/ 41 w 44"/>
                  <a:gd name="T23" fmla="*/ 12 h 62"/>
                  <a:gd name="T24" fmla="*/ 44 w 44"/>
                  <a:gd name="T25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62">
                    <a:moveTo>
                      <a:pt x="44" y="11"/>
                    </a:moveTo>
                    <a:lnTo>
                      <a:pt x="41" y="4"/>
                    </a:lnTo>
                    <a:lnTo>
                      <a:pt x="34" y="0"/>
                    </a:lnTo>
                    <a:lnTo>
                      <a:pt x="25" y="4"/>
                    </a:lnTo>
                    <a:lnTo>
                      <a:pt x="19" y="16"/>
                    </a:lnTo>
                    <a:lnTo>
                      <a:pt x="0" y="29"/>
                    </a:lnTo>
                    <a:lnTo>
                      <a:pt x="5" y="32"/>
                    </a:lnTo>
                    <a:lnTo>
                      <a:pt x="7" y="57"/>
                    </a:lnTo>
                    <a:lnTo>
                      <a:pt x="14" y="62"/>
                    </a:lnTo>
                    <a:lnTo>
                      <a:pt x="21" y="59"/>
                    </a:lnTo>
                    <a:lnTo>
                      <a:pt x="27" y="25"/>
                    </a:lnTo>
                    <a:lnTo>
                      <a:pt x="41" y="12"/>
                    </a:lnTo>
                    <a:lnTo>
                      <a:pt x="44" y="1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8" name="Freeform 90">
                <a:extLst>
                  <a:ext uri="{FF2B5EF4-FFF2-40B4-BE49-F238E27FC236}">
                    <a16:creationId xmlns:a16="http://schemas.microsoft.com/office/drawing/2014/main" id="{58FE89FA-C58D-4D9D-984C-DD2E464179F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82" y="2678"/>
                <a:ext cx="44" cy="62"/>
              </a:xfrm>
              <a:custGeom>
                <a:avLst/>
                <a:gdLst>
                  <a:gd name="T0" fmla="*/ 44 w 44"/>
                  <a:gd name="T1" fmla="*/ 11 h 62"/>
                  <a:gd name="T2" fmla="*/ 41 w 44"/>
                  <a:gd name="T3" fmla="*/ 4 h 62"/>
                  <a:gd name="T4" fmla="*/ 34 w 44"/>
                  <a:gd name="T5" fmla="*/ 0 h 62"/>
                  <a:gd name="T6" fmla="*/ 25 w 44"/>
                  <a:gd name="T7" fmla="*/ 4 h 62"/>
                  <a:gd name="T8" fmla="*/ 19 w 44"/>
                  <a:gd name="T9" fmla="*/ 16 h 62"/>
                  <a:gd name="T10" fmla="*/ 0 w 44"/>
                  <a:gd name="T11" fmla="*/ 29 h 62"/>
                  <a:gd name="T12" fmla="*/ 5 w 44"/>
                  <a:gd name="T13" fmla="*/ 32 h 62"/>
                  <a:gd name="T14" fmla="*/ 7 w 44"/>
                  <a:gd name="T15" fmla="*/ 57 h 62"/>
                  <a:gd name="T16" fmla="*/ 14 w 44"/>
                  <a:gd name="T17" fmla="*/ 62 h 62"/>
                  <a:gd name="T18" fmla="*/ 21 w 44"/>
                  <a:gd name="T19" fmla="*/ 59 h 62"/>
                  <a:gd name="T20" fmla="*/ 27 w 44"/>
                  <a:gd name="T21" fmla="*/ 25 h 62"/>
                  <a:gd name="T22" fmla="*/ 41 w 44"/>
                  <a:gd name="T23" fmla="*/ 12 h 62"/>
                  <a:gd name="T24" fmla="*/ 44 w 44"/>
                  <a:gd name="T25" fmla="*/ 11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4" h="62">
                    <a:moveTo>
                      <a:pt x="44" y="11"/>
                    </a:moveTo>
                    <a:lnTo>
                      <a:pt x="41" y="4"/>
                    </a:lnTo>
                    <a:lnTo>
                      <a:pt x="34" y="0"/>
                    </a:lnTo>
                    <a:lnTo>
                      <a:pt x="25" y="4"/>
                    </a:lnTo>
                    <a:lnTo>
                      <a:pt x="19" y="16"/>
                    </a:lnTo>
                    <a:lnTo>
                      <a:pt x="0" y="29"/>
                    </a:lnTo>
                    <a:lnTo>
                      <a:pt x="5" y="32"/>
                    </a:lnTo>
                    <a:lnTo>
                      <a:pt x="7" y="57"/>
                    </a:lnTo>
                    <a:lnTo>
                      <a:pt x="14" y="62"/>
                    </a:lnTo>
                    <a:lnTo>
                      <a:pt x="21" y="59"/>
                    </a:lnTo>
                    <a:lnTo>
                      <a:pt x="27" y="25"/>
                    </a:lnTo>
                    <a:lnTo>
                      <a:pt x="41" y="12"/>
                    </a:lnTo>
                    <a:lnTo>
                      <a:pt x="44" y="1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09" name="Freeform 91">
                <a:extLst>
                  <a:ext uri="{FF2B5EF4-FFF2-40B4-BE49-F238E27FC236}">
                    <a16:creationId xmlns:a16="http://schemas.microsoft.com/office/drawing/2014/main" id="{D0BCACBD-C5D1-44ED-A4C1-CB30080244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5" y="3458"/>
                <a:ext cx="708" cy="623"/>
              </a:xfrm>
              <a:custGeom>
                <a:avLst/>
                <a:gdLst>
                  <a:gd name="T0" fmla="*/ 148 w 708"/>
                  <a:gd name="T1" fmla="*/ 307 h 623"/>
                  <a:gd name="T2" fmla="*/ 110 w 708"/>
                  <a:gd name="T3" fmla="*/ 332 h 623"/>
                  <a:gd name="T4" fmla="*/ 68 w 708"/>
                  <a:gd name="T5" fmla="*/ 334 h 623"/>
                  <a:gd name="T6" fmla="*/ 46 w 708"/>
                  <a:gd name="T7" fmla="*/ 322 h 623"/>
                  <a:gd name="T8" fmla="*/ 26 w 708"/>
                  <a:gd name="T9" fmla="*/ 298 h 623"/>
                  <a:gd name="T10" fmla="*/ 7 w 708"/>
                  <a:gd name="T11" fmla="*/ 313 h 623"/>
                  <a:gd name="T12" fmla="*/ 0 w 708"/>
                  <a:gd name="T13" fmla="*/ 316 h 623"/>
                  <a:gd name="T14" fmla="*/ 1 w 708"/>
                  <a:gd name="T15" fmla="*/ 325 h 623"/>
                  <a:gd name="T16" fmla="*/ 76 w 708"/>
                  <a:gd name="T17" fmla="*/ 479 h 623"/>
                  <a:gd name="T18" fmla="*/ 71 w 708"/>
                  <a:gd name="T19" fmla="*/ 523 h 623"/>
                  <a:gd name="T20" fmla="*/ 60 w 708"/>
                  <a:gd name="T21" fmla="*/ 525 h 623"/>
                  <a:gd name="T22" fmla="*/ 62 w 708"/>
                  <a:gd name="T23" fmla="*/ 534 h 623"/>
                  <a:gd name="T24" fmla="*/ 68 w 708"/>
                  <a:gd name="T25" fmla="*/ 543 h 623"/>
                  <a:gd name="T26" fmla="*/ 71 w 708"/>
                  <a:gd name="T27" fmla="*/ 552 h 623"/>
                  <a:gd name="T28" fmla="*/ 85 w 708"/>
                  <a:gd name="T29" fmla="*/ 572 h 623"/>
                  <a:gd name="T30" fmla="*/ 82 w 708"/>
                  <a:gd name="T31" fmla="*/ 584 h 623"/>
                  <a:gd name="T32" fmla="*/ 85 w 708"/>
                  <a:gd name="T33" fmla="*/ 605 h 623"/>
                  <a:gd name="T34" fmla="*/ 87 w 708"/>
                  <a:gd name="T35" fmla="*/ 595 h 623"/>
                  <a:gd name="T36" fmla="*/ 101 w 708"/>
                  <a:gd name="T37" fmla="*/ 591 h 623"/>
                  <a:gd name="T38" fmla="*/ 101 w 708"/>
                  <a:gd name="T39" fmla="*/ 605 h 623"/>
                  <a:gd name="T40" fmla="*/ 119 w 708"/>
                  <a:gd name="T41" fmla="*/ 607 h 623"/>
                  <a:gd name="T42" fmla="*/ 123 w 708"/>
                  <a:gd name="T43" fmla="*/ 616 h 623"/>
                  <a:gd name="T44" fmla="*/ 139 w 708"/>
                  <a:gd name="T45" fmla="*/ 622 h 623"/>
                  <a:gd name="T46" fmla="*/ 153 w 708"/>
                  <a:gd name="T47" fmla="*/ 623 h 623"/>
                  <a:gd name="T48" fmla="*/ 169 w 708"/>
                  <a:gd name="T49" fmla="*/ 611 h 623"/>
                  <a:gd name="T50" fmla="*/ 185 w 708"/>
                  <a:gd name="T51" fmla="*/ 607 h 623"/>
                  <a:gd name="T52" fmla="*/ 209 w 708"/>
                  <a:gd name="T53" fmla="*/ 609 h 623"/>
                  <a:gd name="T54" fmla="*/ 226 w 708"/>
                  <a:gd name="T55" fmla="*/ 607 h 623"/>
                  <a:gd name="T56" fmla="*/ 234 w 708"/>
                  <a:gd name="T57" fmla="*/ 600 h 623"/>
                  <a:gd name="T58" fmla="*/ 250 w 708"/>
                  <a:gd name="T59" fmla="*/ 589 h 623"/>
                  <a:gd name="T60" fmla="*/ 287 w 708"/>
                  <a:gd name="T61" fmla="*/ 593 h 623"/>
                  <a:gd name="T62" fmla="*/ 300 w 708"/>
                  <a:gd name="T63" fmla="*/ 588 h 623"/>
                  <a:gd name="T64" fmla="*/ 362 w 708"/>
                  <a:gd name="T65" fmla="*/ 597 h 623"/>
                  <a:gd name="T66" fmla="*/ 378 w 708"/>
                  <a:gd name="T67" fmla="*/ 586 h 623"/>
                  <a:gd name="T68" fmla="*/ 400 w 708"/>
                  <a:gd name="T69" fmla="*/ 584 h 623"/>
                  <a:gd name="T70" fmla="*/ 403 w 708"/>
                  <a:gd name="T71" fmla="*/ 573 h 623"/>
                  <a:gd name="T72" fmla="*/ 659 w 708"/>
                  <a:gd name="T73" fmla="*/ 330 h 623"/>
                  <a:gd name="T74" fmla="*/ 682 w 708"/>
                  <a:gd name="T75" fmla="*/ 316 h 623"/>
                  <a:gd name="T76" fmla="*/ 708 w 708"/>
                  <a:gd name="T77" fmla="*/ 222 h 623"/>
                  <a:gd name="T78" fmla="*/ 669 w 708"/>
                  <a:gd name="T79" fmla="*/ 223 h 623"/>
                  <a:gd name="T80" fmla="*/ 659 w 708"/>
                  <a:gd name="T81" fmla="*/ 243 h 623"/>
                  <a:gd name="T82" fmla="*/ 621 w 708"/>
                  <a:gd name="T83" fmla="*/ 214 h 623"/>
                  <a:gd name="T84" fmla="*/ 648 w 708"/>
                  <a:gd name="T85" fmla="*/ 172 h 623"/>
                  <a:gd name="T86" fmla="*/ 671 w 708"/>
                  <a:gd name="T87" fmla="*/ 177 h 623"/>
                  <a:gd name="T88" fmla="*/ 651 w 708"/>
                  <a:gd name="T89" fmla="*/ 27 h 623"/>
                  <a:gd name="T90" fmla="*/ 635 w 708"/>
                  <a:gd name="T91" fmla="*/ 13 h 623"/>
                  <a:gd name="T92" fmla="*/ 600 w 708"/>
                  <a:gd name="T93" fmla="*/ 9 h 623"/>
                  <a:gd name="T94" fmla="*/ 557 w 708"/>
                  <a:gd name="T95" fmla="*/ 4 h 623"/>
                  <a:gd name="T96" fmla="*/ 505 w 708"/>
                  <a:gd name="T97" fmla="*/ 32 h 623"/>
                  <a:gd name="T98" fmla="*/ 439 w 708"/>
                  <a:gd name="T99" fmla="*/ 102 h 623"/>
                  <a:gd name="T100" fmla="*/ 407 w 708"/>
                  <a:gd name="T101" fmla="*/ 132 h 623"/>
                  <a:gd name="T102" fmla="*/ 391 w 708"/>
                  <a:gd name="T103" fmla="*/ 164 h 623"/>
                  <a:gd name="T104" fmla="*/ 344 w 708"/>
                  <a:gd name="T105" fmla="*/ 172 h 623"/>
                  <a:gd name="T106" fmla="*/ 305 w 708"/>
                  <a:gd name="T107" fmla="*/ 156 h 623"/>
                  <a:gd name="T108" fmla="*/ 267 w 708"/>
                  <a:gd name="T109" fmla="*/ 195 h 623"/>
                  <a:gd name="T110" fmla="*/ 246 w 708"/>
                  <a:gd name="T111" fmla="*/ 218 h 623"/>
                  <a:gd name="T112" fmla="*/ 184 w 708"/>
                  <a:gd name="T113" fmla="*/ 220 h 623"/>
                  <a:gd name="T114" fmla="*/ 189 w 708"/>
                  <a:gd name="T115" fmla="*/ 186 h 623"/>
                  <a:gd name="T116" fmla="*/ 151 w 708"/>
                  <a:gd name="T117" fmla="*/ 127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8" h="623">
                    <a:moveTo>
                      <a:pt x="148" y="127"/>
                    </a:moveTo>
                    <a:lnTo>
                      <a:pt x="148" y="307"/>
                    </a:lnTo>
                    <a:lnTo>
                      <a:pt x="135" y="313"/>
                    </a:lnTo>
                    <a:lnTo>
                      <a:pt x="110" y="332"/>
                    </a:lnTo>
                    <a:lnTo>
                      <a:pt x="80" y="330"/>
                    </a:lnTo>
                    <a:lnTo>
                      <a:pt x="68" y="334"/>
                    </a:lnTo>
                    <a:lnTo>
                      <a:pt x="55" y="332"/>
                    </a:lnTo>
                    <a:lnTo>
                      <a:pt x="46" y="322"/>
                    </a:lnTo>
                    <a:lnTo>
                      <a:pt x="46" y="313"/>
                    </a:lnTo>
                    <a:lnTo>
                      <a:pt x="26" y="298"/>
                    </a:lnTo>
                    <a:lnTo>
                      <a:pt x="16" y="298"/>
                    </a:lnTo>
                    <a:lnTo>
                      <a:pt x="7" y="313"/>
                    </a:lnTo>
                    <a:lnTo>
                      <a:pt x="5" y="316"/>
                    </a:lnTo>
                    <a:lnTo>
                      <a:pt x="0" y="316"/>
                    </a:lnTo>
                    <a:lnTo>
                      <a:pt x="1" y="320"/>
                    </a:lnTo>
                    <a:lnTo>
                      <a:pt x="1" y="325"/>
                    </a:lnTo>
                    <a:lnTo>
                      <a:pt x="12" y="336"/>
                    </a:lnTo>
                    <a:lnTo>
                      <a:pt x="76" y="479"/>
                    </a:lnTo>
                    <a:lnTo>
                      <a:pt x="78" y="511"/>
                    </a:lnTo>
                    <a:lnTo>
                      <a:pt x="71" y="523"/>
                    </a:lnTo>
                    <a:lnTo>
                      <a:pt x="62" y="520"/>
                    </a:lnTo>
                    <a:lnTo>
                      <a:pt x="60" y="525"/>
                    </a:lnTo>
                    <a:lnTo>
                      <a:pt x="59" y="534"/>
                    </a:lnTo>
                    <a:lnTo>
                      <a:pt x="62" y="534"/>
                    </a:lnTo>
                    <a:lnTo>
                      <a:pt x="66" y="538"/>
                    </a:lnTo>
                    <a:lnTo>
                      <a:pt x="68" y="543"/>
                    </a:lnTo>
                    <a:lnTo>
                      <a:pt x="66" y="545"/>
                    </a:lnTo>
                    <a:lnTo>
                      <a:pt x="71" y="552"/>
                    </a:lnTo>
                    <a:lnTo>
                      <a:pt x="73" y="555"/>
                    </a:lnTo>
                    <a:lnTo>
                      <a:pt x="85" y="572"/>
                    </a:lnTo>
                    <a:lnTo>
                      <a:pt x="85" y="579"/>
                    </a:lnTo>
                    <a:lnTo>
                      <a:pt x="82" y="584"/>
                    </a:lnTo>
                    <a:lnTo>
                      <a:pt x="82" y="598"/>
                    </a:lnTo>
                    <a:lnTo>
                      <a:pt x="85" y="605"/>
                    </a:lnTo>
                    <a:lnTo>
                      <a:pt x="87" y="605"/>
                    </a:lnTo>
                    <a:lnTo>
                      <a:pt x="87" y="595"/>
                    </a:lnTo>
                    <a:lnTo>
                      <a:pt x="89" y="591"/>
                    </a:lnTo>
                    <a:lnTo>
                      <a:pt x="101" y="591"/>
                    </a:lnTo>
                    <a:lnTo>
                      <a:pt x="101" y="600"/>
                    </a:lnTo>
                    <a:lnTo>
                      <a:pt x="101" y="605"/>
                    </a:lnTo>
                    <a:lnTo>
                      <a:pt x="105" y="607"/>
                    </a:lnTo>
                    <a:lnTo>
                      <a:pt x="119" y="607"/>
                    </a:lnTo>
                    <a:lnTo>
                      <a:pt x="123" y="611"/>
                    </a:lnTo>
                    <a:lnTo>
                      <a:pt x="123" y="616"/>
                    </a:lnTo>
                    <a:lnTo>
                      <a:pt x="132" y="622"/>
                    </a:lnTo>
                    <a:lnTo>
                      <a:pt x="139" y="622"/>
                    </a:lnTo>
                    <a:lnTo>
                      <a:pt x="144" y="623"/>
                    </a:lnTo>
                    <a:lnTo>
                      <a:pt x="153" y="623"/>
                    </a:lnTo>
                    <a:lnTo>
                      <a:pt x="160" y="622"/>
                    </a:lnTo>
                    <a:lnTo>
                      <a:pt x="169" y="611"/>
                    </a:lnTo>
                    <a:lnTo>
                      <a:pt x="184" y="611"/>
                    </a:lnTo>
                    <a:lnTo>
                      <a:pt x="185" y="607"/>
                    </a:lnTo>
                    <a:lnTo>
                      <a:pt x="192" y="605"/>
                    </a:lnTo>
                    <a:lnTo>
                      <a:pt x="209" y="609"/>
                    </a:lnTo>
                    <a:lnTo>
                      <a:pt x="210" y="605"/>
                    </a:lnTo>
                    <a:lnTo>
                      <a:pt x="226" y="607"/>
                    </a:lnTo>
                    <a:lnTo>
                      <a:pt x="232" y="605"/>
                    </a:lnTo>
                    <a:lnTo>
                      <a:pt x="234" y="600"/>
                    </a:lnTo>
                    <a:lnTo>
                      <a:pt x="244" y="593"/>
                    </a:lnTo>
                    <a:lnTo>
                      <a:pt x="250" y="589"/>
                    </a:lnTo>
                    <a:lnTo>
                      <a:pt x="269" y="588"/>
                    </a:lnTo>
                    <a:lnTo>
                      <a:pt x="287" y="593"/>
                    </a:lnTo>
                    <a:lnTo>
                      <a:pt x="294" y="593"/>
                    </a:lnTo>
                    <a:lnTo>
                      <a:pt x="300" y="588"/>
                    </a:lnTo>
                    <a:lnTo>
                      <a:pt x="310" y="586"/>
                    </a:lnTo>
                    <a:lnTo>
                      <a:pt x="362" y="597"/>
                    </a:lnTo>
                    <a:lnTo>
                      <a:pt x="367" y="588"/>
                    </a:lnTo>
                    <a:lnTo>
                      <a:pt x="378" y="586"/>
                    </a:lnTo>
                    <a:lnTo>
                      <a:pt x="400" y="591"/>
                    </a:lnTo>
                    <a:lnTo>
                      <a:pt x="400" y="584"/>
                    </a:lnTo>
                    <a:lnTo>
                      <a:pt x="398" y="577"/>
                    </a:lnTo>
                    <a:lnTo>
                      <a:pt x="403" y="573"/>
                    </a:lnTo>
                    <a:lnTo>
                      <a:pt x="444" y="572"/>
                    </a:lnTo>
                    <a:lnTo>
                      <a:pt x="659" y="330"/>
                    </a:lnTo>
                    <a:lnTo>
                      <a:pt x="666" y="329"/>
                    </a:lnTo>
                    <a:lnTo>
                      <a:pt x="682" y="316"/>
                    </a:lnTo>
                    <a:lnTo>
                      <a:pt x="689" y="305"/>
                    </a:lnTo>
                    <a:lnTo>
                      <a:pt x="708" y="222"/>
                    </a:lnTo>
                    <a:lnTo>
                      <a:pt x="675" y="222"/>
                    </a:lnTo>
                    <a:lnTo>
                      <a:pt x="669" y="223"/>
                    </a:lnTo>
                    <a:lnTo>
                      <a:pt x="666" y="236"/>
                    </a:lnTo>
                    <a:lnTo>
                      <a:pt x="659" y="243"/>
                    </a:lnTo>
                    <a:lnTo>
                      <a:pt x="632" y="239"/>
                    </a:lnTo>
                    <a:lnTo>
                      <a:pt x="621" y="214"/>
                    </a:lnTo>
                    <a:lnTo>
                      <a:pt x="637" y="179"/>
                    </a:lnTo>
                    <a:lnTo>
                      <a:pt x="648" y="172"/>
                    </a:lnTo>
                    <a:lnTo>
                      <a:pt x="666" y="184"/>
                    </a:lnTo>
                    <a:lnTo>
                      <a:pt x="671" y="177"/>
                    </a:lnTo>
                    <a:lnTo>
                      <a:pt x="653" y="27"/>
                    </a:lnTo>
                    <a:lnTo>
                      <a:pt x="651" y="27"/>
                    </a:lnTo>
                    <a:lnTo>
                      <a:pt x="648" y="25"/>
                    </a:lnTo>
                    <a:lnTo>
                      <a:pt x="635" y="13"/>
                    </a:lnTo>
                    <a:lnTo>
                      <a:pt x="619" y="7"/>
                    </a:lnTo>
                    <a:lnTo>
                      <a:pt x="600" y="9"/>
                    </a:lnTo>
                    <a:lnTo>
                      <a:pt x="566" y="0"/>
                    </a:lnTo>
                    <a:lnTo>
                      <a:pt x="557" y="4"/>
                    </a:lnTo>
                    <a:lnTo>
                      <a:pt x="555" y="6"/>
                    </a:lnTo>
                    <a:lnTo>
                      <a:pt x="505" y="32"/>
                    </a:lnTo>
                    <a:lnTo>
                      <a:pt x="462" y="70"/>
                    </a:lnTo>
                    <a:lnTo>
                      <a:pt x="439" y="102"/>
                    </a:lnTo>
                    <a:lnTo>
                      <a:pt x="417" y="116"/>
                    </a:lnTo>
                    <a:lnTo>
                      <a:pt x="407" y="132"/>
                    </a:lnTo>
                    <a:lnTo>
                      <a:pt x="396" y="159"/>
                    </a:lnTo>
                    <a:lnTo>
                      <a:pt x="391" y="164"/>
                    </a:lnTo>
                    <a:lnTo>
                      <a:pt x="357" y="172"/>
                    </a:lnTo>
                    <a:lnTo>
                      <a:pt x="344" y="172"/>
                    </a:lnTo>
                    <a:lnTo>
                      <a:pt x="317" y="157"/>
                    </a:lnTo>
                    <a:lnTo>
                      <a:pt x="305" y="156"/>
                    </a:lnTo>
                    <a:lnTo>
                      <a:pt x="296" y="159"/>
                    </a:lnTo>
                    <a:lnTo>
                      <a:pt x="267" y="195"/>
                    </a:lnTo>
                    <a:lnTo>
                      <a:pt x="257" y="202"/>
                    </a:lnTo>
                    <a:lnTo>
                      <a:pt x="246" y="218"/>
                    </a:lnTo>
                    <a:lnTo>
                      <a:pt x="219" y="225"/>
                    </a:lnTo>
                    <a:lnTo>
                      <a:pt x="184" y="220"/>
                    </a:lnTo>
                    <a:lnTo>
                      <a:pt x="182" y="214"/>
                    </a:lnTo>
                    <a:lnTo>
                      <a:pt x="189" y="186"/>
                    </a:lnTo>
                    <a:lnTo>
                      <a:pt x="187" y="168"/>
                    </a:lnTo>
                    <a:lnTo>
                      <a:pt x="151" y="127"/>
                    </a:lnTo>
                    <a:lnTo>
                      <a:pt x="148" y="127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0" name="Freeform 92">
                <a:extLst>
                  <a:ext uri="{FF2B5EF4-FFF2-40B4-BE49-F238E27FC236}">
                    <a16:creationId xmlns:a16="http://schemas.microsoft.com/office/drawing/2014/main" id="{7D7B8DF2-E153-4599-8436-59374C99CBF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775" y="3458"/>
                <a:ext cx="708" cy="623"/>
              </a:xfrm>
              <a:custGeom>
                <a:avLst/>
                <a:gdLst>
                  <a:gd name="T0" fmla="*/ 148 w 708"/>
                  <a:gd name="T1" fmla="*/ 307 h 623"/>
                  <a:gd name="T2" fmla="*/ 110 w 708"/>
                  <a:gd name="T3" fmla="*/ 332 h 623"/>
                  <a:gd name="T4" fmla="*/ 68 w 708"/>
                  <a:gd name="T5" fmla="*/ 334 h 623"/>
                  <a:gd name="T6" fmla="*/ 46 w 708"/>
                  <a:gd name="T7" fmla="*/ 322 h 623"/>
                  <a:gd name="T8" fmla="*/ 26 w 708"/>
                  <a:gd name="T9" fmla="*/ 298 h 623"/>
                  <a:gd name="T10" fmla="*/ 7 w 708"/>
                  <a:gd name="T11" fmla="*/ 313 h 623"/>
                  <a:gd name="T12" fmla="*/ 0 w 708"/>
                  <a:gd name="T13" fmla="*/ 316 h 623"/>
                  <a:gd name="T14" fmla="*/ 1 w 708"/>
                  <a:gd name="T15" fmla="*/ 325 h 623"/>
                  <a:gd name="T16" fmla="*/ 76 w 708"/>
                  <a:gd name="T17" fmla="*/ 479 h 623"/>
                  <a:gd name="T18" fmla="*/ 71 w 708"/>
                  <a:gd name="T19" fmla="*/ 523 h 623"/>
                  <a:gd name="T20" fmla="*/ 60 w 708"/>
                  <a:gd name="T21" fmla="*/ 525 h 623"/>
                  <a:gd name="T22" fmla="*/ 62 w 708"/>
                  <a:gd name="T23" fmla="*/ 534 h 623"/>
                  <a:gd name="T24" fmla="*/ 68 w 708"/>
                  <a:gd name="T25" fmla="*/ 543 h 623"/>
                  <a:gd name="T26" fmla="*/ 71 w 708"/>
                  <a:gd name="T27" fmla="*/ 552 h 623"/>
                  <a:gd name="T28" fmla="*/ 85 w 708"/>
                  <a:gd name="T29" fmla="*/ 572 h 623"/>
                  <a:gd name="T30" fmla="*/ 82 w 708"/>
                  <a:gd name="T31" fmla="*/ 584 h 623"/>
                  <a:gd name="T32" fmla="*/ 85 w 708"/>
                  <a:gd name="T33" fmla="*/ 605 h 623"/>
                  <a:gd name="T34" fmla="*/ 87 w 708"/>
                  <a:gd name="T35" fmla="*/ 595 h 623"/>
                  <a:gd name="T36" fmla="*/ 101 w 708"/>
                  <a:gd name="T37" fmla="*/ 591 h 623"/>
                  <a:gd name="T38" fmla="*/ 101 w 708"/>
                  <a:gd name="T39" fmla="*/ 605 h 623"/>
                  <a:gd name="T40" fmla="*/ 119 w 708"/>
                  <a:gd name="T41" fmla="*/ 607 h 623"/>
                  <a:gd name="T42" fmla="*/ 123 w 708"/>
                  <a:gd name="T43" fmla="*/ 616 h 623"/>
                  <a:gd name="T44" fmla="*/ 139 w 708"/>
                  <a:gd name="T45" fmla="*/ 622 h 623"/>
                  <a:gd name="T46" fmla="*/ 153 w 708"/>
                  <a:gd name="T47" fmla="*/ 623 h 623"/>
                  <a:gd name="T48" fmla="*/ 169 w 708"/>
                  <a:gd name="T49" fmla="*/ 611 h 623"/>
                  <a:gd name="T50" fmla="*/ 185 w 708"/>
                  <a:gd name="T51" fmla="*/ 607 h 623"/>
                  <a:gd name="T52" fmla="*/ 209 w 708"/>
                  <a:gd name="T53" fmla="*/ 609 h 623"/>
                  <a:gd name="T54" fmla="*/ 226 w 708"/>
                  <a:gd name="T55" fmla="*/ 607 h 623"/>
                  <a:gd name="T56" fmla="*/ 234 w 708"/>
                  <a:gd name="T57" fmla="*/ 600 h 623"/>
                  <a:gd name="T58" fmla="*/ 250 w 708"/>
                  <a:gd name="T59" fmla="*/ 589 h 623"/>
                  <a:gd name="T60" fmla="*/ 287 w 708"/>
                  <a:gd name="T61" fmla="*/ 593 h 623"/>
                  <a:gd name="T62" fmla="*/ 300 w 708"/>
                  <a:gd name="T63" fmla="*/ 588 h 623"/>
                  <a:gd name="T64" fmla="*/ 362 w 708"/>
                  <a:gd name="T65" fmla="*/ 597 h 623"/>
                  <a:gd name="T66" fmla="*/ 378 w 708"/>
                  <a:gd name="T67" fmla="*/ 586 h 623"/>
                  <a:gd name="T68" fmla="*/ 400 w 708"/>
                  <a:gd name="T69" fmla="*/ 584 h 623"/>
                  <a:gd name="T70" fmla="*/ 403 w 708"/>
                  <a:gd name="T71" fmla="*/ 573 h 623"/>
                  <a:gd name="T72" fmla="*/ 659 w 708"/>
                  <a:gd name="T73" fmla="*/ 330 h 623"/>
                  <a:gd name="T74" fmla="*/ 682 w 708"/>
                  <a:gd name="T75" fmla="*/ 316 h 623"/>
                  <a:gd name="T76" fmla="*/ 708 w 708"/>
                  <a:gd name="T77" fmla="*/ 222 h 623"/>
                  <a:gd name="T78" fmla="*/ 669 w 708"/>
                  <a:gd name="T79" fmla="*/ 223 h 623"/>
                  <a:gd name="T80" fmla="*/ 659 w 708"/>
                  <a:gd name="T81" fmla="*/ 243 h 623"/>
                  <a:gd name="T82" fmla="*/ 621 w 708"/>
                  <a:gd name="T83" fmla="*/ 214 h 623"/>
                  <a:gd name="T84" fmla="*/ 648 w 708"/>
                  <a:gd name="T85" fmla="*/ 172 h 623"/>
                  <a:gd name="T86" fmla="*/ 671 w 708"/>
                  <a:gd name="T87" fmla="*/ 177 h 623"/>
                  <a:gd name="T88" fmla="*/ 651 w 708"/>
                  <a:gd name="T89" fmla="*/ 27 h 623"/>
                  <a:gd name="T90" fmla="*/ 635 w 708"/>
                  <a:gd name="T91" fmla="*/ 13 h 623"/>
                  <a:gd name="T92" fmla="*/ 600 w 708"/>
                  <a:gd name="T93" fmla="*/ 9 h 623"/>
                  <a:gd name="T94" fmla="*/ 557 w 708"/>
                  <a:gd name="T95" fmla="*/ 4 h 623"/>
                  <a:gd name="T96" fmla="*/ 505 w 708"/>
                  <a:gd name="T97" fmla="*/ 32 h 623"/>
                  <a:gd name="T98" fmla="*/ 439 w 708"/>
                  <a:gd name="T99" fmla="*/ 102 h 623"/>
                  <a:gd name="T100" fmla="*/ 407 w 708"/>
                  <a:gd name="T101" fmla="*/ 132 h 623"/>
                  <a:gd name="T102" fmla="*/ 391 w 708"/>
                  <a:gd name="T103" fmla="*/ 164 h 623"/>
                  <a:gd name="T104" fmla="*/ 344 w 708"/>
                  <a:gd name="T105" fmla="*/ 172 h 623"/>
                  <a:gd name="T106" fmla="*/ 305 w 708"/>
                  <a:gd name="T107" fmla="*/ 156 h 623"/>
                  <a:gd name="T108" fmla="*/ 267 w 708"/>
                  <a:gd name="T109" fmla="*/ 195 h 623"/>
                  <a:gd name="T110" fmla="*/ 246 w 708"/>
                  <a:gd name="T111" fmla="*/ 218 h 623"/>
                  <a:gd name="T112" fmla="*/ 184 w 708"/>
                  <a:gd name="T113" fmla="*/ 220 h 623"/>
                  <a:gd name="T114" fmla="*/ 189 w 708"/>
                  <a:gd name="T115" fmla="*/ 186 h 623"/>
                  <a:gd name="T116" fmla="*/ 151 w 708"/>
                  <a:gd name="T117" fmla="*/ 127 h 6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08" h="623">
                    <a:moveTo>
                      <a:pt x="148" y="127"/>
                    </a:moveTo>
                    <a:lnTo>
                      <a:pt x="148" y="307"/>
                    </a:lnTo>
                    <a:lnTo>
                      <a:pt x="135" y="313"/>
                    </a:lnTo>
                    <a:lnTo>
                      <a:pt x="110" y="332"/>
                    </a:lnTo>
                    <a:lnTo>
                      <a:pt x="80" y="330"/>
                    </a:lnTo>
                    <a:lnTo>
                      <a:pt x="68" y="334"/>
                    </a:lnTo>
                    <a:lnTo>
                      <a:pt x="55" y="332"/>
                    </a:lnTo>
                    <a:lnTo>
                      <a:pt x="46" y="322"/>
                    </a:lnTo>
                    <a:lnTo>
                      <a:pt x="46" y="313"/>
                    </a:lnTo>
                    <a:lnTo>
                      <a:pt x="26" y="298"/>
                    </a:lnTo>
                    <a:lnTo>
                      <a:pt x="16" y="298"/>
                    </a:lnTo>
                    <a:lnTo>
                      <a:pt x="7" y="313"/>
                    </a:lnTo>
                    <a:lnTo>
                      <a:pt x="5" y="316"/>
                    </a:lnTo>
                    <a:lnTo>
                      <a:pt x="0" y="316"/>
                    </a:lnTo>
                    <a:lnTo>
                      <a:pt x="1" y="320"/>
                    </a:lnTo>
                    <a:lnTo>
                      <a:pt x="1" y="325"/>
                    </a:lnTo>
                    <a:lnTo>
                      <a:pt x="12" y="336"/>
                    </a:lnTo>
                    <a:lnTo>
                      <a:pt x="76" y="479"/>
                    </a:lnTo>
                    <a:lnTo>
                      <a:pt x="78" y="511"/>
                    </a:lnTo>
                    <a:lnTo>
                      <a:pt x="71" y="523"/>
                    </a:lnTo>
                    <a:lnTo>
                      <a:pt x="62" y="520"/>
                    </a:lnTo>
                    <a:lnTo>
                      <a:pt x="60" y="525"/>
                    </a:lnTo>
                    <a:lnTo>
                      <a:pt x="59" y="534"/>
                    </a:lnTo>
                    <a:lnTo>
                      <a:pt x="62" y="534"/>
                    </a:lnTo>
                    <a:lnTo>
                      <a:pt x="66" y="538"/>
                    </a:lnTo>
                    <a:lnTo>
                      <a:pt x="68" y="543"/>
                    </a:lnTo>
                    <a:lnTo>
                      <a:pt x="66" y="545"/>
                    </a:lnTo>
                    <a:lnTo>
                      <a:pt x="71" y="552"/>
                    </a:lnTo>
                    <a:lnTo>
                      <a:pt x="73" y="555"/>
                    </a:lnTo>
                    <a:lnTo>
                      <a:pt x="85" y="572"/>
                    </a:lnTo>
                    <a:lnTo>
                      <a:pt x="85" y="579"/>
                    </a:lnTo>
                    <a:lnTo>
                      <a:pt x="82" y="584"/>
                    </a:lnTo>
                    <a:lnTo>
                      <a:pt x="82" y="598"/>
                    </a:lnTo>
                    <a:lnTo>
                      <a:pt x="85" y="605"/>
                    </a:lnTo>
                    <a:lnTo>
                      <a:pt x="87" y="605"/>
                    </a:lnTo>
                    <a:lnTo>
                      <a:pt x="87" y="595"/>
                    </a:lnTo>
                    <a:lnTo>
                      <a:pt x="89" y="591"/>
                    </a:lnTo>
                    <a:lnTo>
                      <a:pt x="101" y="591"/>
                    </a:lnTo>
                    <a:lnTo>
                      <a:pt x="101" y="600"/>
                    </a:lnTo>
                    <a:lnTo>
                      <a:pt x="101" y="605"/>
                    </a:lnTo>
                    <a:lnTo>
                      <a:pt x="105" y="607"/>
                    </a:lnTo>
                    <a:lnTo>
                      <a:pt x="119" y="607"/>
                    </a:lnTo>
                    <a:lnTo>
                      <a:pt x="123" y="611"/>
                    </a:lnTo>
                    <a:lnTo>
                      <a:pt x="123" y="616"/>
                    </a:lnTo>
                    <a:lnTo>
                      <a:pt x="132" y="622"/>
                    </a:lnTo>
                    <a:lnTo>
                      <a:pt x="139" y="622"/>
                    </a:lnTo>
                    <a:lnTo>
                      <a:pt x="144" y="623"/>
                    </a:lnTo>
                    <a:lnTo>
                      <a:pt x="153" y="623"/>
                    </a:lnTo>
                    <a:lnTo>
                      <a:pt x="160" y="622"/>
                    </a:lnTo>
                    <a:lnTo>
                      <a:pt x="169" y="611"/>
                    </a:lnTo>
                    <a:lnTo>
                      <a:pt x="184" y="611"/>
                    </a:lnTo>
                    <a:lnTo>
                      <a:pt x="185" y="607"/>
                    </a:lnTo>
                    <a:lnTo>
                      <a:pt x="192" y="605"/>
                    </a:lnTo>
                    <a:lnTo>
                      <a:pt x="209" y="609"/>
                    </a:lnTo>
                    <a:lnTo>
                      <a:pt x="210" y="605"/>
                    </a:lnTo>
                    <a:lnTo>
                      <a:pt x="226" y="607"/>
                    </a:lnTo>
                    <a:lnTo>
                      <a:pt x="232" y="605"/>
                    </a:lnTo>
                    <a:lnTo>
                      <a:pt x="234" y="600"/>
                    </a:lnTo>
                    <a:lnTo>
                      <a:pt x="244" y="593"/>
                    </a:lnTo>
                    <a:lnTo>
                      <a:pt x="250" y="589"/>
                    </a:lnTo>
                    <a:lnTo>
                      <a:pt x="269" y="588"/>
                    </a:lnTo>
                    <a:lnTo>
                      <a:pt x="287" y="593"/>
                    </a:lnTo>
                    <a:lnTo>
                      <a:pt x="294" y="593"/>
                    </a:lnTo>
                    <a:lnTo>
                      <a:pt x="300" y="588"/>
                    </a:lnTo>
                    <a:lnTo>
                      <a:pt x="310" y="586"/>
                    </a:lnTo>
                    <a:lnTo>
                      <a:pt x="362" y="597"/>
                    </a:lnTo>
                    <a:lnTo>
                      <a:pt x="367" y="588"/>
                    </a:lnTo>
                    <a:lnTo>
                      <a:pt x="378" y="586"/>
                    </a:lnTo>
                    <a:lnTo>
                      <a:pt x="400" y="591"/>
                    </a:lnTo>
                    <a:lnTo>
                      <a:pt x="400" y="584"/>
                    </a:lnTo>
                    <a:lnTo>
                      <a:pt x="398" y="577"/>
                    </a:lnTo>
                    <a:lnTo>
                      <a:pt x="403" y="573"/>
                    </a:lnTo>
                    <a:lnTo>
                      <a:pt x="444" y="572"/>
                    </a:lnTo>
                    <a:lnTo>
                      <a:pt x="659" y="330"/>
                    </a:lnTo>
                    <a:lnTo>
                      <a:pt x="666" y="329"/>
                    </a:lnTo>
                    <a:lnTo>
                      <a:pt x="682" y="316"/>
                    </a:lnTo>
                    <a:lnTo>
                      <a:pt x="689" y="305"/>
                    </a:lnTo>
                    <a:lnTo>
                      <a:pt x="708" y="222"/>
                    </a:lnTo>
                    <a:lnTo>
                      <a:pt x="675" y="222"/>
                    </a:lnTo>
                    <a:lnTo>
                      <a:pt x="669" y="223"/>
                    </a:lnTo>
                    <a:lnTo>
                      <a:pt x="666" y="236"/>
                    </a:lnTo>
                    <a:lnTo>
                      <a:pt x="659" y="243"/>
                    </a:lnTo>
                    <a:lnTo>
                      <a:pt x="632" y="239"/>
                    </a:lnTo>
                    <a:lnTo>
                      <a:pt x="621" y="214"/>
                    </a:lnTo>
                    <a:lnTo>
                      <a:pt x="637" y="179"/>
                    </a:lnTo>
                    <a:lnTo>
                      <a:pt x="648" y="172"/>
                    </a:lnTo>
                    <a:lnTo>
                      <a:pt x="666" y="184"/>
                    </a:lnTo>
                    <a:lnTo>
                      <a:pt x="671" y="177"/>
                    </a:lnTo>
                    <a:lnTo>
                      <a:pt x="653" y="27"/>
                    </a:lnTo>
                    <a:lnTo>
                      <a:pt x="651" y="27"/>
                    </a:lnTo>
                    <a:lnTo>
                      <a:pt x="648" y="25"/>
                    </a:lnTo>
                    <a:lnTo>
                      <a:pt x="635" y="13"/>
                    </a:lnTo>
                    <a:lnTo>
                      <a:pt x="619" y="7"/>
                    </a:lnTo>
                    <a:lnTo>
                      <a:pt x="600" y="9"/>
                    </a:lnTo>
                    <a:lnTo>
                      <a:pt x="566" y="0"/>
                    </a:lnTo>
                    <a:lnTo>
                      <a:pt x="557" y="4"/>
                    </a:lnTo>
                    <a:lnTo>
                      <a:pt x="555" y="6"/>
                    </a:lnTo>
                    <a:lnTo>
                      <a:pt x="505" y="32"/>
                    </a:lnTo>
                    <a:lnTo>
                      <a:pt x="462" y="70"/>
                    </a:lnTo>
                    <a:lnTo>
                      <a:pt x="439" y="102"/>
                    </a:lnTo>
                    <a:lnTo>
                      <a:pt x="417" y="116"/>
                    </a:lnTo>
                    <a:lnTo>
                      <a:pt x="407" y="132"/>
                    </a:lnTo>
                    <a:lnTo>
                      <a:pt x="396" y="159"/>
                    </a:lnTo>
                    <a:lnTo>
                      <a:pt x="391" y="164"/>
                    </a:lnTo>
                    <a:lnTo>
                      <a:pt x="357" y="172"/>
                    </a:lnTo>
                    <a:lnTo>
                      <a:pt x="344" y="172"/>
                    </a:lnTo>
                    <a:lnTo>
                      <a:pt x="317" y="157"/>
                    </a:lnTo>
                    <a:lnTo>
                      <a:pt x="305" y="156"/>
                    </a:lnTo>
                    <a:lnTo>
                      <a:pt x="296" y="159"/>
                    </a:lnTo>
                    <a:lnTo>
                      <a:pt x="267" y="195"/>
                    </a:lnTo>
                    <a:lnTo>
                      <a:pt x="257" y="202"/>
                    </a:lnTo>
                    <a:lnTo>
                      <a:pt x="246" y="218"/>
                    </a:lnTo>
                    <a:lnTo>
                      <a:pt x="219" y="225"/>
                    </a:lnTo>
                    <a:lnTo>
                      <a:pt x="184" y="220"/>
                    </a:lnTo>
                    <a:lnTo>
                      <a:pt x="182" y="214"/>
                    </a:lnTo>
                    <a:lnTo>
                      <a:pt x="189" y="186"/>
                    </a:lnTo>
                    <a:lnTo>
                      <a:pt x="187" y="168"/>
                    </a:lnTo>
                    <a:lnTo>
                      <a:pt x="151" y="127"/>
                    </a:lnTo>
                    <a:lnTo>
                      <a:pt x="148" y="127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1" name="Freeform 93">
                <a:extLst>
                  <a:ext uri="{FF2B5EF4-FFF2-40B4-BE49-F238E27FC236}">
                    <a16:creationId xmlns:a16="http://schemas.microsoft.com/office/drawing/2014/main" id="{5A728C98-1197-4B9D-8803-01076E74764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3015"/>
                <a:ext cx="307" cy="611"/>
              </a:xfrm>
              <a:custGeom>
                <a:avLst/>
                <a:gdLst>
                  <a:gd name="T0" fmla="*/ 55 w 307"/>
                  <a:gd name="T1" fmla="*/ 175 h 611"/>
                  <a:gd name="T2" fmla="*/ 73 w 307"/>
                  <a:gd name="T3" fmla="*/ 177 h 611"/>
                  <a:gd name="T4" fmla="*/ 86 w 307"/>
                  <a:gd name="T5" fmla="*/ 168 h 611"/>
                  <a:gd name="T6" fmla="*/ 89 w 307"/>
                  <a:gd name="T7" fmla="*/ 174 h 611"/>
                  <a:gd name="T8" fmla="*/ 98 w 307"/>
                  <a:gd name="T9" fmla="*/ 172 h 611"/>
                  <a:gd name="T10" fmla="*/ 104 w 307"/>
                  <a:gd name="T11" fmla="*/ 161 h 611"/>
                  <a:gd name="T12" fmla="*/ 116 w 307"/>
                  <a:gd name="T13" fmla="*/ 161 h 611"/>
                  <a:gd name="T14" fmla="*/ 125 w 307"/>
                  <a:gd name="T15" fmla="*/ 158 h 611"/>
                  <a:gd name="T16" fmla="*/ 134 w 307"/>
                  <a:gd name="T17" fmla="*/ 172 h 611"/>
                  <a:gd name="T18" fmla="*/ 146 w 307"/>
                  <a:gd name="T19" fmla="*/ 172 h 611"/>
                  <a:gd name="T20" fmla="*/ 136 w 307"/>
                  <a:gd name="T21" fmla="*/ 158 h 611"/>
                  <a:gd name="T22" fmla="*/ 145 w 307"/>
                  <a:gd name="T23" fmla="*/ 141 h 611"/>
                  <a:gd name="T24" fmla="*/ 159 w 307"/>
                  <a:gd name="T25" fmla="*/ 138 h 611"/>
                  <a:gd name="T26" fmla="*/ 168 w 307"/>
                  <a:gd name="T27" fmla="*/ 149 h 611"/>
                  <a:gd name="T28" fmla="*/ 164 w 307"/>
                  <a:gd name="T29" fmla="*/ 131 h 611"/>
                  <a:gd name="T30" fmla="*/ 175 w 307"/>
                  <a:gd name="T31" fmla="*/ 116 h 611"/>
                  <a:gd name="T32" fmla="*/ 182 w 307"/>
                  <a:gd name="T33" fmla="*/ 116 h 611"/>
                  <a:gd name="T34" fmla="*/ 193 w 307"/>
                  <a:gd name="T35" fmla="*/ 109 h 611"/>
                  <a:gd name="T36" fmla="*/ 204 w 307"/>
                  <a:gd name="T37" fmla="*/ 109 h 611"/>
                  <a:gd name="T38" fmla="*/ 195 w 307"/>
                  <a:gd name="T39" fmla="*/ 104 h 611"/>
                  <a:gd name="T40" fmla="*/ 200 w 307"/>
                  <a:gd name="T41" fmla="*/ 84 h 611"/>
                  <a:gd name="T42" fmla="*/ 204 w 307"/>
                  <a:gd name="T43" fmla="*/ 79 h 611"/>
                  <a:gd name="T44" fmla="*/ 202 w 307"/>
                  <a:gd name="T45" fmla="*/ 61 h 611"/>
                  <a:gd name="T46" fmla="*/ 214 w 307"/>
                  <a:gd name="T47" fmla="*/ 72 h 611"/>
                  <a:gd name="T48" fmla="*/ 225 w 307"/>
                  <a:gd name="T49" fmla="*/ 49 h 611"/>
                  <a:gd name="T50" fmla="*/ 238 w 307"/>
                  <a:gd name="T51" fmla="*/ 49 h 611"/>
                  <a:gd name="T52" fmla="*/ 238 w 307"/>
                  <a:gd name="T53" fmla="*/ 11 h 611"/>
                  <a:gd name="T54" fmla="*/ 250 w 307"/>
                  <a:gd name="T55" fmla="*/ 4 h 611"/>
                  <a:gd name="T56" fmla="*/ 279 w 307"/>
                  <a:gd name="T57" fmla="*/ 25 h 611"/>
                  <a:gd name="T58" fmla="*/ 304 w 307"/>
                  <a:gd name="T59" fmla="*/ 165 h 611"/>
                  <a:gd name="T60" fmla="*/ 289 w 307"/>
                  <a:gd name="T61" fmla="*/ 143 h 611"/>
                  <a:gd name="T62" fmla="*/ 279 w 307"/>
                  <a:gd name="T63" fmla="*/ 175 h 611"/>
                  <a:gd name="T64" fmla="*/ 284 w 307"/>
                  <a:gd name="T65" fmla="*/ 197 h 611"/>
                  <a:gd name="T66" fmla="*/ 252 w 307"/>
                  <a:gd name="T67" fmla="*/ 311 h 611"/>
                  <a:gd name="T68" fmla="*/ 166 w 307"/>
                  <a:gd name="T69" fmla="*/ 579 h 611"/>
                  <a:gd name="T70" fmla="*/ 152 w 307"/>
                  <a:gd name="T71" fmla="*/ 590 h 611"/>
                  <a:gd name="T72" fmla="*/ 120 w 307"/>
                  <a:gd name="T73" fmla="*/ 595 h 611"/>
                  <a:gd name="T74" fmla="*/ 84 w 307"/>
                  <a:gd name="T75" fmla="*/ 611 h 611"/>
                  <a:gd name="T76" fmla="*/ 27 w 307"/>
                  <a:gd name="T77" fmla="*/ 563 h 611"/>
                  <a:gd name="T78" fmla="*/ 23 w 307"/>
                  <a:gd name="T79" fmla="*/ 515 h 611"/>
                  <a:gd name="T80" fmla="*/ 7 w 307"/>
                  <a:gd name="T81" fmla="*/ 484 h 611"/>
                  <a:gd name="T82" fmla="*/ 0 w 307"/>
                  <a:gd name="T83" fmla="*/ 436 h 611"/>
                  <a:gd name="T84" fmla="*/ 23 w 307"/>
                  <a:gd name="T85" fmla="*/ 406 h 611"/>
                  <a:gd name="T86" fmla="*/ 52 w 307"/>
                  <a:gd name="T87" fmla="*/ 350 h 611"/>
                  <a:gd name="T88" fmla="*/ 54 w 307"/>
                  <a:gd name="T89" fmla="*/ 334 h 611"/>
                  <a:gd name="T90" fmla="*/ 39 w 307"/>
                  <a:gd name="T91" fmla="*/ 274 h 611"/>
                  <a:gd name="T92" fmla="*/ 30 w 307"/>
                  <a:gd name="T93" fmla="*/ 238 h 611"/>
                  <a:gd name="T94" fmla="*/ 52 w 307"/>
                  <a:gd name="T95" fmla="*/ 181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7" h="611">
                    <a:moveTo>
                      <a:pt x="52" y="181"/>
                    </a:moveTo>
                    <a:lnTo>
                      <a:pt x="55" y="175"/>
                    </a:lnTo>
                    <a:lnTo>
                      <a:pt x="61" y="179"/>
                    </a:lnTo>
                    <a:lnTo>
                      <a:pt x="73" y="177"/>
                    </a:lnTo>
                    <a:lnTo>
                      <a:pt x="77" y="174"/>
                    </a:lnTo>
                    <a:lnTo>
                      <a:pt x="86" y="168"/>
                    </a:lnTo>
                    <a:lnTo>
                      <a:pt x="86" y="174"/>
                    </a:lnTo>
                    <a:lnTo>
                      <a:pt x="89" y="174"/>
                    </a:lnTo>
                    <a:lnTo>
                      <a:pt x="93" y="168"/>
                    </a:lnTo>
                    <a:lnTo>
                      <a:pt x="98" y="172"/>
                    </a:lnTo>
                    <a:lnTo>
                      <a:pt x="102" y="166"/>
                    </a:lnTo>
                    <a:lnTo>
                      <a:pt x="104" y="161"/>
                    </a:lnTo>
                    <a:lnTo>
                      <a:pt x="111" y="159"/>
                    </a:lnTo>
                    <a:lnTo>
                      <a:pt x="116" y="161"/>
                    </a:lnTo>
                    <a:lnTo>
                      <a:pt x="121" y="158"/>
                    </a:lnTo>
                    <a:lnTo>
                      <a:pt x="125" y="158"/>
                    </a:lnTo>
                    <a:lnTo>
                      <a:pt x="129" y="166"/>
                    </a:lnTo>
                    <a:lnTo>
                      <a:pt x="134" y="172"/>
                    </a:lnTo>
                    <a:lnTo>
                      <a:pt x="141" y="174"/>
                    </a:lnTo>
                    <a:lnTo>
                      <a:pt x="146" y="172"/>
                    </a:lnTo>
                    <a:lnTo>
                      <a:pt x="145" y="165"/>
                    </a:lnTo>
                    <a:lnTo>
                      <a:pt x="136" y="158"/>
                    </a:lnTo>
                    <a:lnTo>
                      <a:pt x="138" y="150"/>
                    </a:lnTo>
                    <a:lnTo>
                      <a:pt x="145" y="141"/>
                    </a:lnTo>
                    <a:lnTo>
                      <a:pt x="154" y="136"/>
                    </a:lnTo>
                    <a:lnTo>
                      <a:pt x="159" y="138"/>
                    </a:lnTo>
                    <a:lnTo>
                      <a:pt x="161" y="149"/>
                    </a:lnTo>
                    <a:lnTo>
                      <a:pt x="168" y="149"/>
                    </a:lnTo>
                    <a:lnTo>
                      <a:pt x="171" y="147"/>
                    </a:lnTo>
                    <a:lnTo>
                      <a:pt x="164" y="131"/>
                    </a:lnTo>
                    <a:lnTo>
                      <a:pt x="177" y="118"/>
                    </a:lnTo>
                    <a:lnTo>
                      <a:pt x="175" y="116"/>
                    </a:lnTo>
                    <a:lnTo>
                      <a:pt x="180" y="111"/>
                    </a:lnTo>
                    <a:lnTo>
                      <a:pt x="182" y="116"/>
                    </a:lnTo>
                    <a:lnTo>
                      <a:pt x="180" y="125"/>
                    </a:lnTo>
                    <a:lnTo>
                      <a:pt x="193" y="109"/>
                    </a:lnTo>
                    <a:lnTo>
                      <a:pt x="200" y="111"/>
                    </a:lnTo>
                    <a:lnTo>
                      <a:pt x="204" y="109"/>
                    </a:lnTo>
                    <a:lnTo>
                      <a:pt x="202" y="106"/>
                    </a:lnTo>
                    <a:lnTo>
                      <a:pt x="195" y="104"/>
                    </a:lnTo>
                    <a:lnTo>
                      <a:pt x="191" y="99"/>
                    </a:lnTo>
                    <a:lnTo>
                      <a:pt x="200" y="84"/>
                    </a:lnTo>
                    <a:lnTo>
                      <a:pt x="204" y="90"/>
                    </a:lnTo>
                    <a:lnTo>
                      <a:pt x="204" y="79"/>
                    </a:lnTo>
                    <a:lnTo>
                      <a:pt x="200" y="65"/>
                    </a:lnTo>
                    <a:lnTo>
                      <a:pt x="202" y="61"/>
                    </a:lnTo>
                    <a:lnTo>
                      <a:pt x="211" y="63"/>
                    </a:lnTo>
                    <a:lnTo>
                      <a:pt x="214" y="72"/>
                    </a:lnTo>
                    <a:lnTo>
                      <a:pt x="223" y="58"/>
                    </a:lnTo>
                    <a:lnTo>
                      <a:pt x="225" y="49"/>
                    </a:lnTo>
                    <a:lnTo>
                      <a:pt x="230" y="52"/>
                    </a:lnTo>
                    <a:lnTo>
                      <a:pt x="238" y="49"/>
                    </a:lnTo>
                    <a:lnTo>
                      <a:pt x="243" y="18"/>
                    </a:lnTo>
                    <a:lnTo>
                      <a:pt x="238" y="11"/>
                    </a:lnTo>
                    <a:lnTo>
                      <a:pt x="241" y="13"/>
                    </a:lnTo>
                    <a:lnTo>
                      <a:pt x="250" y="4"/>
                    </a:lnTo>
                    <a:lnTo>
                      <a:pt x="255" y="0"/>
                    </a:lnTo>
                    <a:lnTo>
                      <a:pt x="279" y="25"/>
                    </a:lnTo>
                    <a:lnTo>
                      <a:pt x="307" y="156"/>
                    </a:lnTo>
                    <a:lnTo>
                      <a:pt x="304" y="165"/>
                    </a:lnTo>
                    <a:lnTo>
                      <a:pt x="296" y="166"/>
                    </a:lnTo>
                    <a:lnTo>
                      <a:pt x="289" y="143"/>
                    </a:lnTo>
                    <a:lnTo>
                      <a:pt x="282" y="145"/>
                    </a:lnTo>
                    <a:lnTo>
                      <a:pt x="279" y="175"/>
                    </a:lnTo>
                    <a:lnTo>
                      <a:pt x="284" y="184"/>
                    </a:lnTo>
                    <a:lnTo>
                      <a:pt x="284" y="197"/>
                    </a:lnTo>
                    <a:lnTo>
                      <a:pt x="270" y="222"/>
                    </a:lnTo>
                    <a:lnTo>
                      <a:pt x="252" y="311"/>
                    </a:lnTo>
                    <a:lnTo>
                      <a:pt x="250" y="313"/>
                    </a:lnTo>
                    <a:lnTo>
                      <a:pt x="166" y="579"/>
                    </a:lnTo>
                    <a:lnTo>
                      <a:pt x="159" y="586"/>
                    </a:lnTo>
                    <a:lnTo>
                      <a:pt x="152" y="590"/>
                    </a:lnTo>
                    <a:lnTo>
                      <a:pt x="145" y="588"/>
                    </a:lnTo>
                    <a:lnTo>
                      <a:pt x="120" y="595"/>
                    </a:lnTo>
                    <a:lnTo>
                      <a:pt x="95" y="609"/>
                    </a:lnTo>
                    <a:lnTo>
                      <a:pt x="84" y="611"/>
                    </a:lnTo>
                    <a:lnTo>
                      <a:pt x="38" y="579"/>
                    </a:lnTo>
                    <a:lnTo>
                      <a:pt x="27" y="563"/>
                    </a:lnTo>
                    <a:lnTo>
                      <a:pt x="20" y="522"/>
                    </a:lnTo>
                    <a:lnTo>
                      <a:pt x="23" y="515"/>
                    </a:lnTo>
                    <a:lnTo>
                      <a:pt x="14" y="491"/>
                    </a:lnTo>
                    <a:lnTo>
                      <a:pt x="7" y="484"/>
                    </a:lnTo>
                    <a:lnTo>
                      <a:pt x="2" y="472"/>
                    </a:lnTo>
                    <a:lnTo>
                      <a:pt x="0" y="436"/>
                    </a:lnTo>
                    <a:lnTo>
                      <a:pt x="18" y="407"/>
                    </a:lnTo>
                    <a:lnTo>
                      <a:pt x="23" y="406"/>
                    </a:lnTo>
                    <a:lnTo>
                      <a:pt x="45" y="359"/>
                    </a:lnTo>
                    <a:lnTo>
                      <a:pt x="52" y="350"/>
                    </a:lnTo>
                    <a:lnTo>
                      <a:pt x="55" y="341"/>
                    </a:lnTo>
                    <a:lnTo>
                      <a:pt x="54" y="334"/>
                    </a:lnTo>
                    <a:lnTo>
                      <a:pt x="57" y="331"/>
                    </a:lnTo>
                    <a:lnTo>
                      <a:pt x="39" y="274"/>
                    </a:lnTo>
                    <a:lnTo>
                      <a:pt x="38" y="250"/>
                    </a:lnTo>
                    <a:lnTo>
                      <a:pt x="30" y="238"/>
                    </a:lnTo>
                    <a:lnTo>
                      <a:pt x="52" y="193"/>
                    </a:lnTo>
                    <a:lnTo>
                      <a:pt x="52" y="18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2" name="Freeform 94">
                <a:extLst>
                  <a:ext uri="{FF2B5EF4-FFF2-40B4-BE49-F238E27FC236}">
                    <a16:creationId xmlns:a16="http://schemas.microsoft.com/office/drawing/2014/main" id="{2AB20A64-0CAA-4254-980A-661A2670909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928" y="3015"/>
                <a:ext cx="307" cy="611"/>
              </a:xfrm>
              <a:custGeom>
                <a:avLst/>
                <a:gdLst>
                  <a:gd name="T0" fmla="*/ 55 w 307"/>
                  <a:gd name="T1" fmla="*/ 175 h 611"/>
                  <a:gd name="T2" fmla="*/ 73 w 307"/>
                  <a:gd name="T3" fmla="*/ 177 h 611"/>
                  <a:gd name="T4" fmla="*/ 86 w 307"/>
                  <a:gd name="T5" fmla="*/ 168 h 611"/>
                  <a:gd name="T6" fmla="*/ 89 w 307"/>
                  <a:gd name="T7" fmla="*/ 174 h 611"/>
                  <a:gd name="T8" fmla="*/ 98 w 307"/>
                  <a:gd name="T9" fmla="*/ 172 h 611"/>
                  <a:gd name="T10" fmla="*/ 104 w 307"/>
                  <a:gd name="T11" fmla="*/ 161 h 611"/>
                  <a:gd name="T12" fmla="*/ 116 w 307"/>
                  <a:gd name="T13" fmla="*/ 161 h 611"/>
                  <a:gd name="T14" fmla="*/ 125 w 307"/>
                  <a:gd name="T15" fmla="*/ 158 h 611"/>
                  <a:gd name="T16" fmla="*/ 134 w 307"/>
                  <a:gd name="T17" fmla="*/ 172 h 611"/>
                  <a:gd name="T18" fmla="*/ 146 w 307"/>
                  <a:gd name="T19" fmla="*/ 172 h 611"/>
                  <a:gd name="T20" fmla="*/ 136 w 307"/>
                  <a:gd name="T21" fmla="*/ 158 h 611"/>
                  <a:gd name="T22" fmla="*/ 145 w 307"/>
                  <a:gd name="T23" fmla="*/ 141 h 611"/>
                  <a:gd name="T24" fmla="*/ 159 w 307"/>
                  <a:gd name="T25" fmla="*/ 138 h 611"/>
                  <a:gd name="T26" fmla="*/ 168 w 307"/>
                  <a:gd name="T27" fmla="*/ 149 h 611"/>
                  <a:gd name="T28" fmla="*/ 164 w 307"/>
                  <a:gd name="T29" fmla="*/ 131 h 611"/>
                  <a:gd name="T30" fmla="*/ 175 w 307"/>
                  <a:gd name="T31" fmla="*/ 116 h 611"/>
                  <a:gd name="T32" fmla="*/ 182 w 307"/>
                  <a:gd name="T33" fmla="*/ 116 h 611"/>
                  <a:gd name="T34" fmla="*/ 193 w 307"/>
                  <a:gd name="T35" fmla="*/ 109 h 611"/>
                  <a:gd name="T36" fmla="*/ 204 w 307"/>
                  <a:gd name="T37" fmla="*/ 109 h 611"/>
                  <a:gd name="T38" fmla="*/ 195 w 307"/>
                  <a:gd name="T39" fmla="*/ 104 h 611"/>
                  <a:gd name="T40" fmla="*/ 200 w 307"/>
                  <a:gd name="T41" fmla="*/ 84 h 611"/>
                  <a:gd name="T42" fmla="*/ 204 w 307"/>
                  <a:gd name="T43" fmla="*/ 79 h 611"/>
                  <a:gd name="T44" fmla="*/ 202 w 307"/>
                  <a:gd name="T45" fmla="*/ 61 h 611"/>
                  <a:gd name="T46" fmla="*/ 214 w 307"/>
                  <a:gd name="T47" fmla="*/ 72 h 611"/>
                  <a:gd name="T48" fmla="*/ 225 w 307"/>
                  <a:gd name="T49" fmla="*/ 49 h 611"/>
                  <a:gd name="T50" fmla="*/ 238 w 307"/>
                  <a:gd name="T51" fmla="*/ 49 h 611"/>
                  <a:gd name="T52" fmla="*/ 238 w 307"/>
                  <a:gd name="T53" fmla="*/ 11 h 611"/>
                  <a:gd name="T54" fmla="*/ 250 w 307"/>
                  <a:gd name="T55" fmla="*/ 4 h 611"/>
                  <a:gd name="T56" fmla="*/ 279 w 307"/>
                  <a:gd name="T57" fmla="*/ 25 h 611"/>
                  <a:gd name="T58" fmla="*/ 304 w 307"/>
                  <a:gd name="T59" fmla="*/ 165 h 611"/>
                  <a:gd name="T60" fmla="*/ 289 w 307"/>
                  <a:gd name="T61" fmla="*/ 143 h 611"/>
                  <a:gd name="T62" fmla="*/ 279 w 307"/>
                  <a:gd name="T63" fmla="*/ 175 h 611"/>
                  <a:gd name="T64" fmla="*/ 284 w 307"/>
                  <a:gd name="T65" fmla="*/ 197 h 611"/>
                  <a:gd name="T66" fmla="*/ 252 w 307"/>
                  <a:gd name="T67" fmla="*/ 311 h 611"/>
                  <a:gd name="T68" fmla="*/ 166 w 307"/>
                  <a:gd name="T69" fmla="*/ 579 h 611"/>
                  <a:gd name="T70" fmla="*/ 152 w 307"/>
                  <a:gd name="T71" fmla="*/ 590 h 611"/>
                  <a:gd name="T72" fmla="*/ 120 w 307"/>
                  <a:gd name="T73" fmla="*/ 595 h 611"/>
                  <a:gd name="T74" fmla="*/ 84 w 307"/>
                  <a:gd name="T75" fmla="*/ 611 h 611"/>
                  <a:gd name="T76" fmla="*/ 27 w 307"/>
                  <a:gd name="T77" fmla="*/ 563 h 611"/>
                  <a:gd name="T78" fmla="*/ 23 w 307"/>
                  <a:gd name="T79" fmla="*/ 515 h 611"/>
                  <a:gd name="T80" fmla="*/ 7 w 307"/>
                  <a:gd name="T81" fmla="*/ 484 h 611"/>
                  <a:gd name="T82" fmla="*/ 0 w 307"/>
                  <a:gd name="T83" fmla="*/ 436 h 611"/>
                  <a:gd name="T84" fmla="*/ 23 w 307"/>
                  <a:gd name="T85" fmla="*/ 406 h 611"/>
                  <a:gd name="T86" fmla="*/ 52 w 307"/>
                  <a:gd name="T87" fmla="*/ 350 h 611"/>
                  <a:gd name="T88" fmla="*/ 54 w 307"/>
                  <a:gd name="T89" fmla="*/ 334 h 611"/>
                  <a:gd name="T90" fmla="*/ 39 w 307"/>
                  <a:gd name="T91" fmla="*/ 274 h 611"/>
                  <a:gd name="T92" fmla="*/ 30 w 307"/>
                  <a:gd name="T93" fmla="*/ 238 h 611"/>
                  <a:gd name="T94" fmla="*/ 52 w 307"/>
                  <a:gd name="T95" fmla="*/ 181 h 6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307" h="611">
                    <a:moveTo>
                      <a:pt x="52" y="181"/>
                    </a:moveTo>
                    <a:lnTo>
                      <a:pt x="55" y="175"/>
                    </a:lnTo>
                    <a:lnTo>
                      <a:pt x="61" y="179"/>
                    </a:lnTo>
                    <a:lnTo>
                      <a:pt x="73" y="177"/>
                    </a:lnTo>
                    <a:lnTo>
                      <a:pt x="77" y="174"/>
                    </a:lnTo>
                    <a:lnTo>
                      <a:pt x="86" y="168"/>
                    </a:lnTo>
                    <a:lnTo>
                      <a:pt x="86" y="174"/>
                    </a:lnTo>
                    <a:lnTo>
                      <a:pt x="89" y="174"/>
                    </a:lnTo>
                    <a:lnTo>
                      <a:pt x="93" y="168"/>
                    </a:lnTo>
                    <a:lnTo>
                      <a:pt x="98" y="172"/>
                    </a:lnTo>
                    <a:lnTo>
                      <a:pt x="102" y="166"/>
                    </a:lnTo>
                    <a:lnTo>
                      <a:pt x="104" y="161"/>
                    </a:lnTo>
                    <a:lnTo>
                      <a:pt x="111" y="159"/>
                    </a:lnTo>
                    <a:lnTo>
                      <a:pt x="116" y="161"/>
                    </a:lnTo>
                    <a:lnTo>
                      <a:pt x="121" y="158"/>
                    </a:lnTo>
                    <a:lnTo>
                      <a:pt x="125" y="158"/>
                    </a:lnTo>
                    <a:lnTo>
                      <a:pt x="129" y="166"/>
                    </a:lnTo>
                    <a:lnTo>
                      <a:pt x="134" y="172"/>
                    </a:lnTo>
                    <a:lnTo>
                      <a:pt x="141" y="174"/>
                    </a:lnTo>
                    <a:lnTo>
                      <a:pt x="146" y="172"/>
                    </a:lnTo>
                    <a:lnTo>
                      <a:pt x="145" y="165"/>
                    </a:lnTo>
                    <a:lnTo>
                      <a:pt x="136" y="158"/>
                    </a:lnTo>
                    <a:lnTo>
                      <a:pt x="138" y="150"/>
                    </a:lnTo>
                    <a:lnTo>
                      <a:pt x="145" y="141"/>
                    </a:lnTo>
                    <a:lnTo>
                      <a:pt x="154" y="136"/>
                    </a:lnTo>
                    <a:lnTo>
                      <a:pt x="159" y="138"/>
                    </a:lnTo>
                    <a:lnTo>
                      <a:pt x="161" y="149"/>
                    </a:lnTo>
                    <a:lnTo>
                      <a:pt x="168" y="149"/>
                    </a:lnTo>
                    <a:lnTo>
                      <a:pt x="171" y="147"/>
                    </a:lnTo>
                    <a:lnTo>
                      <a:pt x="164" y="131"/>
                    </a:lnTo>
                    <a:lnTo>
                      <a:pt x="177" y="118"/>
                    </a:lnTo>
                    <a:lnTo>
                      <a:pt x="175" y="116"/>
                    </a:lnTo>
                    <a:lnTo>
                      <a:pt x="180" y="111"/>
                    </a:lnTo>
                    <a:lnTo>
                      <a:pt x="182" y="116"/>
                    </a:lnTo>
                    <a:lnTo>
                      <a:pt x="180" y="125"/>
                    </a:lnTo>
                    <a:lnTo>
                      <a:pt x="193" y="109"/>
                    </a:lnTo>
                    <a:lnTo>
                      <a:pt x="200" y="111"/>
                    </a:lnTo>
                    <a:lnTo>
                      <a:pt x="204" y="109"/>
                    </a:lnTo>
                    <a:lnTo>
                      <a:pt x="202" y="106"/>
                    </a:lnTo>
                    <a:lnTo>
                      <a:pt x="195" y="104"/>
                    </a:lnTo>
                    <a:lnTo>
                      <a:pt x="191" y="99"/>
                    </a:lnTo>
                    <a:lnTo>
                      <a:pt x="200" y="84"/>
                    </a:lnTo>
                    <a:lnTo>
                      <a:pt x="204" y="90"/>
                    </a:lnTo>
                    <a:lnTo>
                      <a:pt x="204" y="79"/>
                    </a:lnTo>
                    <a:lnTo>
                      <a:pt x="200" y="65"/>
                    </a:lnTo>
                    <a:lnTo>
                      <a:pt x="202" y="61"/>
                    </a:lnTo>
                    <a:lnTo>
                      <a:pt x="211" y="63"/>
                    </a:lnTo>
                    <a:lnTo>
                      <a:pt x="214" y="72"/>
                    </a:lnTo>
                    <a:lnTo>
                      <a:pt x="223" y="58"/>
                    </a:lnTo>
                    <a:lnTo>
                      <a:pt x="225" y="49"/>
                    </a:lnTo>
                    <a:lnTo>
                      <a:pt x="230" y="52"/>
                    </a:lnTo>
                    <a:lnTo>
                      <a:pt x="238" y="49"/>
                    </a:lnTo>
                    <a:lnTo>
                      <a:pt x="243" y="18"/>
                    </a:lnTo>
                    <a:lnTo>
                      <a:pt x="238" y="11"/>
                    </a:lnTo>
                    <a:lnTo>
                      <a:pt x="241" y="13"/>
                    </a:lnTo>
                    <a:lnTo>
                      <a:pt x="250" y="4"/>
                    </a:lnTo>
                    <a:lnTo>
                      <a:pt x="255" y="0"/>
                    </a:lnTo>
                    <a:lnTo>
                      <a:pt x="279" y="25"/>
                    </a:lnTo>
                    <a:lnTo>
                      <a:pt x="307" y="156"/>
                    </a:lnTo>
                    <a:lnTo>
                      <a:pt x="304" y="165"/>
                    </a:lnTo>
                    <a:lnTo>
                      <a:pt x="296" y="166"/>
                    </a:lnTo>
                    <a:lnTo>
                      <a:pt x="289" y="143"/>
                    </a:lnTo>
                    <a:lnTo>
                      <a:pt x="282" y="145"/>
                    </a:lnTo>
                    <a:lnTo>
                      <a:pt x="279" y="175"/>
                    </a:lnTo>
                    <a:lnTo>
                      <a:pt x="284" y="184"/>
                    </a:lnTo>
                    <a:lnTo>
                      <a:pt x="284" y="197"/>
                    </a:lnTo>
                    <a:lnTo>
                      <a:pt x="270" y="222"/>
                    </a:lnTo>
                    <a:lnTo>
                      <a:pt x="252" y="311"/>
                    </a:lnTo>
                    <a:lnTo>
                      <a:pt x="250" y="313"/>
                    </a:lnTo>
                    <a:lnTo>
                      <a:pt x="166" y="579"/>
                    </a:lnTo>
                    <a:lnTo>
                      <a:pt x="159" y="586"/>
                    </a:lnTo>
                    <a:lnTo>
                      <a:pt x="152" y="590"/>
                    </a:lnTo>
                    <a:lnTo>
                      <a:pt x="145" y="588"/>
                    </a:lnTo>
                    <a:lnTo>
                      <a:pt x="120" y="595"/>
                    </a:lnTo>
                    <a:lnTo>
                      <a:pt x="95" y="609"/>
                    </a:lnTo>
                    <a:lnTo>
                      <a:pt x="84" y="611"/>
                    </a:lnTo>
                    <a:lnTo>
                      <a:pt x="38" y="579"/>
                    </a:lnTo>
                    <a:lnTo>
                      <a:pt x="27" y="563"/>
                    </a:lnTo>
                    <a:lnTo>
                      <a:pt x="20" y="522"/>
                    </a:lnTo>
                    <a:lnTo>
                      <a:pt x="23" y="515"/>
                    </a:lnTo>
                    <a:lnTo>
                      <a:pt x="14" y="491"/>
                    </a:lnTo>
                    <a:lnTo>
                      <a:pt x="7" y="484"/>
                    </a:lnTo>
                    <a:lnTo>
                      <a:pt x="2" y="472"/>
                    </a:lnTo>
                    <a:lnTo>
                      <a:pt x="0" y="436"/>
                    </a:lnTo>
                    <a:lnTo>
                      <a:pt x="18" y="407"/>
                    </a:lnTo>
                    <a:lnTo>
                      <a:pt x="23" y="406"/>
                    </a:lnTo>
                    <a:lnTo>
                      <a:pt x="45" y="359"/>
                    </a:lnTo>
                    <a:lnTo>
                      <a:pt x="52" y="350"/>
                    </a:lnTo>
                    <a:lnTo>
                      <a:pt x="55" y="341"/>
                    </a:lnTo>
                    <a:lnTo>
                      <a:pt x="54" y="334"/>
                    </a:lnTo>
                    <a:lnTo>
                      <a:pt x="57" y="331"/>
                    </a:lnTo>
                    <a:lnTo>
                      <a:pt x="39" y="274"/>
                    </a:lnTo>
                    <a:lnTo>
                      <a:pt x="38" y="250"/>
                    </a:lnTo>
                    <a:lnTo>
                      <a:pt x="30" y="238"/>
                    </a:lnTo>
                    <a:lnTo>
                      <a:pt x="52" y="193"/>
                    </a:lnTo>
                    <a:lnTo>
                      <a:pt x="52" y="18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3" name="Freeform 95">
                <a:extLst>
                  <a:ext uri="{FF2B5EF4-FFF2-40B4-BE49-F238E27FC236}">
                    <a16:creationId xmlns:a16="http://schemas.microsoft.com/office/drawing/2014/main" id="{12666488-6181-435C-B244-ABECEA6BA4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1837"/>
                <a:ext cx="328" cy="241"/>
              </a:xfrm>
              <a:custGeom>
                <a:avLst/>
                <a:gdLst>
                  <a:gd name="T0" fmla="*/ 205 w 328"/>
                  <a:gd name="T1" fmla="*/ 0 h 241"/>
                  <a:gd name="T2" fmla="*/ 132 w 328"/>
                  <a:gd name="T3" fmla="*/ 50 h 241"/>
                  <a:gd name="T4" fmla="*/ 64 w 328"/>
                  <a:gd name="T5" fmla="*/ 75 h 241"/>
                  <a:gd name="T6" fmla="*/ 36 w 328"/>
                  <a:gd name="T7" fmla="*/ 127 h 241"/>
                  <a:gd name="T8" fmla="*/ 0 w 328"/>
                  <a:gd name="T9" fmla="*/ 175 h 241"/>
                  <a:gd name="T10" fmla="*/ 2 w 328"/>
                  <a:gd name="T11" fmla="*/ 204 h 241"/>
                  <a:gd name="T12" fmla="*/ 3 w 328"/>
                  <a:gd name="T13" fmla="*/ 209 h 241"/>
                  <a:gd name="T14" fmla="*/ 5 w 328"/>
                  <a:gd name="T15" fmla="*/ 211 h 241"/>
                  <a:gd name="T16" fmla="*/ 11 w 328"/>
                  <a:gd name="T17" fmla="*/ 218 h 241"/>
                  <a:gd name="T18" fmla="*/ 11 w 328"/>
                  <a:gd name="T19" fmla="*/ 223 h 241"/>
                  <a:gd name="T20" fmla="*/ 18 w 328"/>
                  <a:gd name="T21" fmla="*/ 225 h 241"/>
                  <a:gd name="T22" fmla="*/ 23 w 328"/>
                  <a:gd name="T23" fmla="*/ 232 h 241"/>
                  <a:gd name="T24" fmla="*/ 27 w 328"/>
                  <a:gd name="T25" fmla="*/ 230 h 241"/>
                  <a:gd name="T26" fmla="*/ 30 w 328"/>
                  <a:gd name="T27" fmla="*/ 229 h 241"/>
                  <a:gd name="T28" fmla="*/ 36 w 328"/>
                  <a:gd name="T29" fmla="*/ 234 h 241"/>
                  <a:gd name="T30" fmla="*/ 41 w 328"/>
                  <a:gd name="T31" fmla="*/ 227 h 241"/>
                  <a:gd name="T32" fmla="*/ 84 w 328"/>
                  <a:gd name="T33" fmla="*/ 223 h 241"/>
                  <a:gd name="T34" fmla="*/ 89 w 328"/>
                  <a:gd name="T35" fmla="*/ 220 h 241"/>
                  <a:gd name="T36" fmla="*/ 96 w 328"/>
                  <a:gd name="T37" fmla="*/ 229 h 241"/>
                  <a:gd name="T38" fmla="*/ 103 w 328"/>
                  <a:gd name="T39" fmla="*/ 241 h 241"/>
                  <a:gd name="T40" fmla="*/ 111 w 328"/>
                  <a:gd name="T41" fmla="*/ 239 h 241"/>
                  <a:gd name="T42" fmla="*/ 109 w 328"/>
                  <a:gd name="T43" fmla="*/ 221 h 241"/>
                  <a:gd name="T44" fmla="*/ 107 w 328"/>
                  <a:gd name="T45" fmla="*/ 204 h 241"/>
                  <a:gd name="T46" fmla="*/ 103 w 328"/>
                  <a:gd name="T47" fmla="*/ 196 h 241"/>
                  <a:gd name="T48" fmla="*/ 100 w 328"/>
                  <a:gd name="T49" fmla="*/ 187 h 241"/>
                  <a:gd name="T50" fmla="*/ 103 w 328"/>
                  <a:gd name="T51" fmla="*/ 175 h 241"/>
                  <a:gd name="T52" fmla="*/ 193 w 328"/>
                  <a:gd name="T53" fmla="*/ 179 h 241"/>
                  <a:gd name="T54" fmla="*/ 216 w 328"/>
                  <a:gd name="T55" fmla="*/ 170 h 241"/>
                  <a:gd name="T56" fmla="*/ 243 w 328"/>
                  <a:gd name="T57" fmla="*/ 175 h 241"/>
                  <a:gd name="T58" fmla="*/ 250 w 328"/>
                  <a:gd name="T59" fmla="*/ 179 h 241"/>
                  <a:gd name="T60" fmla="*/ 262 w 328"/>
                  <a:gd name="T61" fmla="*/ 177 h 241"/>
                  <a:gd name="T62" fmla="*/ 269 w 328"/>
                  <a:gd name="T63" fmla="*/ 171 h 241"/>
                  <a:gd name="T64" fmla="*/ 273 w 328"/>
                  <a:gd name="T65" fmla="*/ 166 h 241"/>
                  <a:gd name="T66" fmla="*/ 275 w 328"/>
                  <a:gd name="T67" fmla="*/ 163 h 241"/>
                  <a:gd name="T68" fmla="*/ 284 w 328"/>
                  <a:gd name="T69" fmla="*/ 154 h 241"/>
                  <a:gd name="T70" fmla="*/ 291 w 328"/>
                  <a:gd name="T71" fmla="*/ 154 h 241"/>
                  <a:gd name="T72" fmla="*/ 303 w 328"/>
                  <a:gd name="T73" fmla="*/ 154 h 241"/>
                  <a:gd name="T74" fmla="*/ 312 w 328"/>
                  <a:gd name="T75" fmla="*/ 154 h 241"/>
                  <a:gd name="T76" fmla="*/ 325 w 328"/>
                  <a:gd name="T77" fmla="*/ 143 h 241"/>
                  <a:gd name="T78" fmla="*/ 327 w 328"/>
                  <a:gd name="T79" fmla="*/ 139 h 241"/>
                  <a:gd name="T80" fmla="*/ 328 w 328"/>
                  <a:gd name="T81" fmla="*/ 134 h 241"/>
                  <a:gd name="T82" fmla="*/ 314 w 328"/>
                  <a:gd name="T83" fmla="*/ 120 h 241"/>
                  <a:gd name="T84" fmla="*/ 314 w 328"/>
                  <a:gd name="T85" fmla="*/ 114 h 241"/>
                  <a:gd name="T86" fmla="*/ 321 w 328"/>
                  <a:gd name="T87" fmla="*/ 114 h 241"/>
                  <a:gd name="T88" fmla="*/ 316 w 328"/>
                  <a:gd name="T89" fmla="*/ 102 h 241"/>
                  <a:gd name="T90" fmla="*/ 309 w 328"/>
                  <a:gd name="T91" fmla="*/ 100 h 241"/>
                  <a:gd name="T92" fmla="*/ 300 w 328"/>
                  <a:gd name="T93" fmla="*/ 105 h 241"/>
                  <a:gd name="T94" fmla="*/ 284 w 328"/>
                  <a:gd name="T95" fmla="*/ 100 h 241"/>
                  <a:gd name="T96" fmla="*/ 237 w 328"/>
                  <a:gd name="T97" fmla="*/ 38 h 241"/>
                  <a:gd name="T98" fmla="*/ 237 w 328"/>
                  <a:gd name="T99" fmla="*/ 29 h 241"/>
                  <a:gd name="T100" fmla="*/ 228 w 328"/>
                  <a:gd name="T101" fmla="*/ 20 h 241"/>
                  <a:gd name="T102" fmla="*/ 230 w 328"/>
                  <a:gd name="T103" fmla="*/ 4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8" h="241">
                    <a:moveTo>
                      <a:pt x="232" y="0"/>
                    </a:moveTo>
                    <a:lnTo>
                      <a:pt x="205" y="0"/>
                    </a:lnTo>
                    <a:lnTo>
                      <a:pt x="143" y="38"/>
                    </a:lnTo>
                    <a:lnTo>
                      <a:pt x="132" y="50"/>
                    </a:lnTo>
                    <a:lnTo>
                      <a:pt x="118" y="61"/>
                    </a:lnTo>
                    <a:lnTo>
                      <a:pt x="64" y="75"/>
                    </a:lnTo>
                    <a:lnTo>
                      <a:pt x="57" y="79"/>
                    </a:lnTo>
                    <a:lnTo>
                      <a:pt x="36" y="127"/>
                    </a:lnTo>
                    <a:lnTo>
                      <a:pt x="12" y="146"/>
                    </a:lnTo>
                    <a:lnTo>
                      <a:pt x="0" y="175"/>
                    </a:lnTo>
                    <a:lnTo>
                      <a:pt x="0" y="204"/>
                    </a:lnTo>
                    <a:lnTo>
                      <a:pt x="2" y="204"/>
                    </a:lnTo>
                    <a:lnTo>
                      <a:pt x="3" y="205"/>
                    </a:lnTo>
                    <a:lnTo>
                      <a:pt x="3" y="209"/>
                    </a:lnTo>
                    <a:lnTo>
                      <a:pt x="3" y="211"/>
                    </a:lnTo>
                    <a:lnTo>
                      <a:pt x="5" y="211"/>
                    </a:lnTo>
                    <a:lnTo>
                      <a:pt x="9" y="216"/>
                    </a:lnTo>
                    <a:lnTo>
                      <a:pt x="11" y="218"/>
                    </a:lnTo>
                    <a:lnTo>
                      <a:pt x="11" y="220"/>
                    </a:lnTo>
                    <a:lnTo>
                      <a:pt x="11" y="223"/>
                    </a:lnTo>
                    <a:lnTo>
                      <a:pt x="14" y="223"/>
                    </a:lnTo>
                    <a:lnTo>
                      <a:pt x="18" y="225"/>
                    </a:lnTo>
                    <a:lnTo>
                      <a:pt x="18" y="229"/>
                    </a:lnTo>
                    <a:lnTo>
                      <a:pt x="23" y="232"/>
                    </a:lnTo>
                    <a:lnTo>
                      <a:pt x="23" y="230"/>
                    </a:lnTo>
                    <a:lnTo>
                      <a:pt x="27" y="230"/>
                    </a:lnTo>
                    <a:lnTo>
                      <a:pt x="28" y="229"/>
                    </a:lnTo>
                    <a:lnTo>
                      <a:pt x="30" y="229"/>
                    </a:lnTo>
                    <a:lnTo>
                      <a:pt x="30" y="232"/>
                    </a:lnTo>
                    <a:lnTo>
                      <a:pt x="36" y="234"/>
                    </a:lnTo>
                    <a:lnTo>
                      <a:pt x="39" y="232"/>
                    </a:lnTo>
                    <a:lnTo>
                      <a:pt x="41" y="227"/>
                    </a:lnTo>
                    <a:lnTo>
                      <a:pt x="69" y="220"/>
                    </a:lnTo>
                    <a:lnTo>
                      <a:pt x="84" y="223"/>
                    </a:lnTo>
                    <a:lnTo>
                      <a:pt x="87" y="220"/>
                    </a:lnTo>
                    <a:lnTo>
                      <a:pt x="89" y="220"/>
                    </a:lnTo>
                    <a:lnTo>
                      <a:pt x="93" y="227"/>
                    </a:lnTo>
                    <a:lnTo>
                      <a:pt x="96" y="229"/>
                    </a:lnTo>
                    <a:lnTo>
                      <a:pt x="102" y="239"/>
                    </a:lnTo>
                    <a:lnTo>
                      <a:pt x="103" y="241"/>
                    </a:lnTo>
                    <a:lnTo>
                      <a:pt x="109" y="241"/>
                    </a:lnTo>
                    <a:lnTo>
                      <a:pt x="111" y="239"/>
                    </a:lnTo>
                    <a:lnTo>
                      <a:pt x="109" y="234"/>
                    </a:lnTo>
                    <a:lnTo>
                      <a:pt x="109" y="221"/>
                    </a:lnTo>
                    <a:lnTo>
                      <a:pt x="105" y="214"/>
                    </a:lnTo>
                    <a:lnTo>
                      <a:pt x="107" y="204"/>
                    </a:lnTo>
                    <a:lnTo>
                      <a:pt x="103" y="204"/>
                    </a:lnTo>
                    <a:lnTo>
                      <a:pt x="103" y="196"/>
                    </a:lnTo>
                    <a:lnTo>
                      <a:pt x="102" y="195"/>
                    </a:lnTo>
                    <a:lnTo>
                      <a:pt x="100" y="187"/>
                    </a:lnTo>
                    <a:lnTo>
                      <a:pt x="100" y="182"/>
                    </a:lnTo>
                    <a:lnTo>
                      <a:pt x="103" y="175"/>
                    </a:lnTo>
                    <a:lnTo>
                      <a:pt x="189" y="179"/>
                    </a:lnTo>
                    <a:lnTo>
                      <a:pt x="193" y="179"/>
                    </a:lnTo>
                    <a:lnTo>
                      <a:pt x="203" y="171"/>
                    </a:lnTo>
                    <a:lnTo>
                      <a:pt x="216" y="170"/>
                    </a:lnTo>
                    <a:lnTo>
                      <a:pt x="216" y="170"/>
                    </a:lnTo>
                    <a:lnTo>
                      <a:pt x="243" y="175"/>
                    </a:lnTo>
                    <a:lnTo>
                      <a:pt x="246" y="179"/>
                    </a:lnTo>
                    <a:lnTo>
                      <a:pt x="250" y="179"/>
                    </a:lnTo>
                    <a:lnTo>
                      <a:pt x="252" y="177"/>
                    </a:lnTo>
                    <a:lnTo>
                      <a:pt x="262" y="177"/>
                    </a:lnTo>
                    <a:lnTo>
                      <a:pt x="266" y="171"/>
                    </a:lnTo>
                    <a:lnTo>
                      <a:pt x="269" y="171"/>
                    </a:lnTo>
                    <a:lnTo>
                      <a:pt x="269" y="168"/>
                    </a:lnTo>
                    <a:lnTo>
                      <a:pt x="273" y="166"/>
                    </a:lnTo>
                    <a:lnTo>
                      <a:pt x="273" y="164"/>
                    </a:lnTo>
                    <a:lnTo>
                      <a:pt x="275" y="163"/>
                    </a:lnTo>
                    <a:lnTo>
                      <a:pt x="278" y="163"/>
                    </a:lnTo>
                    <a:lnTo>
                      <a:pt x="284" y="154"/>
                    </a:lnTo>
                    <a:lnTo>
                      <a:pt x="286" y="154"/>
                    </a:lnTo>
                    <a:lnTo>
                      <a:pt x="291" y="154"/>
                    </a:lnTo>
                    <a:lnTo>
                      <a:pt x="296" y="155"/>
                    </a:lnTo>
                    <a:lnTo>
                      <a:pt x="303" y="154"/>
                    </a:lnTo>
                    <a:lnTo>
                      <a:pt x="309" y="155"/>
                    </a:lnTo>
                    <a:lnTo>
                      <a:pt x="312" y="154"/>
                    </a:lnTo>
                    <a:lnTo>
                      <a:pt x="323" y="145"/>
                    </a:lnTo>
                    <a:lnTo>
                      <a:pt x="325" y="143"/>
                    </a:lnTo>
                    <a:lnTo>
                      <a:pt x="323" y="141"/>
                    </a:lnTo>
                    <a:lnTo>
                      <a:pt x="327" y="139"/>
                    </a:lnTo>
                    <a:lnTo>
                      <a:pt x="328" y="136"/>
                    </a:lnTo>
                    <a:lnTo>
                      <a:pt x="328" y="134"/>
                    </a:lnTo>
                    <a:lnTo>
                      <a:pt x="327" y="134"/>
                    </a:lnTo>
                    <a:lnTo>
                      <a:pt x="314" y="120"/>
                    </a:lnTo>
                    <a:lnTo>
                      <a:pt x="312" y="116"/>
                    </a:lnTo>
                    <a:lnTo>
                      <a:pt x="314" y="114"/>
                    </a:lnTo>
                    <a:lnTo>
                      <a:pt x="318" y="113"/>
                    </a:lnTo>
                    <a:lnTo>
                      <a:pt x="321" y="114"/>
                    </a:lnTo>
                    <a:lnTo>
                      <a:pt x="321" y="113"/>
                    </a:lnTo>
                    <a:lnTo>
                      <a:pt x="316" y="102"/>
                    </a:lnTo>
                    <a:lnTo>
                      <a:pt x="311" y="100"/>
                    </a:lnTo>
                    <a:lnTo>
                      <a:pt x="309" y="100"/>
                    </a:lnTo>
                    <a:lnTo>
                      <a:pt x="303" y="104"/>
                    </a:lnTo>
                    <a:lnTo>
                      <a:pt x="300" y="105"/>
                    </a:lnTo>
                    <a:lnTo>
                      <a:pt x="296" y="105"/>
                    </a:lnTo>
                    <a:lnTo>
                      <a:pt x="284" y="100"/>
                    </a:lnTo>
                    <a:lnTo>
                      <a:pt x="239" y="43"/>
                    </a:lnTo>
                    <a:lnTo>
                      <a:pt x="237" y="38"/>
                    </a:lnTo>
                    <a:lnTo>
                      <a:pt x="237" y="30"/>
                    </a:lnTo>
                    <a:lnTo>
                      <a:pt x="237" y="29"/>
                    </a:lnTo>
                    <a:lnTo>
                      <a:pt x="228" y="21"/>
                    </a:lnTo>
                    <a:lnTo>
                      <a:pt x="228" y="20"/>
                    </a:lnTo>
                    <a:lnTo>
                      <a:pt x="230" y="13"/>
                    </a:lnTo>
                    <a:lnTo>
                      <a:pt x="230" y="4"/>
                    </a:lnTo>
                    <a:lnTo>
                      <a:pt x="232" y="0"/>
                    </a:lnTo>
                    <a:close/>
                  </a:path>
                </a:pathLst>
              </a:custGeom>
              <a:pattFill prst="pct50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4" name="Freeform 96">
                <a:extLst>
                  <a:ext uri="{FF2B5EF4-FFF2-40B4-BE49-F238E27FC236}">
                    <a16:creationId xmlns:a16="http://schemas.microsoft.com/office/drawing/2014/main" id="{14A1676A-1503-44C1-9485-0C61A8F19A2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841" y="1837"/>
                <a:ext cx="328" cy="241"/>
              </a:xfrm>
              <a:custGeom>
                <a:avLst/>
                <a:gdLst>
                  <a:gd name="T0" fmla="*/ 205 w 328"/>
                  <a:gd name="T1" fmla="*/ 0 h 241"/>
                  <a:gd name="T2" fmla="*/ 132 w 328"/>
                  <a:gd name="T3" fmla="*/ 50 h 241"/>
                  <a:gd name="T4" fmla="*/ 64 w 328"/>
                  <a:gd name="T5" fmla="*/ 75 h 241"/>
                  <a:gd name="T6" fmla="*/ 36 w 328"/>
                  <a:gd name="T7" fmla="*/ 127 h 241"/>
                  <a:gd name="T8" fmla="*/ 0 w 328"/>
                  <a:gd name="T9" fmla="*/ 175 h 241"/>
                  <a:gd name="T10" fmla="*/ 2 w 328"/>
                  <a:gd name="T11" fmla="*/ 204 h 241"/>
                  <a:gd name="T12" fmla="*/ 3 w 328"/>
                  <a:gd name="T13" fmla="*/ 209 h 241"/>
                  <a:gd name="T14" fmla="*/ 5 w 328"/>
                  <a:gd name="T15" fmla="*/ 211 h 241"/>
                  <a:gd name="T16" fmla="*/ 11 w 328"/>
                  <a:gd name="T17" fmla="*/ 218 h 241"/>
                  <a:gd name="T18" fmla="*/ 11 w 328"/>
                  <a:gd name="T19" fmla="*/ 223 h 241"/>
                  <a:gd name="T20" fmla="*/ 18 w 328"/>
                  <a:gd name="T21" fmla="*/ 225 h 241"/>
                  <a:gd name="T22" fmla="*/ 23 w 328"/>
                  <a:gd name="T23" fmla="*/ 232 h 241"/>
                  <a:gd name="T24" fmla="*/ 27 w 328"/>
                  <a:gd name="T25" fmla="*/ 230 h 241"/>
                  <a:gd name="T26" fmla="*/ 30 w 328"/>
                  <a:gd name="T27" fmla="*/ 229 h 241"/>
                  <a:gd name="T28" fmla="*/ 36 w 328"/>
                  <a:gd name="T29" fmla="*/ 234 h 241"/>
                  <a:gd name="T30" fmla="*/ 41 w 328"/>
                  <a:gd name="T31" fmla="*/ 227 h 241"/>
                  <a:gd name="T32" fmla="*/ 84 w 328"/>
                  <a:gd name="T33" fmla="*/ 223 h 241"/>
                  <a:gd name="T34" fmla="*/ 89 w 328"/>
                  <a:gd name="T35" fmla="*/ 220 h 241"/>
                  <a:gd name="T36" fmla="*/ 96 w 328"/>
                  <a:gd name="T37" fmla="*/ 229 h 241"/>
                  <a:gd name="T38" fmla="*/ 103 w 328"/>
                  <a:gd name="T39" fmla="*/ 241 h 241"/>
                  <a:gd name="T40" fmla="*/ 111 w 328"/>
                  <a:gd name="T41" fmla="*/ 239 h 241"/>
                  <a:gd name="T42" fmla="*/ 109 w 328"/>
                  <a:gd name="T43" fmla="*/ 221 h 241"/>
                  <a:gd name="T44" fmla="*/ 107 w 328"/>
                  <a:gd name="T45" fmla="*/ 204 h 241"/>
                  <a:gd name="T46" fmla="*/ 103 w 328"/>
                  <a:gd name="T47" fmla="*/ 196 h 241"/>
                  <a:gd name="T48" fmla="*/ 100 w 328"/>
                  <a:gd name="T49" fmla="*/ 187 h 241"/>
                  <a:gd name="T50" fmla="*/ 103 w 328"/>
                  <a:gd name="T51" fmla="*/ 175 h 241"/>
                  <a:gd name="T52" fmla="*/ 193 w 328"/>
                  <a:gd name="T53" fmla="*/ 179 h 241"/>
                  <a:gd name="T54" fmla="*/ 216 w 328"/>
                  <a:gd name="T55" fmla="*/ 170 h 241"/>
                  <a:gd name="T56" fmla="*/ 243 w 328"/>
                  <a:gd name="T57" fmla="*/ 175 h 241"/>
                  <a:gd name="T58" fmla="*/ 250 w 328"/>
                  <a:gd name="T59" fmla="*/ 179 h 241"/>
                  <a:gd name="T60" fmla="*/ 262 w 328"/>
                  <a:gd name="T61" fmla="*/ 177 h 241"/>
                  <a:gd name="T62" fmla="*/ 269 w 328"/>
                  <a:gd name="T63" fmla="*/ 171 h 241"/>
                  <a:gd name="T64" fmla="*/ 273 w 328"/>
                  <a:gd name="T65" fmla="*/ 166 h 241"/>
                  <a:gd name="T66" fmla="*/ 275 w 328"/>
                  <a:gd name="T67" fmla="*/ 163 h 241"/>
                  <a:gd name="T68" fmla="*/ 284 w 328"/>
                  <a:gd name="T69" fmla="*/ 154 h 241"/>
                  <a:gd name="T70" fmla="*/ 291 w 328"/>
                  <a:gd name="T71" fmla="*/ 154 h 241"/>
                  <a:gd name="T72" fmla="*/ 303 w 328"/>
                  <a:gd name="T73" fmla="*/ 154 h 241"/>
                  <a:gd name="T74" fmla="*/ 312 w 328"/>
                  <a:gd name="T75" fmla="*/ 154 h 241"/>
                  <a:gd name="T76" fmla="*/ 325 w 328"/>
                  <a:gd name="T77" fmla="*/ 143 h 241"/>
                  <a:gd name="T78" fmla="*/ 327 w 328"/>
                  <a:gd name="T79" fmla="*/ 139 h 241"/>
                  <a:gd name="T80" fmla="*/ 328 w 328"/>
                  <a:gd name="T81" fmla="*/ 134 h 241"/>
                  <a:gd name="T82" fmla="*/ 314 w 328"/>
                  <a:gd name="T83" fmla="*/ 120 h 241"/>
                  <a:gd name="T84" fmla="*/ 314 w 328"/>
                  <a:gd name="T85" fmla="*/ 114 h 241"/>
                  <a:gd name="T86" fmla="*/ 321 w 328"/>
                  <a:gd name="T87" fmla="*/ 114 h 241"/>
                  <a:gd name="T88" fmla="*/ 316 w 328"/>
                  <a:gd name="T89" fmla="*/ 102 h 241"/>
                  <a:gd name="T90" fmla="*/ 309 w 328"/>
                  <a:gd name="T91" fmla="*/ 100 h 241"/>
                  <a:gd name="T92" fmla="*/ 300 w 328"/>
                  <a:gd name="T93" fmla="*/ 105 h 241"/>
                  <a:gd name="T94" fmla="*/ 284 w 328"/>
                  <a:gd name="T95" fmla="*/ 100 h 241"/>
                  <a:gd name="T96" fmla="*/ 237 w 328"/>
                  <a:gd name="T97" fmla="*/ 38 h 241"/>
                  <a:gd name="T98" fmla="*/ 237 w 328"/>
                  <a:gd name="T99" fmla="*/ 29 h 241"/>
                  <a:gd name="T100" fmla="*/ 228 w 328"/>
                  <a:gd name="T101" fmla="*/ 20 h 241"/>
                  <a:gd name="T102" fmla="*/ 230 w 328"/>
                  <a:gd name="T103" fmla="*/ 4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328" h="241">
                    <a:moveTo>
                      <a:pt x="232" y="0"/>
                    </a:moveTo>
                    <a:lnTo>
                      <a:pt x="205" y="0"/>
                    </a:lnTo>
                    <a:lnTo>
                      <a:pt x="143" y="38"/>
                    </a:lnTo>
                    <a:lnTo>
                      <a:pt x="132" y="50"/>
                    </a:lnTo>
                    <a:lnTo>
                      <a:pt x="118" y="61"/>
                    </a:lnTo>
                    <a:lnTo>
                      <a:pt x="64" y="75"/>
                    </a:lnTo>
                    <a:lnTo>
                      <a:pt x="57" y="79"/>
                    </a:lnTo>
                    <a:lnTo>
                      <a:pt x="36" y="127"/>
                    </a:lnTo>
                    <a:lnTo>
                      <a:pt x="12" y="146"/>
                    </a:lnTo>
                    <a:lnTo>
                      <a:pt x="0" y="175"/>
                    </a:lnTo>
                    <a:lnTo>
                      <a:pt x="0" y="204"/>
                    </a:lnTo>
                    <a:lnTo>
                      <a:pt x="2" y="204"/>
                    </a:lnTo>
                    <a:lnTo>
                      <a:pt x="3" y="205"/>
                    </a:lnTo>
                    <a:lnTo>
                      <a:pt x="3" y="209"/>
                    </a:lnTo>
                    <a:lnTo>
                      <a:pt x="3" y="211"/>
                    </a:lnTo>
                    <a:lnTo>
                      <a:pt x="5" y="211"/>
                    </a:lnTo>
                    <a:lnTo>
                      <a:pt x="9" y="216"/>
                    </a:lnTo>
                    <a:lnTo>
                      <a:pt x="11" y="218"/>
                    </a:lnTo>
                    <a:lnTo>
                      <a:pt x="11" y="220"/>
                    </a:lnTo>
                    <a:lnTo>
                      <a:pt x="11" y="223"/>
                    </a:lnTo>
                    <a:lnTo>
                      <a:pt x="14" y="223"/>
                    </a:lnTo>
                    <a:lnTo>
                      <a:pt x="18" y="225"/>
                    </a:lnTo>
                    <a:lnTo>
                      <a:pt x="18" y="229"/>
                    </a:lnTo>
                    <a:lnTo>
                      <a:pt x="23" y="232"/>
                    </a:lnTo>
                    <a:lnTo>
                      <a:pt x="23" y="230"/>
                    </a:lnTo>
                    <a:lnTo>
                      <a:pt x="27" y="230"/>
                    </a:lnTo>
                    <a:lnTo>
                      <a:pt x="28" y="229"/>
                    </a:lnTo>
                    <a:lnTo>
                      <a:pt x="30" y="229"/>
                    </a:lnTo>
                    <a:lnTo>
                      <a:pt x="30" y="232"/>
                    </a:lnTo>
                    <a:lnTo>
                      <a:pt x="36" y="234"/>
                    </a:lnTo>
                    <a:lnTo>
                      <a:pt x="39" y="232"/>
                    </a:lnTo>
                    <a:lnTo>
                      <a:pt x="41" y="227"/>
                    </a:lnTo>
                    <a:lnTo>
                      <a:pt x="69" y="220"/>
                    </a:lnTo>
                    <a:lnTo>
                      <a:pt x="84" y="223"/>
                    </a:lnTo>
                    <a:lnTo>
                      <a:pt x="87" y="220"/>
                    </a:lnTo>
                    <a:lnTo>
                      <a:pt x="89" y="220"/>
                    </a:lnTo>
                    <a:lnTo>
                      <a:pt x="93" y="227"/>
                    </a:lnTo>
                    <a:lnTo>
                      <a:pt x="96" y="229"/>
                    </a:lnTo>
                    <a:lnTo>
                      <a:pt x="102" y="239"/>
                    </a:lnTo>
                    <a:lnTo>
                      <a:pt x="103" y="241"/>
                    </a:lnTo>
                    <a:lnTo>
                      <a:pt x="109" y="241"/>
                    </a:lnTo>
                    <a:lnTo>
                      <a:pt x="111" y="239"/>
                    </a:lnTo>
                    <a:lnTo>
                      <a:pt x="109" y="234"/>
                    </a:lnTo>
                    <a:lnTo>
                      <a:pt x="109" y="221"/>
                    </a:lnTo>
                    <a:lnTo>
                      <a:pt x="105" y="214"/>
                    </a:lnTo>
                    <a:lnTo>
                      <a:pt x="107" y="204"/>
                    </a:lnTo>
                    <a:lnTo>
                      <a:pt x="103" y="204"/>
                    </a:lnTo>
                    <a:lnTo>
                      <a:pt x="103" y="196"/>
                    </a:lnTo>
                    <a:lnTo>
                      <a:pt x="102" y="195"/>
                    </a:lnTo>
                    <a:lnTo>
                      <a:pt x="100" y="187"/>
                    </a:lnTo>
                    <a:lnTo>
                      <a:pt x="100" y="182"/>
                    </a:lnTo>
                    <a:lnTo>
                      <a:pt x="103" y="175"/>
                    </a:lnTo>
                    <a:lnTo>
                      <a:pt x="189" y="179"/>
                    </a:lnTo>
                    <a:lnTo>
                      <a:pt x="193" y="179"/>
                    </a:lnTo>
                    <a:lnTo>
                      <a:pt x="203" y="171"/>
                    </a:lnTo>
                    <a:lnTo>
                      <a:pt x="216" y="170"/>
                    </a:lnTo>
                    <a:lnTo>
                      <a:pt x="216" y="170"/>
                    </a:lnTo>
                    <a:lnTo>
                      <a:pt x="243" y="175"/>
                    </a:lnTo>
                    <a:lnTo>
                      <a:pt x="246" y="179"/>
                    </a:lnTo>
                    <a:lnTo>
                      <a:pt x="250" y="179"/>
                    </a:lnTo>
                    <a:lnTo>
                      <a:pt x="252" y="177"/>
                    </a:lnTo>
                    <a:lnTo>
                      <a:pt x="262" y="177"/>
                    </a:lnTo>
                    <a:lnTo>
                      <a:pt x="266" y="171"/>
                    </a:lnTo>
                    <a:lnTo>
                      <a:pt x="269" y="171"/>
                    </a:lnTo>
                    <a:lnTo>
                      <a:pt x="269" y="168"/>
                    </a:lnTo>
                    <a:lnTo>
                      <a:pt x="273" y="166"/>
                    </a:lnTo>
                    <a:lnTo>
                      <a:pt x="273" y="164"/>
                    </a:lnTo>
                    <a:lnTo>
                      <a:pt x="275" y="163"/>
                    </a:lnTo>
                    <a:lnTo>
                      <a:pt x="278" y="163"/>
                    </a:lnTo>
                    <a:lnTo>
                      <a:pt x="284" y="154"/>
                    </a:lnTo>
                    <a:lnTo>
                      <a:pt x="286" y="154"/>
                    </a:lnTo>
                    <a:lnTo>
                      <a:pt x="291" y="154"/>
                    </a:lnTo>
                    <a:lnTo>
                      <a:pt x="296" y="155"/>
                    </a:lnTo>
                    <a:lnTo>
                      <a:pt x="303" y="154"/>
                    </a:lnTo>
                    <a:lnTo>
                      <a:pt x="309" y="155"/>
                    </a:lnTo>
                    <a:lnTo>
                      <a:pt x="312" y="154"/>
                    </a:lnTo>
                    <a:lnTo>
                      <a:pt x="323" y="145"/>
                    </a:lnTo>
                    <a:lnTo>
                      <a:pt x="325" y="143"/>
                    </a:lnTo>
                    <a:lnTo>
                      <a:pt x="323" y="141"/>
                    </a:lnTo>
                    <a:lnTo>
                      <a:pt x="327" y="139"/>
                    </a:lnTo>
                    <a:lnTo>
                      <a:pt x="328" y="136"/>
                    </a:lnTo>
                    <a:lnTo>
                      <a:pt x="328" y="134"/>
                    </a:lnTo>
                    <a:lnTo>
                      <a:pt x="327" y="134"/>
                    </a:lnTo>
                    <a:lnTo>
                      <a:pt x="314" y="120"/>
                    </a:lnTo>
                    <a:lnTo>
                      <a:pt x="312" y="116"/>
                    </a:lnTo>
                    <a:lnTo>
                      <a:pt x="314" y="114"/>
                    </a:lnTo>
                    <a:lnTo>
                      <a:pt x="318" y="113"/>
                    </a:lnTo>
                    <a:lnTo>
                      <a:pt x="321" y="114"/>
                    </a:lnTo>
                    <a:lnTo>
                      <a:pt x="321" y="113"/>
                    </a:lnTo>
                    <a:lnTo>
                      <a:pt x="316" y="102"/>
                    </a:lnTo>
                    <a:lnTo>
                      <a:pt x="311" y="100"/>
                    </a:lnTo>
                    <a:lnTo>
                      <a:pt x="309" y="100"/>
                    </a:lnTo>
                    <a:lnTo>
                      <a:pt x="303" y="104"/>
                    </a:lnTo>
                    <a:lnTo>
                      <a:pt x="300" y="105"/>
                    </a:lnTo>
                    <a:lnTo>
                      <a:pt x="296" y="105"/>
                    </a:lnTo>
                    <a:lnTo>
                      <a:pt x="284" y="100"/>
                    </a:lnTo>
                    <a:lnTo>
                      <a:pt x="239" y="43"/>
                    </a:lnTo>
                    <a:lnTo>
                      <a:pt x="237" y="38"/>
                    </a:lnTo>
                    <a:lnTo>
                      <a:pt x="237" y="30"/>
                    </a:lnTo>
                    <a:lnTo>
                      <a:pt x="237" y="29"/>
                    </a:lnTo>
                    <a:lnTo>
                      <a:pt x="228" y="21"/>
                    </a:lnTo>
                    <a:lnTo>
                      <a:pt x="228" y="20"/>
                    </a:lnTo>
                    <a:lnTo>
                      <a:pt x="230" y="13"/>
                    </a:lnTo>
                    <a:lnTo>
                      <a:pt x="230" y="4"/>
                    </a:lnTo>
                    <a:lnTo>
                      <a:pt x="232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5" name="Freeform 97">
                <a:extLst>
                  <a:ext uri="{FF2B5EF4-FFF2-40B4-BE49-F238E27FC236}">
                    <a16:creationId xmlns:a16="http://schemas.microsoft.com/office/drawing/2014/main" id="{964B2C89-31D9-4F73-AFB4-9731084B06E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" y="1937"/>
                <a:ext cx="318" cy="241"/>
              </a:xfrm>
              <a:custGeom>
                <a:avLst/>
                <a:gdLst>
                  <a:gd name="T0" fmla="*/ 137 w 318"/>
                  <a:gd name="T1" fmla="*/ 13 h 241"/>
                  <a:gd name="T2" fmla="*/ 120 w 318"/>
                  <a:gd name="T3" fmla="*/ 16 h 241"/>
                  <a:gd name="T4" fmla="*/ 100 w 318"/>
                  <a:gd name="T5" fmla="*/ 13 h 241"/>
                  <a:gd name="T6" fmla="*/ 87 w 318"/>
                  <a:gd name="T7" fmla="*/ 11 h 241"/>
                  <a:gd name="T8" fmla="*/ 73 w 318"/>
                  <a:gd name="T9" fmla="*/ 4 h 241"/>
                  <a:gd name="T10" fmla="*/ 62 w 318"/>
                  <a:gd name="T11" fmla="*/ 11 h 241"/>
                  <a:gd name="T12" fmla="*/ 53 w 318"/>
                  <a:gd name="T13" fmla="*/ 20 h 241"/>
                  <a:gd name="T14" fmla="*/ 57 w 318"/>
                  <a:gd name="T15" fmla="*/ 30 h 241"/>
                  <a:gd name="T16" fmla="*/ 36 w 318"/>
                  <a:gd name="T17" fmla="*/ 46 h 241"/>
                  <a:gd name="T18" fmla="*/ 5 w 318"/>
                  <a:gd name="T19" fmla="*/ 75 h 241"/>
                  <a:gd name="T20" fmla="*/ 5 w 318"/>
                  <a:gd name="T21" fmla="*/ 86 h 241"/>
                  <a:gd name="T22" fmla="*/ 14 w 318"/>
                  <a:gd name="T23" fmla="*/ 79 h 241"/>
                  <a:gd name="T24" fmla="*/ 23 w 318"/>
                  <a:gd name="T25" fmla="*/ 102 h 241"/>
                  <a:gd name="T26" fmla="*/ 59 w 318"/>
                  <a:gd name="T27" fmla="*/ 139 h 241"/>
                  <a:gd name="T28" fmla="*/ 70 w 318"/>
                  <a:gd name="T29" fmla="*/ 150 h 241"/>
                  <a:gd name="T30" fmla="*/ 89 w 318"/>
                  <a:gd name="T31" fmla="*/ 159 h 241"/>
                  <a:gd name="T32" fmla="*/ 100 w 318"/>
                  <a:gd name="T33" fmla="*/ 148 h 241"/>
                  <a:gd name="T34" fmla="*/ 111 w 318"/>
                  <a:gd name="T35" fmla="*/ 125 h 241"/>
                  <a:gd name="T36" fmla="*/ 136 w 318"/>
                  <a:gd name="T37" fmla="*/ 123 h 241"/>
                  <a:gd name="T38" fmla="*/ 173 w 318"/>
                  <a:gd name="T39" fmla="*/ 129 h 241"/>
                  <a:gd name="T40" fmla="*/ 182 w 318"/>
                  <a:gd name="T41" fmla="*/ 139 h 241"/>
                  <a:gd name="T42" fmla="*/ 189 w 318"/>
                  <a:gd name="T43" fmla="*/ 146 h 241"/>
                  <a:gd name="T44" fmla="*/ 189 w 318"/>
                  <a:gd name="T45" fmla="*/ 155 h 241"/>
                  <a:gd name="T46" fmla="*/ 196 w 318"/>
                  <a:gd name="T47" fmla="*/ 166 h 241"/>
                  <a:gd name="T48" fmla="*/ 187 w 318"/>
                  <a:gd name="T49" fmla="*/ 189 h 241"/>
                  <a:gd name="T50" fmla="*/ 203 w 318"/>
                  <a:gd name="T51" fmla="*/ 184 h 241"/>
                  <a:gd name="T52" fmla="*/ 211 w 318"/>
                  <a:gd name="T53" fmla="*/ 184 h 241"/>
                  <a:gd name="T54" fmla="*/ 223 w 318"/>
                  <a:gd name="T55" fmla="*/ 186 h 241"/>
                  <a:gd name="T56" fmla="*/ 234 w 318"/>
                  <a:gd name="T57" fmla="*/ 187 h 241"/>
                  <a:gd name="T58" fmla="*/ 245 w 318"/>
                  <a:gd name="T59" fmla="*/ 212 h 241"/>
                  <a:gd name="T60" fmla="*/ 241 w 318"/>
                  <a:gd name="T61" fmla="*/ 232 h 241"/>
                  <a:gd name="T62" fmla="*/ 246 w 318"/>
                  <a:gd name="T63" fmla="*/ 232 h 241"/>
                  <a:gd name="T64" fmla="*/ 262 w 318"/>
                  <a:gd name="T65" fmla="*/ 237 h 241"/>
                  <a:gd name="T66" fmla="*/ 273 w 318"/>
                  <a:gd name="T67" fmla="*/ 223 h 241"/>
                  <a:gd name="T68" fmla="*/ 287 w 318"/>
                  <a:gd name="T69" fmla="*/ 225 h 241"/>
                  <a:gd name="T70" fmla="*/ 302 w 318"/>
                  <a:gd name="T71" fmla="*/ 205 h 241"/>
                  <a:gd name="T72" fmla="*/ 303 w 318"/>
                  <a:gd name="T73" fmla="*/ 200 h 241"/>
                  <a:gd name="T74" fmla="*/ 295 w 318"/>
                  <a:gd name="T75" fmla="*/ 196 h 241"/>
                  <a:gd name="T76" fmla="*/ 295 w 318"/>
                  <a:gd name="T77" fmla="*/ 186 h 241"/>
                  <a:gd name="T78" fmla="*/ 312 w 318"/>
                  <a:gd name="T79" fmla="*/ 187 h 241"/>
                  <a:gd name="T80" fmla="*/ 318 w 318"/>
                  <a:gd name="T81" fmla="*/ 180 h 241"/>
                  <a:gd name="T82" fmla="*/ 309 w 318"/>
                  <a:gd name="T83" fmla="*/ 171 h 241"/>
                  <a:gd name="T84" fmla="*/ 316 w 318"/>
                  <a:gd name="T85" fmla="*/ 161 h 241"/>
                  <a:gd name="T86" fmla="*/ 311 w 318"/>
                  <a:gd name="T87" fmla="*/ 146 h 241"/>
                  <a:gd name="T88" fmla="*/ 298 w 318"/>
                  <a:gd name="T89" fmla="*/ 121 h 241"/>
                  <a:gd name="T90" fmla="*/ 305 w 318"/>
                  <a:gd name="T91" fmla="*/ 107 h 241"/>
                  <a:gd name="T92" fmla="*/ 295 w 318"/>
                  <a:gd name="T93" fmla="*/ 98 h 241"/>
                  <a:gd name="T94" fmla="*/ 282 w 318"/>
                  <a:gd name="T95" fmla="*/ 71 h 241"/>
                  <a:gd name="T96" fmla="*/ 277 w 318"/>
                  <a:gd name="T97" fmla="*/ 70 h 241"/>
                  <a:gd name="T98" fmla="*/ 286 w 318"/>
                  <a:gd name="T99" fmla="*/ 61 h 241"/>
                  <a:gd name="T100" fmla="*/ 284 w 318"/>
                  <a:gd name="T101" fmla="*/ 57 h 241"/>
                  <a:gd name="T102" fmla="*/ 271 w 318"/>
                  <a:gd name="T103" fmla="*/ 46 h 241"/>
                  <a:gd name="T104" fmla="*/ 266 w 318"/>
                  <a:gd name="T105" fmla="*/ 27 h 241"/>
                  <a:gd name="T106" fmla="*/ 262 w 318"/>
                  <a:gd name="T107" fmla="*/ 21 h 241"/>
                  <a:gd name="T108" fmla="*/ 257 w 318"/>
                  <a:gd name="T109" fmla="*/ 9 h 241"/>
                  <a:gd name="T110" fmla="*/ 246 w 318"/>
                  <a:gd name="T111" fmla="*/ 7 h 241"/>
                  <a:gd name="T112" fmla="*/ 234 w 318"/>
                  <a:gd name="T113" fmla="*/ 21 h 241"/>
                  <a:gd name="T114" fmla="*/ 212 w 318"/>
                  <a:gd name="T115" fmla="*/ 21 h 241"/>
                  <a:gd name="T116" fmla="*/ 196 w 318"/>
                  <a:gd name="T117" fmla="*/ 27 h 241"/>
                  <a:gd name="T118" fmla="*/ 178 w 318"/>
                  <a:gd name="T119" fmla="*/ 21 h 241"/>
                  <a:gd name="T120" fmla="*/ 162 w 318"/>
                  <a:gd name="T121" fmla="*/ 29 h 241"/>
                  <a:gd name="T122" fmla="*/ 159 w 318"/>
                  <a:gd name="T123" fmla="*/ 18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8" h="241">
                    <a:moveTo>
                      <a:pt x="162" y="13"/>
                    </a:moveTo>
                    <a:lnTo>
                      <a:pt x="153" y="11"/>
                    </a:lnTo>
                    <a:lnTo>
                      <a:pt x="148" y="13"/>
                    </a:lnTo>
                    <a:lnTo>
                      <a:pt x="137" y="13"/>
                    </a:lnTo>
                    <a:lnTo>
                      <a:pt x="136" y="13"/>
                    </a:lnTo>
                    <a:lnTo>
                      <a:pt x="128" y="13"/>
                    </a:lnTo>
                    <a:lnTo>
                      <a:pt x="123" y="14"/>
                    </a:lnTo>
                    <a:lnTo>
                      <a:pt x="120" y="16"/>
                    </a:lnTo>
                    <a:lnTo>
                      <a:pt x="114" y="13"/>
                    </a:lnTo>
                    <a:lnTo>
                      <a:pt x="112" y="14"/>
                    </a:lnTo>
                    <a:lnTo>
                      <a:pt x="105" y="13"/>
                    </a:lnTo>
                    <a:lnTo>
                      <a:pt x="100" y="13"/>
                    </a:lnTo>
                    <a:lnTo>
                      <a:pt x="95" y="7"/>
                    </a:lnTo>
                    <a:lnTo>
                      <a:pt x="95" y="7"/>
                    </a:lnTo>
                    <a:lnTo>
                      <a:pt x="93" y="11"/>
                    </a:lnTo>
                    <a:lnTo>
                      <a:pt x="87" y="11"/>
                    </a:lnTo>
                    <a:lnTo>
                      <a:pt x="87" y="5"/>
                    </a:lnTo>
                    <a:lnTo>
                      <a:pt x="86" y="2"/>
                    </a:lnTo>
                    <a:lnTo>
                      <a:pt x="78" y="2"/>
                    </a:lnTo>
                    <a:lnTo>
                      <a:pt x="73" y="4"/>
                    </a:lnTo>
                    <a:lnTo>
                      <a:pt x="71" y="0"/>
                    </a:lnTo>
                    <a:lnTo>
                      <a:pt x="59" y="0"/>
                    </a:lnTo>
                    <a:lnTo>
                      <a:pt x="61" y="5"/>
                    </a:lnTo>
                    <a:lnTo>
                      <a:pt x="62" y="11"/>
                    </a:lnTo>
                    <a:lnTo>
                      <a:pt x="62" y="14"/>
                    </a:lnTo>
                    <a:lnTo>
                      <a:pt x="61" y="18"/>
                    </a:lnTo>
                    <a:lnTo>
                      <a:pt x="59" y="20"/>
                    </a:lnTo>
                    <a:lnTo>
                      <a:pt x="53" y="20"/>
                    </a:lnTo>
                    <a:lnTo>
                      <a:pt x="52" y="20"/>
                    </a:lnTo>
                    <a:lnTo>
                      <a:pt x="52" y="23"/>
                    </a:lnTo>
                    <a:lnTo>
                      <a:pt x="55" y="27"/>
                    </a:lnTo>
                    <a:lnTo>
                      <a:pt x="57" y="30"/>
                    </a:lnTo>
                    <a:lnTo>
                      <a:pt x="59" y="45"/>
                    </a:lnTo>
                    <a:lnTo>
                      <a:pt x="53" y="45"/>
                    </a:lnTo>
                    <a:lnTo>
                      <a:pt x="50" y="46"/>
                    </a:lnTo>
                    <a:lnTo>
                      <a:pt x="36" y="46"/>
                    </a:lnTo>
                    <a:lnTo>
                      <a:pt x="21" y="52"/>
                    </a:lnTo>
                    <a:lnTo>
                      <a:pt x="16" y="57"/>
                    </a:lnTo>
                    <a:lnTo>
                      <a:pt x="9" y="73"/>
                    </a:lnTo>
                    <a:lnTo>
                      <a:pt x="5" y="75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3" y="86"/>
                    </a:lnTo>
                    <a:lnTo>
                      <a:pt x="5" y="86"/>
                    </a:lnTo>
                    <a:lnTo>
                      <a:pt x="7" y="86"/>
                    </a:lnTo>
                    <a:lnTo>
                      <a:pt x="11" y="79"/>
                    </a:lnTo>
                    <a:lnTo>
                      <a:pt x="12" y="79"/>
                    </a:lnTo>
                    <a:lnTo>
                      <a:pt x="14" y="79"/>
                    </a:lnTo>
                    <a:lnTo>
                      <a:pt x="16" y="89"/>
                    </a:lnTo>
                    <a:lnTo>
                      <a:pt x="23" y="89"/>
                    </a:lnTo>
                    <a:lnTo>
                      <a:pt x="23" y="91"/>
                    </a:lnTo>
                    <a:lnTo>
                      <a:pt x="23" y="102"/>
                    </a:lnTo>
                    <a:lnTo>
                      <a:pt x="30" y="114"/>
                    </a:lnTo>
                    <a:lnTo>
                      <a:pt x="52" y="125"/>
                    </a:lnTo>
                    <a:lnTo>
                      <a:pt x="57" y="132"/>
                    </a:lnTo>
                    <a:lnTo>
                      <a:pt x="59" y="139"/>
                    </a:lnTo>
                    <a:lnTo>
                      <a:pt x="64" y="143"/>
                    </a:lnTo>
                    <a:lnTo>
                      <a:pt x="68" y="146"/>
                    </a:lnTo>
                    <a:lnTo>
                      <a:pt x="70" y="148"/>
                    </a:lnTo>
                    <a:lnTo>
                      <a:pt x="70" y="150"/>
                    </a:lnTo>
                    <a:lnTo>
                      <a:pt x="73" y="154"/>
                    </a:lnTo>
                    <a:lnTo>
                      <a:pt x="75" y="157"/>
                    </a:lnTo>
                    <a:lnTo>
                      <a:pt x="82" y="159"/>
                    </a:lnTo>
                    <a:lnTo>
                      <a:pt x="89" y="159"/>
                    </a:lnTo>
                    <a:lnTo>
                      <a:pt x="91" y="157"/>
                    </a:lnTo>
                    <a:lnTo>
                      <a:pt x="95" y="150"/>
                    </a:lnTo>
                    <a:lnTo>
                      <a:pt x="98" y="150"/>
                    </a:lnTo>
                    <a:lnTo>
                      <a:pt x="100" y="148"/>
                    </a:lnTo>
                    <a:lnTo>
                      <a:pt x="100" y="145"/>
                    </a:lnTo>
                    <a:lnTo>
                      <a:pt x="103" y="143"/>
                    </a:lnTo>
                    <a:lnTo>
                      <a:pt x="112" y="132"/>
                    </a:lnTo>
                    <a:lnTo>
                      <a:pt x="111" y="125"/>
                    </a:lnTo>
                    <a:lnTo>
                      <a:pt x="114" y="123"/>
                    </a:lnTo>
                    <a:lnTo>
                      <a:pt x="121" y="123"/>
                    </a:lnTo>
                    <a:lnTo>
                      <a:pt x="123" y="125"/>
                    </a:lnTo>
                    <a:lnTo>
                      <a:pt x="136" y="123"/>
                    </a:lnTo>
                    <a:lnTo>
                      <a:pt x="136" y="120"/>
                    </a:lnTo>
                    <a:lnTo>
                      <a:pt x="166" y="120"/>
                    </a:lnTo>
                    <a:lnTo>
                      <a:pt x="170" y="125"/>
                    </a:lnTo>
                    <a:lnTo>
                      <a:pt x="173" y="129"/>
                    </a:lnTo>
                    <a:lnTo>
                      <a:pt x="177" y="132"/>
                    </a:lnTo>
                    <a:lnTo>
                      <a:pt x="180" y="136"/>
                    </a:lnTo>
                    <a:lnTo>
                      <a:pt x="180" y="137"/>
                    </a:lnTo>
                    <a:lnTo>
                      <a:pt x="182" y="139"/>
                    </a:lnTo>
                    <a:lnTo>
                      <a:pt x="182" y="143"/>
                    </a:lnTo>
                    <a:lnTo>
                      <a:pt x="182" y="145"/>
                    </a:lnTo>
                    <a:lnTo>
                      <a:pt x="187" y="146"/>
                    </a:lnTo>
                    <a:lnTo>
                      <a:pt x="189" y="146"/>
                    </a:lnTo>
                    <a:lnTo>
                      <a:pt x="189" y="148"/>
                    </a:lnTo>
                    <a:lnTo>
                      <a:pt x="187" y="150"/>
                    </a:lnTo>
                    <a:lnTo>
                      <a:pt x="189" y="154"/>
                    </a:lnTo>
                    <a:lnTo>
                      <a:pt x="189" y="155"/>
                    </a:lnTo>
                    <a:lnTo>
                      <a:pt x="189" y="159"/>
                    </a:lnTo>
                    <a:lnTo>
                      <a:pt x="191" y="161"/>
                    </a:lnTo>
                    <a:lnTo>
                      <a:pt x="195" y="162"/>
                    </a:lnTo>
                    <a:lnTo>
                      <a:pt x="196" y="166"/>
                    </a:lnTo>
                    <a:lnTo>
                      <a:pt x="196" y="175"/>
                    </a:lnTo>
                    <a:lnTo>
                      <a:pt x="196" y="175"/>
                    </a:lnTo>
                    <a:lnTo>
                      <a:pt x="193" y="177"/>
                    </a:lnTo>
                    <a:lnTo>
                      <a:pt x="187" y="189"/>
                    </a:lnTo>
                    <a:lnTo>
                      <a:pt x="187" y="191"/>
                    </a:lnTo>
                    <a:lnTo>
                      <a:pt x="198" y="187"/>
                    </a:lnTo>
                    <a:lnTo>
                      <a:pt x="203" y="184"/>
                    </a:lnTo>
                    <a:lnTo>
                      <a:pt x="203" y="184"/>
                    </a:lnTo>
                    <a:lnTo>
                      <a:pt x="205" y="186"/>
                    </a:lnTo>
                    <a:lnTo>
                      <a:pt x="205" y="189"/>
                    </a:lnTo>
                    <a:lnTo>
                      <a:pt x="209" y="189"/>
                    </a:lnTo>
                    <a:lnTo>
                      <a:pt x="211" y="184"/>
                    </a:lnTo>
                    <a:lnTo>
                      <a:pt x="212" y="182"/>
                    </a:lnTo>
                    <a:lnTo>
                      <a:pt x="220" y="186"/>
                    </a:lnTo>
                    <a:lnTo>
                      <a:pt x="221" y="186"/>
                    </a:lnTo>
                    <a:lnTo>
                      <a:pt x="223" y="186"/>
                    </a:lnTo>
                    <a:lnTo>
                      <a:pt x="230" y="182"/>
                    </a:lnTo>
                    <a:lnTo>
                      <a:pt x="232" y="184"/>
                    </a:lnTo>
                    <a:lnTo>
                      <a:pt x="232" y="184"/>
                    </a:lnTo>
                    <a:lnTo>
                      <a:pt x="234" y="187"/>
                    </a:lnTo>
                    <a:lnTo>
                      <a:pt x="239" y="191"/>
                    </a:lnTo>
                    <a:lnTo>
                      <a:pt x="239" y="196"/>
                    </a:lnTo>
                    <a:lnTo>
                      <a:pt x="243" y="202"/>
                    </a:lnTo>
                    <a:lnTo>
                      <a:pt x="245" y="212"/>
                    </a:lnTo>
                    <a:lnTo>
                      <a:pt x="246" y="214"/>
                    </a:lnTo>
                    <a:lnTo>
                      <a:pt x="246" y="227"/>
                    </a:lnTo>
                    <a:lnTo>
                      <a:pt x="243" y="229"/>
                    </a:lnTo>
                    <a:lnTo>
                      <a:pt x="241" y="232"/>
                    </a:lnTo>
                    <a:lnTo>
                      <a:pt x="239" y="232"/>
                    </a:lnTo>
                    <a:lnTo>
                      <a:pt x="241" y="234"/>
                    </a:lnTo>
                    <a:lnTo>
                      <a:pt x="245" y="234"/>
                    </a:lnTo>
                    <a:lnTo>
                      <a:pt x="246" y="232"/>
                    </a:lnTo>
                    <a:lnTo>
                      <a:pt x="250" y="232"/>
                    </a:lnTo>
                    <a:lnTo>
                      <a:pt x="257" y="241"/>
                    </a:lnTo>
                    <a:lnTo>
                      <a:pt x="261" y="239"/>
                    </a:lnTo>
                    <a:lnTo>
                      <a:pt x="262" y="237"/>
                    </a:lnTo>
                    <a:lnTo>
                      <a:pt x="270" y="237"/>
                    </a:lnTo>
                    <a:lnTo>
                      <a:pt x="270" y="234"/>
                    </a:lnTo>
                    <a:lnTo>
                      <a:pt x="273" y="229"/>
                    </a:lnTo>
                    <a:lnTo>
                      <a:pt x="273" y="223"/>
                    </a:lnTo>
                    <a:lnTo>
                      <a:pt x="277" y="221"/>
                    </a:lnTo>
                    <a:lnTo>
                      <a:pt x="280" y="221"/>
                    </a:lnTo>
                    <a:lnTo>
                      <a:pt x="284" y="227"/>
                    </a:lnTo>
                    <a:lnTo>
                      <a:pt x="287" y="225"/>
                    </a:lnTo>
                    <a:lnTo>
                      <a:pt x="298" y="225"/>
                    </a:lnTo>
                    <a:lnTo>
                      <a:pt x="298" y="221"/>
                    </a:lnTo>
                    <a:lnTo>
                      <a:pt x="302" y="216"/>
                    </a:lnTo>
                    <a:lnTo>
                      <a:pt x="302" y="205"/>
                    </a:lnTo>
                    <a:lnTo>
                      <a:pt x="305" y="204"/>
                    </a:lnTo>
                    <a:lnTo>
                      <a:pt x="305" y="202"/>
                    </a:lnTo>
                    <a:lnTo>
                      <a:pt x="303" y="202"/>
                    </a:lnTo>
                    <a:lnTo>
                      <a:pt x="303" y="200"/>
                    </a:lnTo>
                    <a:lnTo>
                      <a:pt x="303" y="198"/>
                    </a:lnTo>
                    <a:lnTo>
                      <a:pt x="302" y="196"/>
                    </a:lnTo>
                    <a:lnTo>
                      <a:pt x="296" y="196"/>
                    </a:lnTo>
                    <a:lnTo>
                      <a:pt x="295" y="196"/>
                    </a:lnTo>
                    <a:lnTo>
                      <a:pt x="296" y="191"/>
                    </a:lnTo>
                    <a:lnTo>
                      <a:pt x="295" y="187"/>
                    </a:lnTo>
                    <a:lnTo>
                      <a:pt x="295" y="187"/>
                    </a:lnTo>
                    <a:lnTo>
                      <a:pt x="295" y="186"/>
                    </a:lnTo>
                    <a:lnTo>
                      <a:pt x="300" y="184"/>
                    </a:lnTo>
                    <a:lnTo>
                      <a:pt x="307" y="184"/>
                    </a:lnTo>
                    <a:lnTo>
                      <a:pt x="311" y="187"/>
                    </a:lnTo>
                    <a:lnTo>
                      <a:pt x="312" y="187"/>
                    </a:lnTo>
                    <a:lnTo>
                      <a:pt x="314" y="187"/>
                    </a:lnTo>
                    <a:lnTo>
                      <a:pt x="316" y="191"/>
                    </a:lnTo>
                    <a:lnTo>
                      <a:pt x="318" y="191"/>
                    </a:lnTo>
                    <a:lnTo>
                      <a:pt x="318" y="180"/>
                    </a:lnTo>
                    <a:lnTo>
                      <a:pt x="314" y="177"/>
                    </a:lnTo>
                    <a:lnTo>
                      <a:pt x="314" y="173"/>
                    </a:lnTo>
                    <a:lnTo>
                      <a:pt x="312" y="173"/>
                    </a:lnTo>
                    <a:lnTo>
                      <a:pt x="309" y="171"/>
                    </a:lnTo>
                    <a:lnTo>
                      <a:pt x="307" y="173"/>
                    </a:lnTo>
                    <a:lnTo>
                      <a:pt x="311" y="166"/>
                    </a:lnTo>
                    <a:lnTo>
                      <a:pt x="312" y="162"/>
                    </a:lnTo>
                    <a:lnTo>
                      <a:pt x="316" y="161"/>
                    </a:lnTo>
                    <a:lnTo>
                      <a:pt x="316" y="161"/>
                    </a:lnTo>
                    <a:lnTo>
                      <a:pt x="312" y="155"/>
                    </a:lnTo>
                    <a:lnTo>
                      <a:pt x="309" y="157"/>
                    </a:lnTo>
                    <a:lnTo>
                      <a:pt x="311" y="146"/>
                    </a:lnTo>
                    <a:lnTo>
                      <a:pt x="305" y="146"/>
                    </a:lnTo>
                    <a:lnTo>
                      <a:pt x="300" y="143"/>
                    </a:lnTo>
                    <a:lnTo>
                      <a:pt x="298" y="141"/>
                    </a:lnTo>
                    <a:lnTo>
                      <a:pt x="298" y="121"/>
                    </a:lnTo>
                    <a:lnTo>
                      <a:pt x="300" y="120"/>
                    </a:lnTo>
                    <a:lnTo>
                      <a:pt x="300" y="118"/>
                    </a:lnTo>
                    <a:lnTo>
                      <a:pt x="305" y="111"/>
                    </a:lnTo>
                    <a:lnTo>
                      <a:pt x="305" y="107"/>
                    </a:lnTo>
                    <a:lnTo>
                      <a:pt x="305" y="105"/>
                    </a:lnTo>
                    <a:lnTo>
                      <a:pt x="300" y="102"/>
                    </a:lnTo>
                    <a:lnTo>
                      <a:pt x="298" y="98"/>
                    </a:lnTo>
                    <a:lnTo>
                      <a:pt x="295" y="98"/>
                    </a:lnTo>
                    <a:lnTo>
                      <a:pt x="293" y="93"/>
                    </a:lnTo>
                    <a:lnTo>
                      <a:pt x="291" y="73"/>
                    </a:lnTo>
                    <a:lnTo>
                      <a:pt x="287" y="71"/>
                    </a:lnTo>
                    <a:lnTo>
                      <a:pt x="282" y="71"/>
                    </a:lnTo>
                    <a:lnTo>
                      <a:pt x="278" y="77"/>
                    </a:lnTo>
                    <a:lnTo>
                      <a:pt x="277" y="77"/>
                    </a:lnTo>
                    <a:lnTo>
                      <a:pt x="277" y="71"/>
                    </a:lnTo>
                    <a:lnTo>
                      <a:pt x="277" y="70"/>
                    </a:lnTo>
                    <a:lnTo>
                      <a:pt x="280" y="68"/>
                    </a:lnTo>
                    <a:lnTo>
                      <a:pt x="282" y="64"/>
                    </a:lnTo>
                    <a:lnTo>
                      <a:pt x="284" y="64"/>
                    </a:lnTo>
                    <a:lnTo>
                      <a:pt x="286" y="61"/>
                    </a:lnTo>
                    <a:lnTo>
                      <a:pt x="289" y="61"/>
                    </a:lnTo>
                    <a:lnTo>
                      <a:pt x="289" y="57"/>
                    </a:lnTo>
                    <a:lnTo>
                      <a:pt x="289" y="57"/>
                    </a:lnTo>
                    <a:lnTo>
                      <a:pt x="284" y="57"/>
                    </a:lnTo>
                    <a:lnTo>
                      <a:pt x="282" y="54"/>
                    </a:lnTo>
                    <a:lnTo>
                      <a:pt x="278" y="52"/>
                    </a:lnTo>
                    <a:lnTo>
                      <a:pt x="275" y="45"/>
                    </a:lnTo>
                    <a:lnTo>
                      <a:pt x="271" y="46"/>
                    </a:lnTo>
                    <a:lnTo>
                      <a:pt x="270" y="46"/>
                    </a:lnTo>
                    <a:lnTo>
                      <a:pt x="270" y="32"/>
                    </a:lnTo>
                    <a:lnTo>
                      <a:pt x="268" y="29"/>
                    </a:lnTo>
                    <a:lnTo>
                      <a:pt x="266" y="27"/>
                    </a:lnTo>
                    <a:lnTo>
                      <a:pt x="268" y="23"/>
                    </a:lnTo>
                    <a:lnTo>
                      <a:pt x="266" y="21"/>
                    </a:lnTo>
                    <a:lnTo>
                      <a:pt x="262" y="21"/>
                    </a:lnTo>
                    <a:lnTo>
                      <a:pt x="262" y="21"/>
                    </a:lnTo>
                    <a:lnTo>
                      <a:pt x="262" y="13"/>
                    </a:lnTo>
                    <a:lnTo>
                      <a:pt x="262" y="11"/>
                    </a:lnTo>
                    <a:lnTo>
                      <a:pt x="259" y="9"/>
                    </a:lnTo>
                    <a:lnTo>
                      <a:pt x="257" y="9"/>
                    </a:lnTo>
                    <a:lnTo>
                      <a:pt x="255" y="11"/>
                    </a:lnTo>
                    <a:lnTo>
                      <a:pt x="253" y="11"/>
                    </a:lnTo>
                    <a:lnTo>
                      <a:pt x="248" y="7"/>
                    </a:lnTo>
                    <a:lnTo>
                      <a:pt x="246" y="7"/>
                    </a:lnTo>
                    <a:lnTo>
                      <a:pt x="246" y="9"/>
                    </a:lnTo>
                    <a:lnTo>
                      <a:pt x="246" y="16"/>
                    </a:lnTo>
                    <a:lnTo>
                      <a:pt x="243" y="18"/>
                    </a:lnTo>
                    <a:lnTo>
                      <a:pt x="234" y="21"/>
                    </a:lnTo>
                    <a:lnTo>
                      <a:pt x="232" y="25"/>
                    </a:lnTo>
                    <a:lnTo>
                      <a:pt x="232" y="29"/>
                    </a:lnTo>
                    <a:lnTo>
                      <a:pt x="220" y="25"/>
                    </a:lnTo>
                    <a:lnTo>
                      <a:pt x="212" y="21"/>
                    </a:lnTo>
                    <a:lnTo>
                      <a:pt x="205" y="20"/>
                    </a:lnTo>
                    <a:lnTo>
                      <a:pt x="203" y="20"/>
                    </a:lnTo>
                    <a:lnTo>
                      <a:pt x="200" y="25"/>
                    </a:lnTo>
                    <a:lnTo>
                      <a:pt x="196" y="27"/>
                    </a:lnTo>
                    <a:lnTo>
                      <a:pt x="195" y="30"/>
                    </a:lnTo>
                    <a:lnTo>
                      <a:pt x="191" y="34"/>
                    </a:lnTo>
                    <a:lnTo>
                      <a:pt x="187" y="32"/>
                    </a:lnTo>
                    <a:lnTo>
                      <a:pt x="178" y="21"/>
                    </a:lnTo>
                    <a:lnTo>
                      <a:pt x="175" y="21"/>
                    </a:lnTo>
                    <a:lnTo>
                      <a:pt x="170" y="27"/>
                    </a:lnTo>
                    <a:lnTo>
                      <a:pt x="166" y="29"/>
                    </a:lnTo>
                    <a:lnTo>
                      <a:pt x="162" y="29"/>
                    </a:lnTo>
                    <a:lnTo>
                      <a:pt x="159" y="27"/>
                    </a:lnTo>
                    <a:lnTo>
                      <a:pt x="155" y="23"/>
                    </a:lnTo>
                    <a:lnTo>
                      <a:pt x="157" y="21"/>
                    </a:lnTo>
                    <a:lnTo>
                      <a:pt x="159" y="18"/>
                    </a:lnTo>
                    <a:lnTo>
                      <a:pt x="159" y="14"/>
                    </a:lnTo>
                    <a:lnTo>
                      <a:pt x="162" y="13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6" name="Freeform 98">
                <a:extLst>
                  <a:ext uri="{FF2B5EF4-FFF2-40B4-BE49-F238E27FC236}">
                    <a16:creationId xmlns:a16="http://schemas.microsoft.com/office/drawing/2014/main" id="{90E6CABA-108C-4FAD-A1B7-5AF191F53C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416" y="1937"/>
                <a:ext cx="318" cy="241"/>
              </a:xfrm>
              <a:custGeom>
                <a:avLst/>
                <a:gdLst>
                  <a:gd name="T0" fmla="*/ 137 w 318"/>
                  <a:gd name="T1" fmla="*/ 13 h 241"/>
                  <a:gd name="T2" fmla="*/ 120 w 318"/>
                  <a:gd name="T3" fmla="*/ 16 h 241"/>
                  <a:gd name="T4" fmla="*/ 100 w 318"/>
                  <a:gd name="T5" fmla="*/ 13 h 241"/>
                  <a:gd name="T6" fmla="*/ 87 w 318"/>
                  <a:gd name="T7" fmla="*/ 11 h 241"/>
                  <a:gd name="T8" fmla="*/ 73 w 318"/>
                  <a:gd name="T9" fmla="*/ 4 h 241"/>
                  <a:gd name="T10" fmla="*/ 62 w 318"/>
                  <a:gd name="T11" fmla="*/ 11 h 241"/>
                  <a:gd name="T12" fmla="*/ 53 w 318"/>
                  <a:gd name="T13" fmla="*/ 20 h 241"/>
                  <a:gd name="T14" fmla="*/ 57 w 318"/>
                  <a:gd name="T15" fmla="*/ 30 h 241"/>
                  <a:gd name="T16" fmla="*/ 36 w 318"/>
                  <a:gd name="T17" fmla="*/ 46 h 241"/>
                  <a:gd name="T18" fmla="*/ 5 w 318"/>
                  <a:gd name="T19" fmla="*/ 75 h 241"/>
                  <a:gd name="T20" fmla="*/ 5 w 318"/>
                  <a:gd name="T21" fmla="*/ 86 h 241"/>
                  <a:gd name="T22" fmla="*/ 14 w 318"/>
                  <a:gd name="T23" fmla="*/ 79 h 241"/>
                  <a:gd name="T24" fmla="*/ 23 w 318"/>
                  <a:gd name="T25" fmla="*/ 102 h 241"/>
                  <a:gd name="T26" fmla="*/ 59 w 318"/>
                  <a:gd name="T27" fmla="*/ 139 h 241"/>
                  <a:gd name="T28" fmla="*/ 70 w 318"/>
                  <a:gd name="T29" fmla="*/ 150 h 241"/>
                  <a:gd name="T30" fmla="*/ 89 w 318"/>
                  <a:gd name="T31" fmla="*/ 159 h 241"/>
                  <a:gd name="T32" fmla="*/ 100 w 318"/>
                  <a:gd name="T33" fmla="*/ 148 h 241"/>
                  <a:gd name="T34" fmla="*/ 111 w 318"/>
                  <a:gd name="T35" fmla="*/ 125 h 241"/>
                  <a:gd name="T36" fmla="*/ 136 w 318"/>
                  <a:gd name="T37" fmla="*/ 123 h 241"/>
                  <a:gd name="T38" fmla="*/ 173 w 318"/>
                  <a:gd name="T39" fmla="*/ 129 h 241"/>
                  <a:gd name="T40" fmla="*/ 182 w 318"/>
                  <a:gd name="T41" fmla="*/ 139 h 241"/>
                  <a:gd name="T42" fmla="*/ 189 w 318"/>
                  <a:gd name="T43" fmla="*/ 146 h 241"/>
                  <a:gd name="T44" fmla="*/ 189 w 318"/>
                  <a:gd name="T45" fmla="*/ 155 h 241"/>
                  <a:gd name="T46" fmla="*/ 196 w 318"/>
                  <a:gd name="T47" fmla="*/ 166 h 241"/>
                  <a:gd name="T48" fmla="*/ 187 w 318"/>
                  <a:gd name="T49" fmla="*/ 189 h 241"/>
                  <a:gd name="T50" fmla="*/ 203 w 318"/>
                  <a:gd name="T51" fmla="*/ 184 h 241"/>
                  <a:gd name="T52" fmla="*/ 211 w 318"/>
                  <a:gd name="T53" fmla="*/ 184 h 241"/>
                  <a:gd name="T54" fmla="*/ 223 w 318"/>
                  <a:gd name="T55" fmla="*/ 186 h 241"/>
                  <a:gd name="T56" fmla="*/ 234 w 318"/>
                  <a:gd name="T57" fmla="*/ 187 h 241"/>
                  <a:gd name="T58" fmla="*/ 245 w 318"/>
                  <a:gd name="T59" fmla="*/ 212 h 241"/>
                  <a:gd name="T60" fmla="*/ 241 w 318"/>
                  <a:gd name="T61" fmla="*/ 232 h 241"/>
                  <a:gd name="T62" fmla="*/ 246 w 318"/>
                  <a:gd name="T63" fmla="*/ 232 h 241"/>
                  <a:gd name="T64" fmla="*/ 262 w 318"/>
                  <a:gd name="T65" fmla="*/ 237 h 241"/>
                  <a:gd name="T66" fmla="*/ 273 w 318"/>
                  <a:gd name="T67" fmla="*/ 223 h 241"/>
                  <a:gd name="T68" fmla="*/ 287 w 318"/>
                  <a:gd name="T69" fmla="*/ 225 h 241"/>
                  <a:gd name="T70" fmla="*/ 302 w 318"/>
                  <a:gd name="T71" fmla="*/ 205 h 241"/>
                  <a:gd name="T72" fmla="*/ 303 w 318"/>
                  <a:gd name="T73" fmla="*/ 200 h 241"/>
                  <a:gd name="T74" fmla="*/ 295 w 318"/>
                  <a:gd name="T75" fmla="*/ 196 h 241"/>
                  <a:gd name="T76" fmla="*/ 295 w 318"/>
                  <a:gd name="T77" fmla="*/ 186 h 241"/>
                  <a:gd name="T78" fmla="*/ 312 w 318"/>
                  <a:gd name="T79" fmla="*/ 187 h 241"/>
                  <a:gd name="T80" fmla="*/ 318 w 318"/>
                  <a:gd name="T81" fmla="*/ 180 h 241"/>
                  <a:gd name="T82" fmla="*/ 309 w 318"/>
                  <a:gd name="T83" fmla="*/ 171 h 241"/>
                  <a:gd name="T84" fmla="*/ 316 w 318"/>
                  <a:gd name="T85" fmla="*/ 161 h 241"/>
                  <a:gd name="T86" fmla="*/ 311 w 318"/>
                  <a:gd name="T87" fmla="*/ 146 h 241"/>
                  <a:gd name="T88" fmla="*/ 298 w 318"/>
                  <a:gd name="T89" fmla="*/ 121 h 241"/>
                  <a:gd name="T90" fmla="*/ 305 w 318"/>
                  <a:gd name="T91" fmla="*/ 107 h 241"/>
                  <a:gd name="T92" fmla="*/ 295 w 318"/>
                  <a:gd name="T93" fmla="*/ 98 h 241"/>
                  <a:gd name="T94" fmla="*/ 282 w 318"/>
                  <a:gd name="T95" fmla="*/ 71 h 241"/>
                  <a:gd name="T96" fmla="*/ 277 w 318"/>
                  <a:gd name="T97" fmla="*/ 70 h 241"/>
                  <a:gd name="T98" fmla="*/ 286 w 318"/>
                  <a:gd name="T99" fmla="*/ 61 h 241"/>
                  <a:gd name="T100" fmla="*/ 284 w 318"/>
                  <a:gd name="T101" fmla="*/ 57 h 241"/>
                  <a:gd name="T102" fmla="*/ 271 w 318"/>
                  <a:gd name="T103" fmla="*/ 46 h 241"/>
                  <a:gd name="T104" fmla="*/ 266 w 318"/>
                  <a:gd name="T105" fmla="*/ 27 h 241"/>
                  <a:gd name="T106" fmla="*/ 262 w 318"/>
                  <a:gd name="T107" fmla="*/ 21 h 241"/>
                  <a:gd name="T108" fmla="*/ 257 w 318"/>
                  <a:gd name="T109" fmla="*/ 9 h 241"/>
                  <a:gd name="T110" fmla="*/ 246 w 318"/>
                  <a:gd name="T111" fmla="*/ 7 h 241"/>
                  <a:gd name="T112" fmla="*/ 234 w 318"/>
                  <a:gd name="T113" fmla="*/ 21 h 241"/>
                  <a:gd name="T114" fmla="*/ 212 w 318"/>
                  <a:gd name="T115" fmla="*/ 21 h 241"/>
                  <a:gd name="T116" fmla="*/ 196 w 318"/>
                  <a:gd name="T117" fmla="*/ 27 h 241"/>
                  <a:gd name="T118" fmla="*/ 178 w 318"/>
                  <a:gd name="T119" fmla="*/ 21 h 241"/>
                  <a:gd name="T120" fmla="*/ 162 w 318"/>
                  <a:gd name="T121" fmla="*/ 29 h 241"/>
                  <a:gd name="T122" fmla="*/ 159 w 318"/>
                  <a:gd name="T123" fmla="*/ 18 h 2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18" h="241">
                    <a:moveTo>
                      <a:pt x="162" y="13"/>
                    </a:moveTo>
                    <a:lnTo>
                      <a:pt x="153" y="11"/>
                    </a:lnTo>
                    <a:lnTo>
                      <a:pt x="148" y="13"/>
                    </a:lnTo>
                    <a:lnTo>
                      <a:pt x="137" y="13"/>
                    </a:lnTo>
                    <a:lnTo>
                      <a:pt x="136" y="13"/>
                    </a:lnTo>
                    <a:lnTo>
                      <a:pt x="128" y="13"/>
                    </a:lnTo>
                    <a:lnTo>
                      <a:pt x="123" y="14"/>
                    </a:lnTo>
                    <a:lnTo>
                      <a:pt x="120" y="16"/>
                    </a:lnTo>
                    <a:lnTo>
                      <a:pt x="114" y="13"/>
                    </a:lnTo>
                    <a:lnTo>
                      <a:pt x="112" y="14"/>
                    </a:lnTo>
                    <a:lnTo>
                      <a:pt x="105" y="13"/>
                    </a:lnTo>
                    <a:lnTo>
                      <a:pt x="100" y="13"/>
                    </a:lnTo>
                    <a:lnTo>
                      <a:pt x="95" y="7"/>
                    </a:lnTo>
                    <a:lnTo>
                      <a:pt x="95" y="7"/>
                    </a:lnTo>
                    <a:lnTo>
                      <a:pt x="93" y="11"/>
                    </a:lnTo>
                    <a:lnTo>
                      <a:pt x="87" y="11"/>
                    </a:lnTo>
                    <a:lnTo>
                      <a:pt x="87" y="5"/>
                    </a:lnTo>
                    <a:lnTo>
                      <a:pt x="86" y="2"/>
                    </a:lnTo>
                    <a:lnTo>
                      <a:pt x="78" y="2"/>
                    </a:lnTo>
                    <a:lnTo>
                      <a:pt x="73" y="4"/>
                    </a:lnTo>
                    <a:lnTo>
                      <a:pt x="71" y="0"/>
                    </a:lnTo>
                    <a:lnTo>
                      <a:pt x="59" y="0"/>
                    </a:lnTo>
                    <a:lnTo>
                      <a:pt x="61" y="5"/>
                    </a:lnTo>
                    <a:lnTo>
                      <a:pt x="62" y="11"/>
                    </a:lnTo>
                    <a:lnTo>
                      <a:pt x="62" y="14"/>
                    </a:lnTo>
                    <a:lnTo>
                      <a:pt x="61" y="18"/>
                    </a:lnTo>
                    <a:lnTo>
                      <a:pt x="59" y="20"/>
                    </a:lnTo>
                    <a:lnTo>
                      <a:pt x="53" y="20"/>
                    </a:lnTo>
                    <a:lnTo>
                      <a:pt x="52" y="20"/>
                    </a:lnTo>
                    <a:lnTo>
                      <a:pt x="52" y="23"/>
                    </a:lnTo>
                    <a:lnTo>
                      <a:pt x="55" y="27"/>
                    </a:lnTo>
                    <a:lnTo>
                      <a:pt x="57" y="30"/>
                    </a:lnTo>
                    <a:lnTo>
                      <a:pt x="59" y="45"/>
                    </a:lnTo>
                    <a:lnTo>
                      <a:pt x="53" y="45"/>
                    </a:lnTo>
                    <a:lnTo>
                      <a:pt x="50" y="46"/>
                    </a:lnTo>
                    <a:lnTo>
                      <a:pt x="36" y="46"/>
                    </a:lnTo>
                    <a:lnTo>
                      <a:pt x="21" y="52"/>
                    </a:lnTo>
                    <a:lnTo>
                      <a:pt x="16" y="57"/>
                    </a:lnTo>
                    <a:lnTo>
                      <a:pt x="9" y="73"/>
                    </a:lnTo>
                    <a:lnTo>
                      <a:pt x="5" y="75"/>
                    </a:lnTo>
                    <a:lnTo>
                      <a:pt x="0" y="77"/>
                    </a:lnTo>
                    <a:lnTo>
                      <a:pt x="0" y="84"/>
                    </a:lnTo>
                    <a:lnTo>
                      <a:pt x="3" y="86"/>
                    </a:lnTo>
                    <a:lnTo>
                      <a:pt x="5" y="86"/>
                    </a:lnTo>
                    <a:lnTo>
                      <a:pt x="7" y="86"/>
                    </a:lnTo>
                    <a:lnTo>
                      <a:pt x="11" y="79"/>
                    </a:lnTo>
                    <a:lnTo>
                      <a:pt x="12" y="79"/>
                    </a:lnTo>
                    <a:lnTo>
                      <a:pt x="14" y="79"/>
                    </a:lnTo>
                    <a:lnTo>
                      <a:pt x="16" y="89"/>
                    </a:lnTo>
                    <a:lnTo>
                      <a:pt x="23" y="89"/>
                    </a:lnTo>
                    <a:lnTo>
                      <a:pt x="23" y="91"/>
                    </a:lnTo>
                    <a:lnTo>
                      <a:pt x="23" y="102"/>
                    </a:lnTo>
                    <a:lnTo>
                      <a:pt x="30" y="114"/>
                    </a:lnTo>
                    <a:lnTo>
                      <a:pt x="52" y="125"/>
                    </a:lnTo>
                    <a:lnTo>
                      <a:pt x="57" y="132"/>
                    </a:lnTo>
                    <a:lnTo>
                      <a:pt x="59" y="139"/>
                    </a:lnTo>
                    <a:lnTo>
                      <a:pt x="64" y="143"/>
                    </a:lnTo>
                    <a:lnTo>
                      <a:pt x="68" y="146"/>
                    </a:lnTo>
                    <a:lnTo>
                      <a:pt x="70" y="148"/>
                    </a:lnTo>
                    <a:lnTo>
                      <a:pt x="70" y="150"/>
                    </a:lnTo>
                    <a:lnTo>
                      <a:pt x="73" y="154"/>
                    </a:lnTo>
                    <a:lnTo>
                      <a:pt x="75" y="157"/>
                    </a:lnTo>
                    <a:lnTo>
                      <a:pt x="82" y="159"/>
                    </a:lnTo>
                    <a:lnTo>
                      <a:pt x="89" y="159"/>
                    </a:lnTo>
                    <a:lnTo>
                      <a:pt x="91" y="157"/>
                    </a:lnTo>
                    <a:lnTo>
                      <a:pt x="95" y="150"/>
                    </a:lnTo>
                    <a:lnTo>
                      <a:pt x="98" y="150"/>
                    </a:lnTo>
                    <a:lnTo>
                      <a:pt x="100" y="148"/>
                    </a:lnTo>
                    <a:lnTo>
                      <a:pt x="100" y="145"/>
                    </a:lnTo>
                    <a:lnTo>
                      <a:pt x="103" y="143"/>
                    </a:lnTo>
                    <a:lnTo>
                      <a:pt x="112" y="132"/>
                    </a:lnTo>
                    <a:lnTo>
                      <a:pt x="111" y="125"/>
                    </a:lnTo>
                    <a:lnTo>
                      <a:pt x="114" y="123"/>
                    </a:lnTo>
                    <a:lnTo>
                      <a:pt x="121" y="123"/>
                    </a:lnTo>
                    <a:lnTo>
                      <a:pt x="123" y="125"/>
                    </a:lnTo>
                    <a:lnTo>
                      <a:pt x="136" y="123"/>
                    </a:lnTo>
                    <a:lnTo>
                      <a:pt x="136" y="120"/>
                    </a:lnTo>
                    <a:lnTo>
                      <a:pt x="166" y="120"/>
                    </a:lnTo>
                    <a:lnTo>
                      <a:pt x="170" y="125"/>
                    </a:lnTo>
                    <a:lnTo>
                      <a:pt x="173" y="129"/>
                    </a:lnTo>
                    <a:lnTo>
                      <a:pt x="177" y="132"/>
                    </a:lnTo>
                    <a:lnTo>
                      <a:pt x="180" y="136"/>
                    </a:lnTo>
                    <a:lnTo>
                      <a:pt x="180" y="137"/>
                    </a:lnTo>
                    <a:lnTo>
                      <a:pt x="182" y="139"/>
                    </a:lnTo>
                    <a:lnTo>
                      <a:pt x="182" y="143"/>
                    </a:lnTo>
                    <a:lnTo>
                      <a:pt x="182" y="145"/>
                    </a:lnTo>
                    <a:lnTo>
                      <a:pt x="187" y="146"/>
                    </a:lnTo>
                    <a:lnTo>
                      <a:pt x="189" y="146"/>
                    </a:lnTo>
                    <a:lnTo>
                      <a:pt x="189" y="148"/>
                    </a:lnTo>
                    <a:lnTo>
                      <a:pt x="187" y="150"/>
                    </a:lnTo>
                    <a:lnTo>
                      <a:pt x="189" y="154"/>
                    </a:lnTo>
                    <a:lnTo>
                      <a:pt x="189" y="155"/>
                    </a:lnTo>
                    <a:lnTo>
                      <a:pt x="189" y="159"/>
                    </a:lnTo>
                    <a:lnTo>
                      <a:pt x="191" y="161"/>
                    </a:lnTo>
                    <a:lnTo>
                      <a:pt x="195" y="162"/>
                    </a:lnTo>
                    <a:lnTo>
                      <a:pt x="196" y="166"/>
                    </a:lnTo>
                    <a:lnTo>
                      <a:pt x="196" y="175"/>
                    </a:lnTo>
                    <a:lnTo>
                      <a:pt x="196" y="175"/>
                    </a:lnTo>
                    <a:lnTo>
                      <a:pt x="193" y="177"/>
                    </a:lnTo>
                    <a:lnTo>
                      <a:pt x="187" y="189"/>
                    </a:lnTo>
                    <a:lnTo>
                      <a:pt x="187" y="191"/>
                    </a:lnTo>
                    <a:lnTo>
                      <a:pt x="198" y="187"/>
                    </a:lnTo>
                    <a:lnTo>
                      <a:pt x="203" y="184"/>
                    </a:lnTo>
                    <a:lnTo>
                      <a:pt x="203" y="184"/>
                    </a:lnTo>
                    <a:lnTo>
                      <a:pt x="205" y="186"/>
                    </a:lnTo>
                    <a:lnTo>
                      <a:pt x="205" y="189"/>
                    </a:lnTo>
                    <a:lnTo>
                      <a:pt x="209" y="189"/>
                    </a:lnTo>
                    <a:lnTo>
                      <a:pt x="211" y="184"/>
                    </a:lnTo>
                    <a:lnTo>
                      <a:pt x="212" y="182"/>
                    </a:lnTo>
                    <a:lnTo>
                      <a:pt x="220" y="186"/>
                    </a:lnTo>
                    <a:lnTo>
                      <a:pt x="221" y="186"/>
                    </a:lnTo>
                    <a:lnTo>
                      <a:pt x="223" y="186"/>
                    </a:lnTo>
                    <a:lnTo>
                      <a:pt x="230" y="182"/>
                    </a:lnTo>
                    <a:lnTo>
                      <a:pt x="232" y="184"/>
                    </a:lnTo>
                    <a:lnTo>
                      <a:pt x="232" y="184"/>
                    </a:lnTo>
                    <a:lnTo>
                      <a:pt x="234" y="187"/>
                    </a:lnTo>
                    <a:lnTo>
                      <a:pt x="239" y="191"/>
                    </a:lnTo>
                    <a:lnTo>
                      <a:pt x="239" y="196"/>
                    </a:lnTo>
                    <a:lnTo>
                      <a:pt x="243" y="202"/>
                    </a:lnTo>
                    <a:lnTo>
                      <a:pt x="245" y="212"/>
                    </a:lnTo>
                    <a:lnTo>
                      <a:pt x="246" y="214"/>
                    </a:lnTo>
                    <a:lnTo>
                      <a:pt x="246" y="227"/>
                    </a:lnTo>
                    <a:lnTo>
                      <a:pt x="243" y="229"/>
                    </a:lnTo>
                    <a:lnTo>
                      <a:pt x="241" y="232"/>
                    </a:lnTo>
                    <a:lnTo>
                      <a:pt x="239" y="232"/>
                    </a:lnTo>
                    <a:lnTo>
                      <a:pt x="241" y="234"/>
                    </a:lnTo>
                    <a:lnTo>
                      <a:pt x="245" y="234"/>
                    </a:lnTo>
                    <a:lnTo>
                      <a:pt x="246" y="232"/>
                    </a:lnTo>
                    <a:lnTo>
                      <a:pt x="250" y="232"/>
                    </a:lnTo>
                    <a:lnTo>
                      <a:pt x="257" y="241"/>
                    </a:lnTo>
                    <a:lnTo>
                      <a:pt x="261" y="239"/>
                    </a:lnTo>
                    <a:lnTo>
                      <a:pt x="262" y="237"/>
                    </a:lnTo>
                    <a:lnTo>
                      <a:pt x="270" y="237"/>
                    </a:lnTo>
                    <a:lnTo>
                      <a:pt x="270" y="234"/>
                    </a:lnTo>
                    <a:lnTo>
                      <a:pt x="273" y="229"/>
                    </a:lnTo>
                    <a:lnTo>
                      <a:pt x="273" y="223"/>
                    </a:lnTo>
                    <a:lnTo>
                      <a:pt x="277" y="221"/>
                    </a:lnTo>
                    <a:lnTo>
                      <a:pt x="280" y="221"/>
                    </a:lnTo>
                    <a:lnTo>
                      <a:pt x="284" y="227"/>
                    </a:lnTo>
                    <a:lnTo>
                      <a:pt x="287" y="225"/>
                    </a:lnTo>
                    <a:lnTo>
                      <a:pt x="298" y="225"/>
                    </a:lnTo>
                    <a:lnTo>
                      <a:pt x="298" y="221"/>
                    </a:lnTo>
                    <a:lnTo>
                      <a:pt x="302" y="216"/>
                    </a:lnTo>
                    <a:lnTo>
                      <a:pt x="302" y="205"/>
                    </a:lnTo>
                    <a:lnTo>
                      <a:pt x="305" y="204"/>
                    </a:lnTo>
                    <a:lnTo>
                      <a:pt x="305" y="202"/>
                    </a:lnTo>
                    <a:lnTo>
                      <a:pt x="303" y="202"/>
                    </a:lnTo>
                    <a:lnTo>
                      <a:pt x="303" y="200"/>
                    </a:lnTo>
                    <a:lnTo>
                      <a:pt x="303" y="198"/>
                    </a:lnTo>
                    <a:lnTo>
                      <a:pt x="302" y="196"/>
                    </a:lnTo>
                    <a:lnTo>
                      <a:pt x="296" y="196"/>
                    </a:lnTo>
                    <a:lnTo>
                      <a:pt x="295" y="196"/>
                    </a:lnTo>
                    <a:lnTo>
                      <a:pt x="296" y="191"/>
                    </a:lnTo>
                    <a:lnTo>
                      <a:pt x="295" y="187"/>
                    </a:lnTo>
                    <a:lnTo>
                      <a:pt x="295" y="187"/>
                    </a:lnTo>
                    <a:lnTo>
                      <a:pt x="295" y="186"/>
                    </a:lnTo>
                    <a:lnTo>
                      <a:pt x="300" y="184"/>
                    </a:lnTo>
                    <a:lnTo>
                      <a:pt x="307" y="184"/>
                    </a:lnTo>
                    <a:lnTo>
                      <a:pt x="311" y="187"/>
                    </a:lnTo>
                    <a:lnTo>
                      <a:pt x="312" y="187"/>
                    </a:lnTo>
                    <a:lnTo>
                      <a:pt x="314" y="187"/>
                    </a:lnTo>
                    <a:lnTo>
                      <a:pt x="316" y="191"/>
                    </a:lnTo>
                    <a:lnTo>
                      <a:pt x="318" y="191"/>
                    </a:lnTo>
                    <a:lnTo>
                      <a:pt x="318" y="180"/>
                    </a:lnTo>
                    <a:lnTo>
                      <a:pt x="314" y="177"/>
                    </a:lnTo>
                    <a:lnTo>
                      <a:pt x="314" y="173"/>
                    </a:lnTo>
                    <a:lnTo>
                      <a:pt x="312" y="173"/>
                    </a:lnTo>
                    <a:lnTo>
                      <a:pt x="309" y="171"/>
                    </a:lnTo>
                    <a:lnTo>
                      <a:pt x="307" y="173"/>
                    </a:lnTo>
                    <a:lnTo>
                      <a:pt x="311" y="166"/>
                    </a:lnTo>
                    <a:lnTo>
                      <a:pt x="312" y="162"/>
                    </a:lnTo>
                    <a:lnTo>
                      <a:pt x="316" y="161"/>
                    </a:lnTo>
                    <a:lnTo>
                      <a:pt x="316" y="161"/>
                    </a:lnTo>
                    <a:lnTo>
                      <a:pt x="312" y="155"/>
                    </a:lnTo>
                    <a:lnTo>
                      <a:pt x="309" y="157"/>
                    </a:lnTo>
                    <a:lnTo>
                      <a:pt x="311" y="146"/>
                    </a:lnTo>
                    <a:lnTo>
                      <a:pt x="305" y="146"/>
                    </a:lnTo>
                    <a:lnTo>
                      <a:pt x="300" y="143"/>
                    </a:lnTo>
                    <a:lnTo>
                      <a:pt x="298" y="141"/>
                    </a:lnTo>
                    <a:lnTo>
                      <a:pt x="298" y="121"/>
                    </a:lnTo>
                    <a:lnTo>
                      <a:pt x="300" y="120"/>
                    </a:lnTo>
                    <a:lnTo>
                      <a:pt x="300" y="118"/>
                    </a:lnTo>
                    <a:lnTo>
                      <a:pt x="305" y="111"/>
                    </a:lnTo>
                    <a:lnTo>
                      <a:pt x="305" y="107"/>
                    </a:lnTo>
                    <a:lnTo>
                      <a:pt x="305" y="105"/>
                    </a:lnTo>
                    <a:lnTo>
                      <a:pt x="300" y="102"/>
                    </a:lnTo>
                    <a:lnTo>
                      <a:pt x="298" y="98"/>
                    </a:lnTo>
                    <a:lnTo>
                      <a:pt x="295" y="98"/>
                    </a:lnTo>
                    <a:lnTo>
                      <a:pt x="293" y="93"/>
                    </a:lnTo>
                    <a:lnTo>
                      <a:pt x="291" y="73"/>
                    </a:lnTo>
                    <a:lnTo>
                      <a:pt x="287" y="71"/>
                    </a:lnTo>
                    <a:lnTo>
                      <a:pt x="282" y="71"/>
                    </a:lnTo>
                    <a:lnTo>
                      <a:pt x="278" y="77"/>
                    </a:lnTo>
                    <a:lnTo>
                      <a:pt x="277" y="77"/>
                    </a:lnTo>
                    <a:lnTo>
                      <a:pt x="277" y="71"/>
                    </a:lnTo>
                    <a:lnTo>
                      <a:pt x="277" y="70"/>
                    </a:lnTo>
                    <a:lnTo>
                      <a:pt x="280" y="68"/>
                    </a:lnTo>
                    <a:lnTo>
                      <a:pt x="282" y="64"/>
                    </a:lnTo>
                    <a:lnTo>
                      <a:pt x="284" y="64"/>
                    </a:lnTo>
                    <a:lnTo>
                      <a:pt x="286" y="61"/>
                    </a:lnTo>
                    <a:lnTo>
                      <a:pt x="289" y="61"/>
                    </a:lnTo>
                    <a:lnTo>
                      <a:pt x="289" y="57"/>
                    </a:lnTo>
                    <a:lnTo>
                      <a:pt x="289" y="57"/>
                    </a:lnTo>
                    <a:lnTo>
                      <a:pt x="284" y="57"/>
                    </a:lnTo>
                    <a:lnTo>
                      <a:pt x="282" y="54"/>
                    </a:lnTo>
                    <a:lnTo>
                      <a:pt x="278" y="52"/>
                    </a:lnTo>
                    <a:lnTo>
                      <a:pt x="275" y="45"/>
                    </a:lnTo>
                    <a:lnTo>
                      <a:pt x="271" y="46"/>
                    </a:lnTo>
                    <a:lnTo>
                      <a:pt x="270" y="46"/>
                    </a:lnTo>
                    <a:lnTo>
                      <a:pt x="270" y="32"/>
                    </a:lnTo>
                    <a:lnTo>
                      <a:pt x="268" y="29"/>
                    </a:lnTo>
                    <a:lnTo>
                      <a:pt x="266" y="27"/>
                    </a:lnTo>
                    <a:lnTo>
                      <a:pt x="268" y="23"/>
                    </a:lnTo>
                    <a:lnTo>
                      <a:pt x="266" y="21"/>
                    </a:lnTo>
                    <a:lnTo>
                      <a:pt x="262" y="21"/>
                    </a:lnTo>
                    <a:lnTo>
                      <a:pt x="262" y="21"/>
                    </a:lnTo>
                    <a:lnTo>
                      <a:pt x="262" y="13"/>
                    </a:lnTo>
                    <a:lnTo>
                      <a:pt x="262" y="11"/>
                    </a:lnTo>
                    <a:lnTo>
                      <a:pt x="259" y="9"/>
                    </a:lnTo>
                    <a:lnTo>
                      <a:pt x="257" y="9"/>
                    </a:lnTo>
                    <a:lnTo>
                      <a:pt x="255" y="11"/>
                    </a:lnTo>
                    <a:lnTo>
                      <a:pt x="253" y="11"/>
                    </a:lnTo>
                    <a:lnTo>
                      <a:pt x="248" y="7"/>
                    </a:lnTo>
                    <a:lnTo>
                      <a:pt x="246" y="7"/>
                    </a:lnTo>
                    <a:lnTo>
                      <a:pt x="246" y="9"/>
                    </a:lnTo>
                    <a:lnTo>
                      <a:pt x="246" y="16"/>
                    </a:lnTo>
                    <a:lnTo>
                      <a:pt x="243" y="18"/>
                    </a:lnTo>
                    <a:lnTo>
                      <a:pt x="234" y="21"/>
                    </a:lnTo>
                    <a:lnTo>
                      <a:pt x="232" y="25"/>
                    </a:lnTo>
                    <a:lnTo>
                      <a:pt x="232" y="29"/>
                    </a:lnTo>
                    <a:lnTo>
                      <a:pt x="220" y="25"/>
                    </a:lnTo>
                    <a:lnTo>
                      <a:pt x="212" y="21"/>
                    </a:lnTo>
                    <a:lnTo>
                      <a:pt x="205" y="20"/>
                    </a:lnTo>
                    <a:lnTo>
                      <a:pt x="203" y="20"/>
                    </a:lnTo>
                    <a:lnTo>
                      <a:pt x="200" y="25"/>
                    </a:lnTo>
                    <a:lnTo>
                      <a:pt x="196" y="27"/>
                    </a:lnTo>
                    <a:lnTo>
                      <a:pt x="195" y="30"/>
                    </a:lnTo>
                    <a:lnTo>
                      <a:pt x="191" y="34"/>
                    </a:lnTo>
                    <a:lnTo>
                      <a:pt x="187" y="32"/>
                    </a:lnTo>
                    <a:lnTo>
                      <a:pt x="178" y="21"/>
                    </a:lnTo>
                    <a:lnTo>
                      <a:pt x="175" y="21"/>
                    </a:lnTo>
                    <a:lnTo>
                      <a:pt x="170" y="27"/>
                    </a:lnTo>
                    <a:lnTo>
                      <a:pt x="166" y="29"/>
                    </a:lnTo>
                    <a:lnTo>
                      <a:pt x="162" y="29"/>
                    </a:lnTo>
                    <a:lnTo>
                      <a:pt x="159" y="27"/>
                    </a:lnTo>
                    <a:lnTo>
                      <a:pt x="155" y="23"/>
                    </a:lnTo>
                    <a:lnTo>
                      <a:pt x="157" y="21"/>
                    </a:lnTo>
                    <a:lnTo>
                      <a:pt x="159" y="18"/>
                    </a:lnTo>
                    <a:lnTo>
                      <a:pt x="159" y="14"/>
                    </a:lnTo>
                    <a:lnTo>
                      <a:pt x="162" y="13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7" name="Freeform 99">
                <a:extLst>
                  <a:ext uri="{FF2B5EF4-FFF2-40B4-BE49-F238E27FC236}">
                    <a16:creationId xmlns:a16="http://schemas.microsoft.com/office/drawing/2014/main" id="{9A27C0BE-271F-44BB-827B-EA1E87B6EF6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" y="2010"/>
                <a:ext cx="566" cy="356"/>
              </a:xfrm>
              <a:custGeom>
                <a:avLst/>
                <a:gdLst>
                  <a:gd name="T0" fmla="*/ 325 w 566"/>
                  <a:gd name="T1" fmla="*/ 7 h 356"/>
                  <a:gd name="T2" fmla="*/ 316 w 566"/>
                  <a:gd name="T3" fmla="*/ 22 h 356"/>
                  <a:gd name="T4" fmla="*/ 311 w 566"/>
                  <a:gd name="T5" fmla="*/ 36 h 356"/>
                  <a:gd name="T6" fmla="*/ 303 w 566"/>
                  <a:gd name="T7" fmla="*/ 45 h 356"/>
                  <a:gd name="T8" fmla="*/ 287 w 566"/>
                  <a:gd name="T9" fmla="*/ 59 h 356"/>
                  <a:gd name="T10" fmla="*/ 280 w 566"/>
                  <a:gd name="T11" fmla="*/ 70 h 356"/>
                  <a:gd name="T12" fmla="*/ 262 w 566"/>
                  <a:gd name="T13" fmla="*/ 81 h 356"/>
                  <a:gd name="T14" fmla="*/ 250 w 566"/>
                  <a:gd name="T15" fmla="*/ 84 h 356"/>
                  <a:gd name="T16" fmla="*/ 230 w 566"/>
                  <a:gd name="T17" fmla="*/ 88 h 356"/>
                  <a:gd name="T18" fmla="*/ 196 w 566"/>
                  <a:gd name="T19" fmla="*/ 93 h 356"/>
                  <a:gd name="T20" fmla="*/ 195 w 566"/>
                  <a:gd name="T21" fmla="*/ 98 h 356"/>
                  <a:gd name="T22" fmla="*/ 202 w 566"/>
                  <a:gd name="T23" fmla="*/ 107 h 356"/>
                  <a:gd name="T24" fmla="*/ 196 w 566"/>
                  <a:gd name="T25" fmla="*/ 113 h 356"/>
                  <a:gd name="T26" fmla="*/ 189 w 566"/>
                  <a:gd name="T27" fmla="*/ 122 h 356"/>
                  <a:gd name="T28" fmla="*/ 184 w 566"/>
                  <a:gd name="T29" fmla="*/ 125 h 356"/>
                  <a:gd name="T30" fmla="*/ 182 w 566"/>
                  <a:gd name="T31" fmla="*/ 131 h 356"/>
                  <a:gd name="T32" fmla="*/ 157 w 566"/>
                  <a:gd name="T33" fmla="*/ 134 h 356"/>
                  <a:gd name="T34" fmla="*/ 125 w 566"/>
                  <a:gd name="T35" fmla="*/ 143 h 356"/>
                  <a:gd name="T36" fmla="*/ 111 w 566"/>
                  <a:gd name="T37" fmla="*/ 148 h 356"/>
                  <a:gd name="T38" fmla="*/ 105 w 566"/>
                  <a:gd name="T39" fmla="*/ 152 h 356"/>
                  <a:gd name="T40" fmla="*/ 98 w 566"/>
                  <a:gd name="T41" fmla="*/ 145 h 356"/>
                  <a:gd name="T42" fmla="*/ 93 w 566"/>
                  <a:gd name="T43" fmla="*/ 139 h 356"/>
                  <a:gd name="T44" fmla="*/ 89 w 566"/>
                  <a:gd name="T45" fmla="*/ 141 h 356"/>
                  <a:gd name="T46" fmla="*/ 84 w 566"/>
                  <a:gd name="T47" fmla="*/ 147 h 356"/>
                  <a:gd name="T48" fmla="*/ 66 w 566"/>
                  <a:gd name="T49" fmla="*/ 156 h 356"/>
                  <a:gd name="T50" fmla="*/ 57 w 566"/>
                  <a:gd name="T51" fmla="*/ 154 h 356"/>
                  <a:gd name="T52" fmla="*/ 39 w 566"/>
                  <a:gd name="T53" fmla="*/ 157 h 356"/>
                  <a:gd name="T54" fmla="*/ 0 w 566"/>
                  <a:gd name="T55" fmla="*/ 232 h 356"/>
                  <a:gd name="T56" fmla="*/ 4 w 566"/>
                  <a:gd name="T57" fmla="*/ 270 h 356"/>
                  <a:gd name="T58" fmla="*/ 66 w 566"/>
                  <a:gd name="T59" fmla="*/ 356 h 356"/>
                  <a:gd name="T60" fmla="*/ 79 w 566"/>
                  <a:gd name="T61" fmla="*/ 345 h 356"/>
                  <a:gd name="T62" fmla="*/ 125 w 566"/>
                  <a:gd name="T63" fmla="*/ 318 h 356"/>
                  <a:gd name="T64" fmla="*/ 177 w 566"/>
                  <a:gd name="T65" fmla="*/ 323 h 356"/>
                  <a:gd name="T66" fmla="*/ 191 w 566"/>
                  <a:gd name="T67" fmla="*/ 316 h 356"/>
                  <a:gd name="T68" fmla="*/ 193 w 566"/>
                  <a:gd name="T69" fmla="*/ 284 h 356"/>
                  <a:gd name="T70" fmla="*/ 203 w 566"/>
                  <a:gd name="T71" fmla="*/ 268 h 356"/>
                  <a:gd name="T72" fmla="*/ 241 w 566"/>
                  <a:gd name="T73" fmla="*/ 256 h 356"/>
                  <a:gd name="T74" fmla="*/ 250 w 566"/>
                  <a:gd name="T75" fmla="*/ 270 h 356"/>
                  <a:gd name="T76" fmla="*/ 271 w 566"/>
                  <a:gd name="T77" fmla="*/ 286 h 356"/>
                  <a:gd name="T78" fmla="*/ 289 w 566"/>
                  <a:gd name="T79" fmla="*/ 288 h 356"/>
                  <a:gd name="T80" fmla="*/ 346 w 566"/>
                  <a:gd name="T81" fmla="*/ 293 h 356"/>
                  <a:gd name="T82" fmla="*/ 353 w 566"/>
                  <a:gd name="T83" fmla="*/ 277 h 356"/>
                  <a:gd name="T84" fmla="*/ 380 w 566"/>
                  <a:gd name="T85" fmla="*/ 272 h 356"/>
                  <a:gd name="T86" fmla="*/ 439 w 566"/>
                  <a:gd name="T87" fmla="*/ 259 h 356"/>
                  <a:gd name="T88" fmla="*/ 445 w 566"/>
                  <a:gd name="T89" fmla="*/ 263 h 356"/>
                  <a:gd name="T90" fmla="*/ 450 w 566"/>
                  <a:gd name="T91" fmla="*/ 266 h 356"/>
                  <a:gd name="T92" fmla="*/ 464 w 566"/>
                  <a:gd name="T93" fmla="*/ 263 h 356"/>
                  <a:gd name="T94" fmla="*/ 484 w 566"/>
                  <a:gd name="T95" fmla="*/ 257 h 356"/>
                  <a:gd name="T96" fmla="*/ 523 w 566"/>
                  <a:gd name="T97" fmla="*/ 263 h 356"/>
                  <a:gd name="T98" fmla="*/ 539 w 566"/>
                  <a:gd name="T99" fmla="*/ 263 h 356"/>
                  <a:gd name="T100" fmla="*/ 566 w 566"/>
                  <a:gd name="T101" fmla="*/ 256 h 356"/>
                  <a:gd name="T102" fmla="*/ 561 w 566"/>
                  <a:gd name="T103" fmla="*/ 241 h 356"/>
                  <a:gd name="T104" fmla="*/ 534 w 566"/>
                  <a:gd name="T105" fmla="*/ 218 h 356"/>
                  <a:gd name="T106" fmla="*/ 525 w 566"/>
                  <a:gd name="T107" fmla="*/ 207 h 356"/>
                  <a:gd name="T108" fmla="*/ 512 w 566"/>
                  <a:gd name="T109" fmla="*/ 182 h 356"/>
                  <a:gd name="T110" fmla="*/ 498 w 566"/>
                  <a:gd name="T111" fmla="*/ 170 h 356"/>
                  <a:gd name="T112" fmla="*/ 464 w 566"/>
                  <a:gd name="T113" fmla="*/ 143 h 356"/>
                  <a:gd name="T114" fmla="*/ 464 w 566"/>
                  <a:gd name="T115" fmla="*/ 131 h 356"/>
                  <a:gd name="T116" fmla="*/ 432 w 566"/>
                  <a:gd name="T117" fmla="*/ 120 h 356"/>
                  <a:gd name="T118" fmla="*/ 420 w 566"/>
                  <a:gd name="T119" fmla="*/ 104 h 356"/>
                  <a:gd name="T120" fmla="*/ 391 w 566"/>
                  <a:gd name="T121" fmla="*/ 93 h 356"/>
                  <a:gd name="T122" fmla="*/ 396 w 566"/>
                  <a:gd name="T123" fmla="*/ 56 h 356"/>
                  <a:gd name="T124" fmla="*/ 359 w 566"/>
                  <a:gd name="T125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6" h="356">
                    <a:moveTo>
                      <a:pt x="359" y="0"/>
                    </a:moveTo>
                    <a:lnTo>
                      <a:pt x="325" y="7"/>
                    </a:lnTo>
                    <a:lnTo>
                      <a:pt x="320" y="13"/>
                    </a:lnTo>
                    <a:lnTo>
                      <a:pt x="316" y="22"/>
                    </a:lnTo>
                    <a:lnTo>
                      <a:pt x="316" y="34"/>
                    </a:lnTo>
                    <a:lnTo>
                      <a:pt x="311" y="36"/>
                    </a:lnTo>
                    <a:lnTo>
                      <a:pt x="305" y="43"/>
                    </a:lnTo>
                    <a:lnTo>
                      <a:pt x="303" y="45"/>
                    </a:lnTo>
                    <a:lnTo>
                      <a:pt x="300" y="47"/>
                    </a:lnTo>
                    <a:lnTo>
                      <a:pt x="287" y="59"/>
                    </a:lnTo>
                    <a:lnTo>
                      <a:pt x="284" y="66"/>
                    </a:lnTo>
                    <a:lnTo>
                      <a:pt x="280" y="70"/>
                    </a:lnTo>
                    <a:lnTo>
                      <a:pt x="266" y="75"/>
                    </a:lnTo>
                    <a:lnTo>
                      <a:pt x="262" y="81"/>
                    </a:lnTo>
                    <a:lnTo>
                      <a:pt x="255" y="86"/>
                    </a:lnTo>
                    <a:lnTo>
                      <a:pt x="250" y="84"/>
                    </a:lnTo>
                    <a:lnTo>
                      <a:pt x="232" y="88"/>
                    </a:lnTo>
                    <a:lnTo>
                      <a:pt x="230" y="88"/>
                    </a:lnTo>
                    <a:lnTo>
                      <a:pt x="205" y="89"/>
                    </a:lnTo>
                    <a:lnTo>
                      <a:pt x="196" y="93"/>
                    </a:lnTo>
                    <a:lnTo>
                      <a:pt x="195" y="97"/>
                    </a:lnTo>
                    <a:lnTo>
                      <a:pt x="195" y="98"/>
                    </a:lnTo>
                    <a:lnTo>
                      <a:pt x="200" y="102"/>
                    </a:lnTo>
                    <a:lnTo>
                      <a:pt x="202" y="107"/>
                    </a:lnTo>
                    <a:lnTo>
                      <a:pt x="200" y="111"/>
                    </a:lnTo>
                    <a:lnTo>
                      <a:pt x="196" y="113"/>
                    </a:lnTo>
                    <a:lnTo>
                      <a:pt x="193" y="120"/>
                    </a:lnTo>
                    <a:lnTo>
                      <a:pt x="189" y="122"/>
                    </a:lnTo>
                    <a:lnTo>
                      <a:pt x="186" y="123"/>
                    </a:lnTo>
                    <a:lnTo>
                      <a:pt x="184" y="125"/>
                    </a:lnTo>
                    <a:lnTo>
                      <a:pt x="184" y="131"/>
                    </a:lnTo>
                    <a:lnTo>
                      <a:pt x="182" y="131"/>
                    </a:lnTo>
                    <a:lnTo>
                      <a:pt x="162" y="131"/>
                    </a:lnTo>
                    <a:lnTo>
                      <a:pt x="157" y="134"/>
                    </a:lnTo>
                    <a:lnTo>
                      <a:pt x="145" y="134"/>
                    </a:lnTo>
                    <a:lnTo>
                      <a:pt x="125" y="143"/>
                    </a:lnTo>
                    <a:lnTo>
                      <a:pt x="121" y="145"/>
                    </a:lnTo>
                    <a:lnTo>
                      <a:pt x="111" y="148"/>
                    </a:lnTo>
                    <a:lnTo>
                      <a:pt x="109" y="152"/>
                    </a:lnTo>
                    <a:lnTo>
                      <a:pt x="105" y="152"/>
                    </a:lnTo>
                    <a:lnTo>
                      <a:pt x="100" y="147"/>
                    </a:lnTo>
                    <a:lnTo>
                      <a:pt x="98" y="145"/>
                    </a:lnTo>
                    <a:lnTo>
                      <a:pt x="95" y="141"/>
                    </a:lnTo>
                    <a:lnTo>
                      <a:pt x="93" y="139"/>
                    </a:lnTo>
                    <a:lnTo>
                      <a:pt x="91" y="139"/>
                    </a:lnTo>
                    <a:lnTo>
                      <a:pt x="89" y="141"/>
                    </a:lnTo>
                    <a:lnTo>
                      <a:pt x="86" y="141"/>
                    </a:lnTo>
                    <a:lnTo>
                      <a:pt x="84" y="147"/>
                    </a:lnTo>
                    <a:lnTo>
                      <a:pt x="73" y="148"/>
                    </a:lnTo>
                    <a:lnTo>
                      <a:pt x="66" y="156"/>
                    </a:lnTo>
                    <a:lnTo>
                      <a:pt x="62" y="156"/>
                    </a:lnTo>
                    <a:lnTo>
                      <a:pt x="57" y="154"/>
                    </a:lnTo>
                    <a:lnTo>
                      <a:pt x="43" y="156"/>
                    </a:lnTo>
                    <a:lnTo>
                      <a:pt x="39" y="157"/>
                    </a:lnTo>
                    <a:lnTo>
                      <a:pt x="2" y="223"/>
                    </a:lnTo>
                    <a:lnTo>
                      <a:pt x="0" y="232"/>
                    </a:lnTo>
                    <a:lnTo>
                      <a:pt x="4" y="245"/>
                    </a:lnTo>
                    <a:lnTo>
                      <a:pt x="4" y="270"/>
                    </a:lnTo>
                    <a:lnTo>
                      <a:pt x="46" y="339"/>
                    </a:lnTo>
                    <a:lnTo>
                      <a:pt x="66" y="356"/>
                    </a:lnTo>
                    <a:lnTo>
                      <a:pt x="71" y="356"/>
                    </a:lnTo>
                    <a:lnTo>
                      <a:pt x="79" y="345"/>
                    </a:lnTo>
                    <a:lnTo>
                      <a:pt x="109" y="322"/>
                    </a:lnTo>
                    <a:lnTo>
                      <a:pt x="125" y="318"/>
                    </a:lnTo>
                    <a:lnTo>
                      <a:pt x="152" y="331"/>
                    </a:lnTo>
                    <a:lnTo>
                      <a:pt x="177" y="323"/>
                    </a:lnTo>
                    <a:lnTo>
                      <a:pt x="180" y="318"/>
                    </a:lnTo>
                    <a:lnTo>
                      <a:pt x="191" y="316"/>
                    </a:lnTo>
                    <a:lnTo>
                      <a:pt x="189" y="311"/>
                    </a:lnTo>
                    <a:lnTo>
                      <a:pt x="193" y="284"/>
                    </a:lnTo>
                    <a:lnTo>
                      <a:pt x="198" y="281"/>
                    </a:lnTo>
                    <a:lnTo>
                      <a:pt x="203" y="268"/>
                    </a:lnTo>
                    <a:lnTo>
                      <a:pt x="218" y="256"/>
                    </a:lnTo>
                    <a:lnTo>
                      <a:pt x="241" y="256"/>
                    </a:lnTo>
                    <a:lnTo>
                      <a:pt x="248" y="263"/>
                    </a:lnTo>
                    <a:lnTo>
                      <a:pt x="250" y="270"/>
                    </a:lnTo>
                    <a:lnTo>
                      <a:pt x="266" y="286"/>
                    </a:lnTo>
                    <a:lnTo>
                      <a:pt x="271" y="286"/>
                    </a:lnTo>
                    <a:lnTo>
                      <a:pt x="278" y="281"/>
                    </a:lnTo>
                    <a:lnTo>
                      <a:pt x="289" y="288"/>
                    </a:lnTo>
                    <a:lnTo>
                      <a:pt x="307" y="293"/>
                    </a:lnTo>
                    <a:lnTo>
                      <a:pt x="346" y="293"/>
                    </a:lnTo>
                    <a:lnTo>
                      <a:pt x="353" y="289"/>
                    </a:lnTo>
                    <a:lnTo>
                      <a:pt x="353" y="277"/>
                    </a:lnTo>
                    <a:lnTo>
                      <a:pt x="364" y="270"/>
                    </a:lnTo>
                    <a:lnTo>
                      <a:pt x="380" y="272"/>
                    </a:lnTo>
                    <a:lnTo>
                      <a:pt x="387" y="277"/>
                    </a:lnTo>
                    <a:lnTo>
                      <a:pt x="439" y="259"/>
                    </a:lnTo>
                    <a:lnTo>
                      <a:pt x="443" y="259"/>
                    </a:lnTo>
                    <a:lnTo>
                      <a:pt x="445" y="263"/>
                    </a:lnTo>
                    <a:lnTo>
                      <a:pt x="443" y="263"/>
                    </a:lnTo>
                    <a:lnTo>
                      <a:pt x="450" y="266"/>
                    </a:lnTo>
                    <a:lnTo>
                      <a:pt x="455" y="263"/>
                    </a:lnTo>
                    <a:lnTo>
                      <a:pt x="464" y="263"/>
                    </a:lnTo>
                    <a:lnTo>
                      <a:pt x="468" y="254"/>
                    </a:lnTo>
                    <a:lnTo>
                      <a:pt x="484" y="257"/>
                    </a:lnTo>
                    <a:lnTo>
                      <a:pt x="512" y="252"/>
                    </a:lnTo>
                    <a:lnTo>
                      <a:pt x="523" y="263"/>
                    </a:lnTo>
                    <a:lnTo>
                      <a:pt x="528" y="257"/>
                    </a:lnTo>
                    <a:lnTo>
                      <a:pt x="539" y="263"/>
                    </a:lnTo>
                    <a:lnTo>
                      <a:pt x="545" y="256"/>
                    </a:lnTo>
                    <a:lnTo>
                      <a:pt x="566" y="256"/>
                    </a:lnTo>
                    <a:lnTo>
                      <a:pt x="562" y="250"/>
                    </a:lnTo>
                    <a:lnTo>
                      <a:pt x="561" y="241"/>
                    </a:lnTo>
                    <a:lnTo>
                      <a:pt x="557" y="232"/>
                    </a:lnTo>
                    <a:lnTo>
                      <a:pt x="534" y="218"/>
                    </a:lnTo>
                    <a:lnTo>
                      <a:pt x="525" y="216"/>
                    </a:lnTo>
                    <a:lnTo>
                      <a:pt x="525" y="207"/>
                    </a:lnTo>
                    <a:lnTo>
                      <a:pt x="520" y="200"/>
                    </a:lnTo>
                    <a:lnTo>
                      <a:pt x="512" y="182"/>
                    </a:lnTo>
                    <a:lnTo>
                      <a:pt x="503" y="179"/>
                    </a:lnTo>
                    <a:lnTo>
                      <a:pt x="498" y="170"/>
                    </a:lnTo>
                    <a:lnTo>
                      <a:pt x="468" y="152"/>
                    </a:lnTo>
                    <a:lnTo>
                      <a:pt x="464" y="143"/>
                    </a:lnTo>
                    <a:lnTo>
                      <a:pt x="464" y="134"/>
                    </a:lnTo>
                    <a:lnTo>
                      <a:pt x="464" y="131"/>
                    </a:lnTo>
                    <a:lnTo>
                      <a:pt x="450" y="122"/>
                    </a:lnTo>
                    <a:lnTo>
                      <a:pt x="432" y="120"/>
                    </a:lnTo>
                    <a:lnTo>
                      <a:pt x="423" y="116"/>
                    </a:lnTo>
                    <a:lnTo>
                      <a:pt x="420" y="104"/>
                    </a:lnTo>
                    <a:lnTo>
                      <a:pt x="400" y="102"/>
                    </a:lnTo>
                    <a:lnTo>
                      <a:pt x="391" y="93"/>
                    </a:lnTo>
                    <a:lnTo>
                      <a:pt x="391" y="82"/>
                    </a:lnTo>
                    <a:lnTo>
                      <a:pt x="396" y="56"/>
                    </a:lnTo>
                    <a:lnTo>
                      <a:pt x="393" y="45"/>
                    </a:lnTo>
                    <a:lnTo>
                      <a:pt x="359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8" name="Freeform 100">
                <a:extLst>
                  <a:ext uri="{FF2B5EF4-FFF2-40B4-BE49-F238E27FC236}">
                    <a16:creationId xmlns:a16="http://schemas.microsoft.com/office/drawing/2014/main" id="{A92306BC-1C0A-42EC-9B7D-FF50F0EBEA7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689" y="2010"/>
                <a:ext cx="566" cy="356"/>
              </a:xfrm>
              <a:custGeom>
                <a:avLst/>
                <a:gdLst>
                  <a:gd name="T0" fmla="*/ 325 w 566"/>
                  <a:gd name="T1" fmla="*/ 7 h 356"/>
                  <a:gd name="T2" fmla="*/ 316 w 566"/>
                  <a:gd name="T3" fmla="*/ 22 h 356"/>
                  <a:gd name="T4" fmla="*/ 311 w 566"/>
                  <a:gd name="T5" fmla="*/ 36 h 356"/>
                  <a:gd name="T6" fmla="*/ 303 w 566"/>
                  <a:gd name="T7" fmla="*/ 45 h 356"/>
                  <a:gd name="T8" fmla="*/ 287 w 566"/>
                  <a:gd name="T9" fmla="*/ 59 h 356"/>
                  <a:gd name="T10" fmla="*/ 280 w 566"/>
                  <a:gd name="T11" fmla="*/ 70 h 356"/>
                  <a:gd name="T12" fmla="*/ 262 w 566"/>
                  <a:gd name="T13" fmla="*/ 81 h 356"/>
                  <a:gd name="T14" fmla="*/ 250 w 566"/>
                  <a:gd name="T15" fmla="*/ 84 h 356"/>
                  <a:gd name="T16" fmla="*/ 230 w 566"/>
                  <a:gd name="T17" fmla="*/ 88 h 356"/>
                  <a:gd name="T18" fmla="*/ 196 w 566"/>
                  <a:gd name="T19" fmla="*/ 93 h 356"/>
                  <a:gd name="T20" fmla="*/ 195 w 566"/>
                  <a:gd name="T21" fmla="*/ 98 h 356"/>
                  <a:gd name="T22" fmla="*/ 202 w 566"/>
                  <a:gd name="T23" fmla="*/ 107 h 356"/>
                  <a:gd name="T24" fmla="*/ 196 w 566"/>
                  <a:gd name="T25" fmla="*/ 113 h 356"/>
                  <a:gd name="T26" fmla="*/ 189 w 566"/>
                  <a:gd name="T27" fmla="*/ 122 h 356"/>
                  <a:gd name="T28" fmla="*/ 184 w 566"/>
                  <a:gd name="T29" fmla="*/ 125 h 356"/>
                  <a:gd name="T30" fmla="*/ 182 w 566"/>
                  <a:gd name="T31" fmla="*/ 131 h 356"/>
                  <a:gd name="T32" fmla="*/ 157 w 566"/>
                  <a:gd name="T33" fmla="*/ 134 h 356"/>
                  <a:gd name="T34" fmla="*/ 125 w 566"/>
                  <a:gd name="T35" fmla="*/ 143 h 356"/>
                  <a:gd name="T36" fmla="*/ 111 w 566"/>
                  <a:gd name="T37" fmla="*/ 148 h 356"/>
                  <a:gd name="T38" fmla="*/ 105 w 566"/>
                  <a:gd name="T39" fmla="*/ 152 h 356"/>
                  <a:gd name="T40" fmla="*/ 98 w 566"/>
                  <a:gd name="T41" fmla="*/ 145 h 356"/>
                  <a:gd name="T42" fmla="*/ 93 w 566"/>
                  <a:gd name="T43" fmla="*/ 139 h 356"/>
                  <a:gd name="T44" fmla="*/ 89 w 566"/>
                  <a:gd name="T45" fmla="*/ 141 h 356"/>
                  <a:gd name="T46" fmla="*/ 84 w 566"/>
                  <a:gd name="T47" fmla="*/ 147 h 356"/>
                  <a:gd name="T48" fmla="*/ 66 w 566"/>
                  <a:gd name="T49" fmla="*/ 156 h 356"/>
                  <a:gd name="T50" fmla="*/ 57 w 566"/>
                  <a:gd name="T51" fmla="*/ 154 h 356"/>
                  <a:gd name="T52" fmla="*/ 39 w 566"/>
                  <a:gd name="T53" fmla="*/ 157 h 356"/>
                  <a:gd name="T54" fmla="*/ 0 w 566"/>
                  <a:gd name="T55" fmla="*/ 232 h 356"/>
                  <a:gd name="T56" fmla="*/ 4 w 566"/>
                  <a:gd name="T57" fmla="*/ 270 h 356"/>
                  <a:gd name="T58" fmla="*/ 66 w 566"/>
                  <a:gd name="T59" fmla="*/ 356 h 356"/>
                  <a:gd name="T60" fmla="*/ 79 w 566"/>
                  <a:gd name="T61" fmla="*/ 345 h 356"/>
                  <a:gd name="T62" fmla="*/ 125 w 566"/>
                  <a:gd name="T63" fmla="*/ 318 h 356"/>
                  <a:gd name="T64" fmla="*/ 177 w 566"/>
                  <a:gd name="T65" fmla="*/ 323 h 356"/>
                  <a:gd name="T66" fmla="*/ 191 w 566"/>
                  <a:gd name="T67" fmla="*/ 316 h 356"/>
                  <a:gd name="T68" fmla="*/ 193 w 566"/>
                  <a:gd name="T69" fmla="*/ 284 h 356"/>
                  <a:gd name="T70" fmla="*/ 203 w 566"/>
                  <a:gd name="T71" fmla="*/ 268 h 356"/>
                  <a:gd name="T72" fmla="*/ 241 w 566"/>
                  <a:gd name="T73" fmla="*/ 256 h 356"/>
                  <a:gd name="T74" fmla="*/ 250 w 566"/>
                  <a:gd name="T75" fmla="*/ 270 h 356"/>
                  <a:gd name="T76" fmla="*/ 271 w 566"/>
                  <a:gd name="T77" fmla="*/ 286 h 356"/>
                  <a:gd name="T78" fmla="*/ 289 w 566"/>
                  <a:gd name="T79" fmla="*/ 288 h 356"/>
                  <a:gd name="T80" fmla="*/ 346 w 566"/>
                  <a:gd name="T81" fmla="*/ 293 h 356"/>
                  <a:gd name="T82" fmla="*/ 353 w 566"/>
                  <a:gd name="T83" fmla="*/ 277 h 356"/>
                  <a:gd name="T84" fmla="*/ 380 w 566"/>
                  <a:gd name="T85" fmla="*/ 272 h 356"/>
                  <a:gd name="T86" fmla="*/ 439 w 566"/>
                  <a:gd name="T87" fmla="*/ 259 h 356"/>
                  <a:gd name="T88" fmla="*/ 445 w 566"/>
                  <a:gd name="T89" fmla="*/ 263 h 356"/>
                  <a:gd name="T90" fmla="*/ 450 w 566"/>
                  <a:gd name="T91" fmla="*/ 266 h 356"/>
                  <a:gd name="T92" fmla="*/ 464 w 566"/>
                  <a:gd name="T93" fmla="*/ 263 h 356"/>
                  <a:gd name="T94" fmla="*/ 484 w 566"/>
                  <a:gd name="T95" fmla="*/ 257 h 356"/>
                  <a:gd name="T96" fmla="*/ 523 w 566"/>
                  <a:gd name="T97" fmla="*/ 263 h 356"/>
                  <a:gd name="T98" fmla="*/ 539 w 566"/>
                  <a:gd name="T99" fmla="*/ 263 h 356"/>
                  <a:gd name="T100" fmla="*/ 566 w 566"/>
                  <a:gd name="T101" fmla="*/ 256 h 356"/>
                  <a:gd name="T102" fmla="*/ 561 w 566"/>
                  <a:gd name="T103" fmla="*/ 241 h 356"/>
                  <a:gd name="T104" fmla="*/ 534 w 566"/>
                  <a:gd name="T105" fmla="*/ 218 h 356"/>
                  <a:gd name="T106" fmla="*/ 525 w 566"/>
                  <a:gd name="T107" fmla="*/ 207 h 356"/>
                  <a:gd name="T108" fmla="*/ 512 w 566"/>
                  <a:gd name="T109" fmla="*/ 182 h 356"/>
                  <a:gd name="T110" fmla="*/ 498 w 566"/>
                  <a:gd name="T111" fmla="*/ 170 h 356"/>
                  <a:gd name="T112" fmla="*/ 464 w 566"/>
                  <a:gd name="T113" fmla="*/ 143 h 356"/>
                  <a:gd name="T114" fmla="*/ 464 w 566"/>
                  <a:gd name="T115" fmla="*/ 131 h 356"/>
                  <a:gd name="T116" fmla="*/ 432 w 566"/>
                  <a:gd name="T117" fmla="*/ 120 h 356"/>
                  <a:gd name="T118" fmla="*/ 420 w 566"/>
                  <a:gd name="T119" fmla="*/ 104 h 356"/>
                  <a:gd name="T120" fmla="*/ 391 w 566"/>
                  <a:gd name="T121" fmla="*/ 93 h 356"/>
                  <a:gd name="T122" fmla="*/ 396 w 566"/>
                  <a:gd name="T123" fmla="*/ 56 h 356"/>
                  <a:gd name="T124" fmla="*/ 359 w 566"/>
                  <a:gd name="T125" fmla="*/ 0 h 3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6" h="356">
                    <a:moveTo>
                      <a:pt x="359" y="0"/>
                    </a:moveTo>
                    <a:lnTo>
                      <a:pt x="325" y="7"/>
                    </a:lnTo>
                    <a:lnTo>
                      <a:pt x="320" y="13"/>
                    </a:lnTo>
                    <a:lnTo>
                      <a:pt x="316" y="22"/>
                    </a:lnTo>
                    <a:lnTo>
                      <a:pt x="316" y="34"/>
                    </a:lnTo>
                    <a:lnTo>
                      <a:pt x="311" y="36"/>
                    </a:lnTo>
                    <a:lnTo>
                      <a:pt x="305" y="43"/>
                    </a:lnTo>
                    <a:lnTo>
                      <a:pt x="303" y="45"/>
                    </a:lnTo>
                    <a:lnTo>
                      <a:pt x="300" y="47"/>
                    </a:lnTo>
                    <a:lnTo>
                      <a:pt x="287" y="59"/>
                    </a:lnTo>
                    <a:lnTo>
                      <a:pt x="284" y="66"/>
                    </a:lnTo>
                    <a:lnTo>
                      <a:pt x="280" y="70"/>
                    </a:lnTo>
                    <a:lnTo>
                      <a:pt x="266" y="75"/>
                    </a:lnTo>
                    <a:lnTo>
                      <a:pt x="262" y="81"/>
                    </a:lnTo>
                    <a:lnTo>
                      <a:pt x="255" y="86"/>
                    </a:lnTo>
                    <a:lnTo>
                      <a:pt x="250" y="84"/>
                    </a:lnTo>
                    <a:lnTo>
                      <a:pt x="232" y="88"/>
                    </a:lnTo>
                    <a:lnTo>
                      <a:pt x="230" y="88"/>
                    </a:lnTo>
                    <a:lnTo>
                      <a:pt x="205" y="89"/>
                    </a:lnTo>
                    <a:lnTo>
                      <a:pt x="196" y="93"/>
                    </a:lnTo>
                    <a:lnTo>
                      <a:pt x="195" y="97"/>
                    </a:lnTo>
                    <a:lnTo>
                      <a:pt x="195" y="98"/>
                    </a:lnTo>
                    <a:lnTo>
                      <a:pt x="200" y="102"/>
                    </a:lnTo>
                    <a:lnTo>
                      <a:pt x="202" y="107"/>
                    </a:lnTo>
                    <a:lnTo>
                      <a:pt x="200" y="111"/>
                    </a:lnTo>
                    <a:lnTo>
                      <a:pt x="196" y="113"/>
                    </a:lnTo>
                    <a:lnTo>
                      <a:pt x="193" y="120"/>
                    </a:lnTo>
                    <a:lnTo>
                      <a:pt x="189" y="122"/>
                    </a:lnTo>
                    <a:lnTo>
                      <a:pt x="186" y="123"/>
                    </a:lnTo>
                    <a:lnTo>
                      <a:pt x="184" y="125"/>
                    </a:lnTo>
                    <a:lnTo>
                      <a:pt x="184" y="131"/>
                    </a:lnTo>
                    <a:lnTo>
                      <a:pt x="182" y="131"/>
                    </a:lnTo>
                    <a:lnTo>
                      <a:pt x="162" y="131"/>
                    </a:lnTo>
                    <a:lnTo>
                      <a:pt x="157" y="134"/>
                    </a:lnTo>
                    <a:lnTo>
                      <a:pt x="145" y="134"/>
                    </a:lnTo>
                    <a:lnTo>
                      <a:pt x="125" y="143"/>
                    </a:lnTo>
                    <a:lnTo>
                      <a:pt x="121" y="145"/>
                    </a:lnTo>
                    <a:lnTo>
                      <a:pt x="111" y="148"/>
                    </a:lnTo>
                    <a:lnTo>
                      <a:pt x="109" y="152"/>
                    </a:lnTo>
                    <a:lnTo>
                      <a:pt x="105" y="152"/>
                    </a:lnTo>
                    <a:lnTo>
                      <a:pt x="100" y="147"/>
                    </a:lnTo>
                    <a:lnTo>
                      <a:pt x="98" y="145"/>
                    </a:lnTo>
                    <a:lnTo>
                      <a:pt x="95" y="141"/>
                    </a:lnTo>
                    <a:lnTo>
                      <a:pt x="93" y="139"/>
                    </a:lnTo>
                    <a:lnTo>
                      <a:pt x="91" y="139"/>
                    </a:lnTo>
                    <a:lnTo>
                      <a:pt x="89" y="141"/>
                    </a:lnTo>
                    <a:lnTo>
                      <a:pt x="86" y="141"/>
                    </a:lnTo>
                    <a:lnTo>
                      <a:pt x="84" y="147"/>
                    </a:lnTo>
                    <a:lnTo>
                      <a:pt x="73" y="148"/>
                    </a:lnTo>
                    <a:lnTo>
                      <a:pt x="66" y="156"/>
                    </a:lnTo>
                    <a:lnTo>
                      <a:pt x="62" y="156"/>
                    </a:lnTo>
                    <a:lnTo>
                      <a:pt x="57" y="154"/>
                    </a:lnTo>
                    <a:lnTo>
                      <a:pt x="43" y="156"/>
                    </a:lnTo>
                    <a:lnTo>
                      <a:pt x="39" y="157"/>
                    </a:lnTo>
                    <a:lnTo>
                      <a:pt x="2" y="223"/>
                    </a:lnTo>
                    <a:lnTo>
                      <a:pt x="0" y="232"/>
                    </a:lnTo>
                    <a:lnTo>
                      <a:pt x="4" y="245"/>
                    </a:lnTo>
                    <a:lnTo>
                      <a:pt x="4" y="270"/>
                    </a:lnTo>
                    <a:lnTo>
                      <a:pt x="46" y="339"/>
                    </a:lnTo>
                    <a:lnTo>
                      <a:pt x="66" y="356"/>
                    </a:lnTo>
                    <a:lnTo>
                      <a:pt x="71" y="356"/>
                    </a:lnTo>
                    <a:lnTo>
                      <a:pt x="79" y="345"/>
                    </a:lnTo>
                    <a:lnTo>
                      <a:pt x="109" y="322"/>
                    </a:lnTo>
                    <a:lnTo>
                      <a:pt x="125" y="318"/>
                    </a:lnTo>
                    <a:lnTo>
                      <a:pt x="152" y="331"/>
                    </a:lnTo>
                    <a:lnTo>
                      <a:pt x="177" y="323"/>
                    </a:lnTo>
                    <a:lnTo>
                      <a:pt x="180" y="318"/>
                    </a:lnTo>
                    <a:lnTo>
                      <a:pt x="191" y="316"/>
                    </a:lnTo>
                    <a:lnTo>
                      <a:pt x="189" y="311"/>
                    </a:lnTo>
                    <a:lnTo>
                      <a:pt x="193" y="284"/>
                    </a:lnTo>
                    <a:lnTo>
                      <a:pt x="198" y="281"/>
                    </a:lnTo>
                    <a:lnTo>
                      <a:pt x="203" y="268"/>
                    </a:lnTo>
                    <a:lnTo>
                      <a:pt x="218" y="256"/>
                    </a:lnTo>
                    <a:lnTo>
                      <a:pt x="241" y="256"/>
                    </a:lnTo>
                    <a:lnTo>
                      <a:pt x="248" y="263"/>
                    </a:lnTo>
                    <a:lnTo>
                      <a:pt x="250" y="270"/>
                    </a:lnTo>
                    <a:lnTo>
                      <a:pt x="266" y="286"/>
                    </a:lnTo>
                    <a:lnTo>
                      <a:pt x="271" y="286"/>
                    </a:lnTo>
                    <a:lnTo>
                      <a:pt x="278" y="281"/>
                    </a:lnTo>
                    <a:lnTo>
                      <a:pt x="289" y="288"/>
                    </a:lnTo>
                    <a:lnTo>
                      <a:pt x="307" y="293"/>
                    </a:lnTo>
                    <a:lnTo>
                      <a:pt x="346" y="293"/>
                    </a:lnTo>
                    <a:lnTo>
                      <a:pt x="353" y="289"/>
                    </a:lnTo>
                    <a:lnTo>
                      <a:pt x="353" y="277"/>
                    </a:lnTo>
                    <a:lnTo>
                      <a:pt x="364" y="270"/>
                    </a:lnTo>
                    <a:lnTo>
                      <a:pt x="380" y="272"/>
                    </a:lnTo>
                    <a:lnTo>
                      <a:pt x="387" y="277"/>
                    </a:lnTo>
                    <a:lnTo>
                      <a:pt x="439" y="259"/>
                    </a:lnTo>
                    <a:lnTo>
                      <a:pt x="443" y="259"/>
                    </a:lnTo>
                    <a:lnTo>
                      <a:pt x="445" y="263"/>
                    </a:lnTo>
                    <a:lnTo>
                      <a:pt x="443" y="263"/>
                    </a:lnTo>
                    <a:lnTo>
                      <a:pt x="450" y="266"/>
                    </a:lnTo>
                    <a:lnTo>
                      <a:pt x="455" y="263"/>
                    </a:lnTo>
                    <a:lnTo>
                      <a:pt x="464" y="263"/>
                    </a:lnTo>
                    <a:lnTo>
                      <a:pt x="468" y="254"/>
                    </a:lnTo>
                    <a:lnTo>
                      <a:pt x="484" y="257"/>
                    </a:lnTo>
                    <a:lnTo>
                      <a:pt x="512" y="252"/>
                    </a:lnTo>
                    <a:lnTo>
                      <a:pt x="523" y="263"/>
                    </a:lnTo>
                    <a:lnTo>
                      <a:pt x="528" y="257"/>
                    </a:lnTo>
                    <a:lnTo>
                      <a:pt x="539" y="263"/>
                    </a:lnTo>
                    <a:lnTo>
                      <a:pt x="545" y="256"/>
                    </a:lnTo>
                    <a:lnTo>
                      <a:pt x="566" y="256"/>
                    </a:lnTo>
                    <a:lnTo>
                      <a:pt x="562" y="250"/>
                    </a:lnTo>
                    <a:lnTo>
                      <a:pt x="561" y="241"/>
                    </a:lnTo>
                    <a:lnTo>
                      <a:pt x="557" y="232"/>
                    </a:lnTo>
                    <a:lnTo>
                      <a:pt x="534" y="218"/>
                    </a:lnTo>
                    <a:lnTo>
                      <a:pt x="525" y="216"/>
                    </a:lnTo>
                    <a:lnTo>
                      <a:pt x="525" y="207"/>
                    </a:lnTo>
                    <a:lnTo>
                      <a:pt x="520" y="200"/>
                    </a:lnTo>
                    <a:lnTo>
                      <a:pt x="512" y="182"/>
                    </a:lnTo>
                    <a:lnTo>
                      <a:pt x="503" y="179"/>
                    </a:lnTo>
                    <a:lnTo>
                      <a:pt x="498" y="170"/>
                    </a:lnTo>
                    <a:lnTo>
                      <a:pt x="468" y="152"/>
                    </a:lnTo>
                    <a:lnTo>
                      <a:pt x="464" y="143"/>
                    </a:lnTo>
                    <a:lnTo>
                      <a:pt x="464" y="134"/>
                    </a:lnTo>
                    <a:lnTo>
                      <a:pt x="464" y="131"/>
                    </a:lnTo>
                    <a:lnTo>
                      <a:pt x="450" y="122"/>
                    </a:lnTo>
                    <a:lnTo>
                      <a:pt x="432" y="120"/>
                    </a:lnTo>
                    <a:lnTo>
                      <a:pt x="423" y="116"/>
                    </a:lnTo>
                    <a:lnTo>
                      <a:pt x="420" y="104"/>
                    </a:lnTo>
                    <a:lnTo>
                      <a:pt x="400" y="102"/>
                    </a:lnTo>
                    <a:lnTo>
                      <a:pt x="391" y="93"/>
                    </a:lnTo>
                    <a:lnTo>
                      <a:pt x="391" y="82"/>
                    </a:lnTo>
                    <a:lnTo>
                      <a:pt x="396" y="56"/>
                    </a:lnTo>
                    <a:lnTo>
                      <a:pt x="393" y="45"/>
                    </a:lnTo>
                    <a:lnTo>
                      <a:pt x="359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19" name="Freeform 101">
                <a:extLst>
                  <a:ext uri="{FF2B5EF4-FFF2-40B4-BE49-F238E27FC236}">
                    <a16:creationId xmlns:a16="http://schemas.microsoft.com/office/drawing/2014/main" id="{6887A7EC-0708-4198-A5E5-527D38E65F2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" y="2532"/>
                <a:ext cx="80" cy="75"/>
              </a:xfrm>
              <a:custGeom>
                <a:avLst/>
                <a:gdLst>
                  <a:gd name="T0" fmla="*/ 4 w 80"/>
                  <a:gd name="T1" fmla="*/ 71 h 75"/>
                  <a:gd name="T2" fmla="*/ 5 w 80"/>
                  <a:gd name="T3" fmla="*/ 71 h 75"/>
                  <a:gd name="T4" fmla="*/ 5 w 80"/>
                  <a:gd name="T5" fmla="*/ 64 h 75"/>
                  <a:gd name="T6" fmla="*/ 9 w 80"/>
                  <a:gd name="T7" fmla="*/ 62 h 75"/>
                  <a:gd name="T8" fmla="*/ 13 w 80"/>
                  <a:gd name="T9" fmla="*/ 62 h 75"/>
                  <a:gd name="T10" fmla="*/ 14 w 80"/>
                  <a:gd name="T11" fmla="*/ 62 h 75"/>
                  <a:gd name="T12" fmla="*/ 20 w 80"/>
                  <a:gd name="T13" fmla="*/ 75 h 75"/>
                  <a:gd name="T14" fmla="*/ 21 w 80"/>
                  <a:gd name="T15" fmla="*/ 75 h 75"/>
                  <a:gd name="T16" fmla="*/ 27 w 80"/>
                  <a:gd name="T17" fmla="*/ 73 h 75"/>
                  <a:gd name="T18" fmla="*/ 30 w 80"/>
                  <a:gd name="T19" fmla="*/ 71 h 75"/>
                  <a:gd name="T20" fmla="*/ 36 w 80"/>
                  <a:gd name="T21" fmla="*/ 71 h 75"/>
                  <a:gd name="T22" fmla="*/ 39 w 80"/>
                  <a:gd name="T23" fmla="*/ 67 h 75"/>
                  <a:gd name="T24" fmla="*/ 39 w 80"/>
                  <a:gd name="T25" fmla="*/ 62 h 75"/>
                  <a:gd name="T26" fmla="*/ 41 w 80"/>
                  <a:gd name="T27" fmla="*/ 58 h 75"/>
                  <a:gd name="T28" fmla="*/ 43 w 80"/>
                  <a:gd name="T29" fmla="*/ 57 h 75"/>
                  <a:gd name="T30" fmla="*/ 50 w 80"/>
                  <a:gd name="T31" fmla="*/ 57 h 75"/>
                  <a:gd name="T32" fmla="*/ 61 w 80"/>
                  <a:gd name="T33" fmla="*/ 55 h 75"/>
                  <a:gd name="T34" fmla="*/ 64 w 80"/>
                  <a:gd name="T35" fmla="*/ 55 h 75"/>
                  <a:gd name="T36" fmla="*/ 64 w 80"/>
                  <a:gd name="T37" fmla="*/ 55 h 75"/>
                  <a:gd name="T38" fmla="*/ 68 w 80"/>
                  <a:gd name="T39" fmla="*/ 55 h 75"/>
                  <a:gd name="T40" fmla="*/ 70 w 80"/>
                  <a:gd name="T41" fmla="*/ 57 h 75"/>
                  <a:gd name="T42" fmla="*/ 79 w 80"/>
                  <a:gd name="T43" fmla="*/ 46 h 75"/>
                  <a:gd name="T44" fmla="*/ 80 w 80"/>
                  <a:gd name="T45" fmla="*/ 39 h 75"/>
                  <a:gd name="T46" fmla="*/ 63 w 80"/>
                  <a:gd name="T47" fmla="*/ 0 h 75"/>
                  <a:gd name="T48" fmla="*/ 59 w 80"/>
                  <a:gd name="T49" fmla="*/ 1 h 75"/>
                  <a:gd name="T50" fmla="*/ 52 w 80"/>
                  <a:gd name="T51" fmla="*/ 3 h 75"/>
                  <a:gd name="T52" fmla="*/ 50 w 80"/>
                  <a:gd name="T53" fmla="*/ 7 h 75"/>
                  <a:gd name="T54" fmla="*/ 45 w 80"/>
                  <a:gd name="T55" fmla="*/ 14 h 75"/>
                  <a:gd name="T56" fmla="*/ 38 w 80"/>
                  <a:gd name="T57" fmla="*/ 16 h 75"/>
                  <a:gd name="T58" fmla="*/ 32 w 80"/>
                  <a:gd name="T59" fmla="*/ 14 h 75"/>
                  <a:gd name="T60" fmla="*/ 29 w 80"/>
                  <a:gd name="T61" fmla="*/ 10 h 75"/>
                  <a:gd name="T62" fmla="*/ 27 w 80"/>
                  <a:gd name="T63" fmla="*/ 12 h 75"/>
                  <a:gd name="T64" fmla="*/ 0 w 80"/>
                  <a:gd name="T65" fmla="*/ 57 h 75"/>
                  <a:gd name="T66" fmla="*/ 0 w 80"/>
                  <a:gd name="T67" fmla="*/ 66 h 75"/>
                  <a:gd name="T68" fmla="*/ 4 w 80"/>
                  <a:gd name="T69" fmla="*/ 7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" h="75">
                    <a:moveTo>
                      <a:pt x="4" y="71"/>
                    </a:moveTo>
                    <a:lnTo>
                      <a:pt x="5" y="71"/>
                    </a:lnTo>
                    <a:lnTo>
                      <a:pt x="5" y="64"/>
                    </a:lnTo>
                    <a:lnTo>
                      <a:pt x="9" y="62"/>
                    </a:lnTo>
                    <a:lnTo>
                      <a:pt x="13" y="62"/>
                    </a:lnTo>
                    <a:lnTo>
                      <a:pt x="14" y="62"/>
                    </a:lnTo>
                    <a:lnTo>
                      <a:pt x="20" y="75"/>
                    </a:lnTo>
                    <a:lnTo>
                      <a:pt x="21" y="75"/>
                    </a:lnTo>
                    <a:lnTo>
                      <a:pt x="27" y="73"/>
                    </a:lnTo>
                    <a:lnTo>
                      <a:pt x="30" y="71"/>
                    </a:lnTo>
                    <a:lnTo>
                      <a:pt x="36" y="71"/>
                    </a:lnTo>
                    <a:lnTo>
                      <a:pt x="39" y="67"/>
                    </a:lnTo>
                    <a:lnTo>
                      <a:pt x="39" y="62"/>
                    </a:lnTo>
                    <a:lnTo>
                      <a:pt x="41" y="58"/>
                    </a:lnTo>
                    <a:lnTo>
                      <a:pt x="43" y="57"/>
                    </a:lnTo>
                    <a:lnTo>
                      <a:pt x="50" y="57"/>
                    </a:lnTo>
                    <a:lnTo>
                      <a:pt x="61" y="55"/>
                    </a:lnTo>
                    <a:lnTo>
                      <a:pt x="64" y="55"/>
                    </a:lnTo>
                    <a:lnTo>
                      <a:pt x="64" y="55"/>
                    </a:lnTo>
                    <a:lnTo>
                      <a:pt x="68" y="55"/>
                    </a:lnTo>
                    <a:lnTo>
                      <a:pt x="70" y="57"/>
                    </a:lnTo>
                    <a:lnTo>
                      <a:pt x="79" y="46"/>
                    </a:lnTo>
                    <a:lnTo>
                      <a:pt x="80" y="39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2" y="3"/>
                    </a:lnTo>
                    <a:lnTo>
                      <a:pt x="50" y="7"/>
                    </a:lnTo>
                    <a:lnTo>
                      <a:pt x="45" y="14"/>
                    </a:lnTo>
                    <a:lnTo>
                      <a:pt x="38" y="16"/>
                    </a:lnTo>
                    <a:lnTo>
                      <a:pt x="32" y="14"/>
                    </a:lnTo>
                    <a:lnTo>
                      <a:pt x="29" y="10"/>
                    </a:lnTo>
                    <a:lnTo>
                      <a:pt x="27" y="12"/>
                    </a:lnTo>
                    <a:lnTo>
                      <a:pt x="0" y="57"/>
                    </a:lnTo>
                    <a:lnTo>
                      <a:pt x="0" y="66"/>
                    </a:lnTo>
                    <a:lnTo>
                      <a:pt x="4" y="7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0" name="Freeform 102">
                <a:extLst>
                  <a:ext uri="{FF2B5EF4-FFF2-40B4-BE49-F238E27FC236}">
                    <a16:creationId xmlns:a16="http://schemas.microsoft.com/office/drawing/2014/main" id="{AD82E370-7E36-452F-A1EB-62BF0708B5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21" y="2532"/>
                <a:ext cx="80" cy="75"/>
              </a:xfrm>
              <a:custGeom>
                <a:avLst/>
                <a:gdLst>
                  <a:gd name="T0" fmla="*/ 4 w 80"/>
                  <a:gd name="T1" fmla="*/ 71 h 75"/>
                  <a:gd name="T2" fmla="*/ 5 w 80"/>
                  <a:gd name="T3" fmla="*/ 71 h 75"/>
                  <a:gd name="T4" fmla="*/ 5 w 80"/>
                  <a:gd name="T5" fmla="*/ 64 h 75"/>
                  <a:gd name="T6" fmla="*/ 9 w 80"/>
                  <a:gd name="T7" fmla="*/ 62 h 75"/>
                  <a:gd name="T8" fmla="*/ 13 w 80"/>
                  <a:gd name="T9" fmla="*/ 62 h 75"/>
                  <a:gd name="T10" fmla="*/ 14 w 80"/>
                  <a:gd name="T11" fmla="*/ 62 h 75"/>
                  <a:gd name="T12" fmla="*/ 20 w 80"/>
                  <a:gd name="T13" fmla="*/ 75 h 75"/>
                  <a:gd name="T14" fmla="*/ 21 w 80"/>
                  <a:gd name="T15" fmla="*/ 75 h 75"/>
                  <a:gd name="T16" fmla="*/ 27 w 80"/>
                  <a:gd name="T17" fmla="*/ 73 h 75"/>
                  <a:gd name="T18" fmla="*/ 30 w 80"/>
                  <a:gd name="T19" fmla="*/ 71 h 75"/>
                  <a:gd name="T20" fmla="*/ 36 w 80"/>
                  <a:gd name="T21" fmla="*/ 71 h 75"/>
                  <a:gd name="T22" fmla="*/ 39 w 80"/>
                  <a:gd name="T23" fmla="*/ 67 h 75"/>
                  <a:gd name="T24" fmla="*/ 39 w 80"/>
                  <a:gd name="T25" fmla="*/ 62 h 75"/>
                  <a:gd name="T26" fmla="*/ 41 w 80"/>
                  <a:gd name="T27" fmla="*/ 58 h 75"/>
                  <a:gd name="T28" fmla="*/ 43 w 80"/>
                  <a:gd name="T29" fmla="*/ 57 h 75"/>
                  <a:gd name="T30" fmla="*/ 50 w 80"/>
                  <a:gd name="T31" fmla="*/ 57 h 75"/>
                  <a:gd name="T32" fmla="*/ 61 w 80"/>
                  <a:gd name="T33" fmla="*/ 55 h 75"/>
                  <a:gd name="T34" fmla="*/ 64 w 80"/>
                  <a:gd name="T35" fmla="*/ 55 h 75"/>
                  <a:gd name="T36" fmla="*/ 64 w 80"/>
                  <a:gd name="T37" fmla="*/ 55 h 75"/>
                  <a:gd name="T38" fmla="*/ 68 w 80"/>
                  <a:gd name="T39" fmla="*/ 55 h 75"/>
                  <a:gd name="T40" fmla="*/ 70 w 80"/>
                  <a:gd name="T41" fmla="*/ 57 h 75"/>
                  <a:gd name="T42" fmla="*/ 79 w 80"/>
                  <a:gd name="T43" fmla="*/ 46 h 75"/>
                  <a:gd name="T44" fmla="*/ 80 w 80"/>
                  <a:gd name="T45" fmla="*/ 39 h 75"/>
                  <a:gd name="T46" fmla="*/ 63 w 80"/>
                  <a:gd name="T47" fmla="*/ 0 h 75"/>
                  <a:gd name="T48" fmla="*/ 59 w 80"/>
                  <a:gd name="T49" fmla="*/ 1 h 75"/>
                  <a:gd name="T50" fmla="*/ 52 w 80"/>
                  <a:gd name="T51" fmla="*/ 3 h 75"/>
                  <a:gd name="T52" fmla="*/ 50 w 80"/>
                  <a:gd name="T53" fmla="*/ 7 h 75"/>
                  <a:gd name="T54" fmla="*/ 45 w 80"/>
                  <a:gd name="T55" fmla="*/ 14 h 75"/>
                  <a:gd name="T56" fmla="*/ 38 w 80"/>
                  <a:gd name="T57" fmla="*/ 16 h 75"/>
                  <a:gd name="T58" fmla="*/ 32 w 80"/>
                  <a:gd name="T59" fmla="*/ 14 h 75"/>
                  <a:gd name="T60" fmla="*/ 29 w 80"/>
                  <a:gd name="T61" fmla="*/ 10 h 75"/>
                  <a:gd name="T62" fmla="*/ 27 w 80"/>
                  <a:gd name="T63" fmla="*/ 12 h 75"/>
                  <a:gd name="T64" fmla="*/ 0 w 80"/>
                  <a:gd name="T65" fmla="*/ 57 h 75"/>
                  <a:gd name="T66" fmla="*/ 0 w 80"/>
                  <a:gd name="T67" fmla="*/ 66 h 75"/>
                  <a:gd name="T68" fmla="*/ 4 w 80"/>
                  <a:gd name="T69" fmla="*/ 7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0" h="75">
                    <a:moveTo>
                      <a:pt x="4" y="71"/>
                    </a:moveTo>
                    <a:lnTo>
                      <a:pt x="5" y="71"/>
                    </a:lnTo>
                    <a:lnTo>
                      <a:pt x="5" y="64"/>
                    </a:lnTo>
                    <a:lnTo>
                      <a:pt x="9" y="62"/>
                    </a:lnTo>
                    <a:lnTo>
                      <a:pt x="13" y="62"/>
                    </a:lnTo>
                    <a:lnTo>
                      <a:pt x="14" y="62"/>
                    </a:lnTo>
                    <a:lnTo>
                      <a:pt x="20" y="75"/>
                    </a:lnTo>
                    <a:lnTo>
                      <a:pt x="21" y="75"/>
                    </a:lnTo>
                    <a:lnTo>
                      <a:pt x="27" y="73"/>
                    </a:lnTo>
                    <a:lnTo>
                      <a:pt x="30" y="71"/>
                    </a:lnTo>
                    <a:lnTo>
                      <a:pt x="36" y="71"/>
                    </a:lnTo>
                    <a:lnTo>
                      <a:pt x="39" y="67"/>
                    </a:lnTo>
                    <a:lnTo>
                      <a:pt x="39" y="62"/>
                    </a:lnTo>
                    <a:lnTo>
                      <a:pt x="41" y="58"/>
                    </a:lnTo>
                    <a:lnTo>
                      <a:pt x="43" y="57"/>
                    </a:lnTo>
                    <a:lnTo>
                      <a:pt x="50" y="57"/>
                    </a:lnTo>
                    <a:lnTo>
                      <a:pt x="61" y="55"/>
                    </a:lnTo>
                    <a:lnTo>
                      <a:pt x="64" y="55"/>
                    </a:lnTo>
                    <a:lnTo>
                      <a:pt x="64" y="55"/>
                    </a:lnTo>
                    <a:lnTo>
                      <a:pt x="68" y="55"/>
                    </a:lnTo>
                    <a:lnTo>
                      <a:pt x="70" y="57"/>
                    </a:lnTo>
                    <a:lnTo>
                      <a:pt x="79" y="46"/>
                    </a:lnTo>
                    <a:lnTo>
                      <a:pt x="80" y="39"/>
                    </a:lnTo>
                    <a:lnTo>
                      <a:pt x="63" y="0"/>
                    </a:lnTo>
                    <a:lnTo>
                      <a:pt x="59" y="1"/>
                    </a:lnTo>
                    <a:lnTo>
                      <a:pt x="52" y="3"/>
                    </a:lnTo>
                    <a:lnTo>
                      <a:pt x="50" y="7"/>
                    </a:lnTo>
                    <a:lnTo>
                      <a:pt x="45" y="14"/>
                    </a:lnTo>
                    <a:lnTo>
                      <a:pt x="38" y="16"/>
                    </a:lnTo>
                    <a:lnTo>
                      <a:pt x="32" y="14"/>
                    </a:lnTo>
                    <a:lnTo>
                      <a:pt x="29" y="10"/>
                    </a:lnTo>
                    <a:lnTo>
                      <a:pt x="27" y="12"/>
                    </a:lnTo>
                    <a:lnTo>
                      <a:pt x="0" y="57"/>
                    </a:lnTo>
                    <a:lnTo>
                      <a:pt x="0" y="66"/>
                    </a:lnTo>
                    <a:lnTo>
                      <a:pt x="4" y="7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1" name="Freeform 103">
                <a:extLst>
                  <a:ext uri="{FF2B5EF4-FFF2-40B4-BE49-F238E27FC236}">
                    <a16:creationId xmlns:a16="http://schemas.microsoft.com/office/drawing/2014/main" id="{6AE1166F-C6B1-4C14-8C58-58F331D2C72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273"/>
                <a:ext cx="521" cy="573"/>
              </a:xfrm>
              <a:custGeom>
                <a:avLst/>
                <a:gdLst>
                  <a:gd name="T0" fmla="*/ 14 w 521"/>
                  <a:gd name="T1" fmla="*/ 273 h 573"/>
                  <a:gd name="T2" fmla="*/ 2 w 521"/>
                  <a:gd name="T3" fmla="*/ 287 h 573"/>
                  <a:gd name="T4" fmla="*/ 0 w 521"/>
                  <a:gd name="T5" fmla="*/ 291 h 573"/>
                  <a:gd name="T6" fmla="*/ 0 w 521"/>
                  <a:gd name="T7" fmla="*/ 291 h 573"/>
                  <a:gd name="T8" fmla="*/ 18 w 521"/>
                  <a:gd name="T9" fmla="*/ 309 h 573"/>
                  <a:gd name="T10" fmla="*/ 25 w 521"/>
                  <a:gd name="T11" fmla="*/ 309 h 573"/>
                  <a:gd name="T12" fmla="*/ 34 w 521"/>
                  <a:gd name="T13" fmla="*/ 344 h 573"/>
                  <a:gd name="T14" fmla="*/ 27 w 521"/>
                  <a:gd name="T15" fmla="*/ 360 h 573"/>
                  <a:gd name="T16" fmla="*/ 21 w 521"/>
                  <a:gd name="T17" fmla="*/ 366 h 573"/>
                  <a:gd name="T18" fmla="*/ 41 w 521"/>
                  <a:gd name="T19" fmla="*/ 443 h 573"/>
                  <a:gd name="T20" fmla="*/ 19 w 521"/>
                  <a:gd name="T21" fmla="*/ 512 h 573"/>
                  <a:gd name="T22" fmla="*/ 28 w 521"/>
                  <a:gd name="T23" fmla="*/ 494 h 573"/>
                  <a:gd name="T24" fmla="*/ 34 w 521"/>
                  <a:gd name="T25" fmla="*/ 493 h 573"/>
                  <a:gd name="T26" fmla="*/ 55 w 521"/>
                  <a:gd name="T27" fmla="*/ 496 h 573"/>
                  <a:gd name="T28" fmla="*/ 62 w 521"/>
                  <a:gd name="T29" fmla="*/ 493 h 573"/>
                  <a:gd name="T30" fmla="*/ 78 w 521"/>
                  <a:gd name="T31" fmla="*/ 491 h 573"/>
                  <a:gd name="T32" fmla="*/ 80 w 521"/>
                  <a:gd name="T33" fmla="*/ 487 h 573"/>
                  <a:gd name="T34" fmla="*/ 85 w 521"/>
                  <a:gd name="T35" fmla="*/ 487 h 573"/>
                  <a:gd name="T36" fmla="*/ 107 w 521"/>
                  <a:gd name="T37" fmla="*/ 489 h 573"/>
                  <a:gd name="T38" fmla="*/ 112 w 521"/>
                  <a:gd name="T39" fmla="*/ 489 h 573"/>
                  <a:gd name="T40" fmla="*/ 118 w 521"/>
                  <a:gd name="T41" fmla="*/ 493 h 573"/>
                  <a:gd name="T42" fmla="*/ 128 w 521"/>
                  <a:gd name="T43" fmla="*/ 505 h 573"/>
                  <a:gd name="T44" fmla="*/ 143 w 521"/>
                  <a:gd name="T45" fmla="*/ 509 h 573"/>
                  <a:gd name="T46" fmla="*/ 144 w 521"/>
                  <a:gd name="T47" fmla="*/ 512 h 573"/>
                  <a:gd name="T48" fmla="*/ 152 w 521"/>
                  <a:gd name="T49" fmla="*/ 510 h 573"/>
                  <a:gd name="T50" fmla="*/ 162 w 521"/>
                  <a:gd name="T51" fmla="*/ 532 h 573"/>
                  <a:gd name="T52" fmla="*/ 168 w 521"/>
                  <a:gd name="T53" fmla="*/ 537 h 573"/>
                  <a:gd name="T54" fmla="*/ 169 w 521"/>
                  <a:gd name="T55" fmla="*/ 541 h 573"/>
                  <a:gd name="T56" fmla="*/ 173 w 521"/>
                  <a:gd name="T57" fmla="*/ 539 h 573"/>
                  <a:gd name="T58" fmla="*/ 178 w 521"/>
                  <a:gd name="T59" fmla="*/ 546 h 573"/>
                  <a:gd name="T60" fmla="*/ 177 w 521"/>
                  <a:gd name="T61" fmla="*/ 550 h 573"/>
                  <a:gd name="T62" fmla="*/ 180 w 521"/>
                  <a:gd name="T63" fmla="*/ 552 h 573"/>
                  <a:gd name="T64" fmla="*/ 185 w 521"/>
                  <a:gd name="T65" fmla="*/ 557 h 573"/>
                  <a:gd name="T66" fmla="*/ 193 w 521"/>
                  <a:gd name="T67" fmla="*/ 559 h 573"/>
                  <a:gd name="T68" fmla="*/ 196 w 521"/>
                  <a:gd name="T69" fmla="*/ 566 h 573"/>
                  <a:gd name="T70" fmla="*/ 202 w 521"/>
                  <a:gd name="T71" fmla="*/ 568 h 573"/>
                  <a:gd name="T72" fmla="*/ 225 w 521"/>
                  <a:gd name="T73" fmla="*/ 555 h 573"/>
                  <a:gd name="T74" fmla="*/ 241 w 521"/>
                  <a:gd name="T75" fmla="*/ 523 h 573"/>
                  <a:gd name="T76" fmla="*/ 243 w 521"/>
                  <a:gd name="T77" fmla="*/ 525 h 573"/>
                  <a:gd name="T78" fmla="*/ 252 w 521"/>
                  <a:gd name="T79" fmla="*/ 528 h 573"/>
                  <a:gd name="T80" fmla="*/ 277 w 521"/>
                  <a:gd name="T81" fmla="*/ 555 h 573"/>
                  <a:gd name="T82" fmla="*/ 493 w 521"/>
                  <a:gd name="T83" fmla="*/ 543 h 573"/>
                  <a:gd name="T84" fmla="*/ 485 w 521"/>
                  <a:gd name="T85" fmla="*/ 500 h 573"/>
                  <a:gd name="T86" fmla="*/ 521 w 521"/>
                  <a:gd name="T87" fmla="*/ 105 h 573"/>
                  <a:gd name="T88" fmla="*/ 362 w 521"/>
                  <a:gd name="T89" fmla="*/ 55 h 573"/>
                  <a:gd name="T90" fmla="*/ 223 w 521"/>
                  <a:gd name="T91" fmla="*/ 175 h 573"/>
                  <a:gd name="T92" fmla="*/ 177 w 521"/>
                  <a:gd name="T93" fmla="*/ 189 h 573"/>
                  <a:gd name="T94" fmla="*/ 175 w 521"/>
                  <a:gd name="T95" fmla="*/ 273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21" h="573">
                    <a:moveTo>
                      <a:pt x="155" y="273"/>
                    </a:moveTo>
                    <a:lnTo>
                      <a:pt x="14" y="273"/>
                    </a:lnTo>
                    <a:lnTo>
                      <a:pt x="12" y="278"/>
                    </a:lnTo>
                    <a:lnTo>
                      <a:pt x="2" y="287"/>
                    </a:lnTo>
                    <a:lnTo>
                      <a:pt x="3" y="287"/>
                    </a:lnTo>
                    <a:lnTo>
                      <a:pt x="0" y="291"/>
                    </a:lnTo>
                    <a:lnTo>
                      <a:pt x="0" y="293"/>
                    </a:lnTo>
                    <a:lnTo>
                      <a:pt x="0" y="291"/>
                    </a:lnTo>
                    <a:lnTo>
                      <a:pt x="9" y="287"/>
                    </a:lnTo>
                    <a:lnTo>
                      <a:pt x="18" y="309"/>
                    </a:lnTo>
                    <a:lnTo>
                      <a:pt x="19" y="309"/>
                    </a:lnTo>
                    <a:lnTo>
                      <a:pt x="25" y="309"/>
                    </a:lnTo>
                    <a:lnTo>
                      <a:pt x="34" y="327"/>
                    </a:lnTo>
                    <a:lnTo>
                      <a:pt x="34" y="344"/>
                    </a:lnTo>
                    <a:lnTo>
                      <a:pt x="28" y="359"/>
                    </a:lnTo>
                    <a:lnTo>
                      <a:pt x="27" y="360"/>
                    </a:lnTo>
                    <a:lnTo>
                      <a:pt x="23" y="362"/>
                    </a:lnTo>
                    <a:lnTo>
                      <a:pt x="21" y="366"/>
                    </a:lnTo>
                    <a:lnTo>
                      <a:pt x="35" y="384"/>
                    </a:lnTo>
                    <a:lnTo>
                      <a:pt x="41" y="443"/>
                    </a:lnTo>
                    <a:lnTo>
                      <a:pt x="18" y="512"/>
                    </a:lnTo>
                    <a:lnTo>
                      <a:pt x="19" y="512"/>
                    </a:lnTo>
                    <a:lnTo>
                      <a:pt x="27" y="503"/>
                    </a:lnTo>
                    <a:lnTo>
                      <a:pt x="28" y="494"/>
                    </a:lnTo>
                    <a:lnTo>
                      <a:pt x="32" y="494"/>
                    </a:lnTo>
                    <a:lnTo>
                      <a:pt x="34" y="493"/>
                    </a:lnTo>
                    <a:lnTo>
                      <a:pt x="46" y="493"/>
                    </a:lnTo>
                    <a:lnTo>
                      <a:pt x="55" y="496"/>
                    </a:lnTo>
                    <a:lnTo>
                      <a:pt x="60" y="494"/>
                    </a:lnTo>
                    <a:lnTo>
                      <a:pt x="62" y="493"/>
                    </a:lnTo>
                    <a:lnTo>
                      <a:pt x="71" y="491"/>
                    </a:lnTo>
                    <a:lnTo>
                      <a:pt x="78" y="491"/>
                    </a:lnTo>
                    <a:lnTo>
                      <a:pt x="78" y="491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5" y="487"/>
                    </a:lnTo>
                    <a:lnTo>
                      <a:pt x="89" y="487"/>
                    </a:lnTo>
                    <a:lnTo>
                      <a:pt x="107" y="489"/>
                    </a:lnTo>
                    <a:lnTo>
                      <a:pt x="109" y="489"/>
                    </a:lnTo>
                    <a:lnTo>
                      <a:pt x="112" y="489"/>
                    </a:lnTo>
                    <a:lnTo>
                      <a:pt x="114" y="493"/>
                    </a:lnTo>
                    <a:lnTo>
                      <a:pt x="118" y="493"/>
                    </a:lnTo>
                    <a:lnTo>
                      <a:pt x="127" y="500"/>
                    </a:lnTo>
                    <a:lnTo>
                      <a:pt x="128" y="505"/>
                    </a:lnTo>
                    <a:lnTo>
                      <a:pt x="134" y="510"/>
                    </a:lnTo>
                    <a:lnTo>
                      <a:pt x="143" y="509"/>
                    </a:lnTo>
                    <a:lnTo>
                      <a:pt x="143" y="512"/>
                    </a:lnTo>
                    <a:lnTo>
                      <a:pt x="144" y="512"/>
                    </a:lnTo>
                    <a:lnTo>
                      <a:pt x="148" y="510"/>
                    </a:lnTo>
                    <a:lnTo>
                      <a:pt x="152" y="510"/>
                    </a:lnTo>
                    <a:lnTo>
                      <a:pt x="162" y="530"/>
                    </a:lnTo>
                    <a:lnTo>
                      <a:pt x="162" y="532"/>
                    </a:lnTo>
                    <a:lnTo>
                      <a:pt x="166" y="534"/>
                    </a:lnTo>
                    <a:lnTo>
                      <a:pt x="168" y="537"/>
                    </a:lnTo>
                    <a:lnTo>
                      <a:pt x="168" y="539"/>
                    </a:lnTo>
                    <a:lnTo>
                      <a:pt x="169" y="541"/>
                    </a:lnTo>
                    <a:lnTo>
                      <a:pt x="173" y="539"/>
                    </a:lnTo>
                    <a:lnTo>
                      <a:pt x="173" y="539"/>
                    </a:lnTo>
                    <a:lnTo>
                      <a:pt x="175" y="544"/>
                    </a:lnTo>
                    <a:lnTo>
                      <a:pt x="178" y="546"/>
                    </a:lnTo>
                    <a:lnTo>
                      <a:pt x="180" y="548"/>
                    </a:lnTo>
                    <a:lnTo>
                      <a:pt x="177" y="550"/>
                    </a:lnTo>
                    <a:lnTo>
                      <a:pt x="177" y="550"/>
                    </a:lnTo>
                    <a:lnTo>
                      <a:pt x="180" y="552"/>
                    </a:lnTo>
                    <a:lnTo>
                      <a:pt x="182" y="555"/>
                    </a:lnTo>
                    <a:lnTo>
                      <a:pt x="185" y="557"/>
                    </a:lnTo>
                    <a:lnTo>
                      <a:pt x="189" y="557"/>
                    </a:lnTo>
                    <a:lnTo>
                      <a:pt x="193" y="559"/>
                    </a:lnTo>
                    <a:lnTo>
                      <a:pt x="194" y="560"/>
                    </a:lnTo>
                    <a:lnTo>
                      <a:pt x="196" y="566"/>
                    </a:lnTo>
                    <a:lnTo>
                      <a:pt x="198" y="566"/>
                    </a:lnTo>
                    <a:lnTo>
                      <a:pt x="202" y="568"/>
                    </a:lnTo>
                    <a:lnTo>
                      <a:pt x="207" y="573"/>
                    </a:lnTo>
                    <a:lnTo>
                      <a:pt x="225" y="555"/>
                    </a:lnTo>
                    <a:lnTo>
                      <a:pt x="239" y="523"/>
                    </a:lnTo>
                    <a:lnTo>
                      <a:pt x="241" y="523"/>
                    </a:lnTo>
                    <a:lnTo>
                      <a:pt x="243" y="523"/>
                    </a:lnTo>
                    <a:lnTo>
                      <a:pt x="243" y="525"/>
                    </a:lnTo>
                    <a:lnTo>
                      <a:pt x="248" y="525"/>
                    </a:lnTo>
                    <a:lnTo>
                      <a:pt x="252" y="528"/>
                    </a:lnTo>
                    <a:lnTo>
                      <a:pt x="262" y="553"/>
                    </a:lnTo>
                    <a:lnTo>
                      <a:pt x="277" y="555"/>
                    </a:lnTo>
                    <a:lnTo>
                      <a:pt x="296" y="539"/>
                    </a:lnTo>
                    <a:lnTo>
                      <a:pt x="493" y="543"/>
                    </a:lnTo>
                    <a:lnTo>
                      <a:pt x="503" y="505"/>
                    </a:lnTo>
                    <a:lnTo>
                      <a:pt x="485" y="500"/>
                    </a:lnTo>
                    <a:lnTo>
                      <a:pt x="444" y="105"/>
                    </a:lnTo>
                    <a:lnTo>
                      <a:pt x="521" y="105"/>
                    </a:lnTo>
                    <a:lnTo>
                      <a:pt x="362" y="0"/>
                    </a:lnTo>
                    <a:lnTo>
                      <a:pt x="362" y="55"/>
                    </a:lnTo>
                    <a:lnTo>
                      <a:pt x="223" y="55"/>
                    </a:lnTo>
                    <a:lnTo>
                      <a:pt x="223" y="175"/>
                    </a:lnTo>
                    <a:lnTo>
                      <a:pt x="180" y="186"/>
                    </a:lnTo>
                    <a:lnTo>
                      <a:pt x="177" y="189"/>
                    </a:lnTo>
                    <a:lnTo>
                      <a:pt x="169" y="202"/>
                    </a:lnTo>
                    <a:lnTo>
                      <a:pt x="175" y="273"/>
                    </a:lnTo>
                    <a:lnTo>
                      <a:pt x="155" y="273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2" name="Freeform 104">
                <a:extLst>
                  <a:ext uri="{FF2B5EF4-FFF2-40B4-BE49-F238E27FC236}">
                    <a16:creationId xmlns:a16="http://schemas.microsoft.com/office/drawing/2014/main" id="{B489803A-1A74-46A9-9BC3-8F6E5A6536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273"/>
                <a:ext cx="521" cy="573"/>
              </a:xfrm>
              <a:custGeom>
                <a:avLst/>
                <a:gdLst>
                  <a:gd name="T0" fmla="*/ 14 w 521"/>
                  <a:gd name="T1" fmla="*/ 273 h 573"/>
                  <a:gd name="T2" fmla="*/ 2 w 521"/>
                  <a:gd name="T3" fmla="*/ 287 h 573"/>
                  <a:gd name="T4" fmla="*/ 0 w 521"/>
                  <a:gd name="T5" fmla="*/ 291 h 573"/>
                  <a:gd name="T6" fmla="*/ 0 w 521"/>
                  <a:gd name="T7" fmla="*/ 291 h 573"/>
                  <a:gd name="T8" fmla="*/ 18 w 521"/>
                  <a:gd name="T9" fmla="*/ 309 h 573"/>
                  <a:gd name="T10" fmla="*/ 25 w 521"/>
                  <a:gd name="T11" fmla="*/ 309 h 573"/>
                  <a:gd name="T12" fmla="*/ 34 w 521"/>
                  <a:gd name="T13" fmla="*/ 344 h 573"/>
                  <a:gd name="T14" fmla="*/ 27 w 521"/>
                  <a:gd name="T15" fmla="*/ 360 h 573"/>
                  <a:gd name="T16" fmla="*/ 21 w 521"/>
                  <a:gd name="T17" fmla="*/ 366 h 573"/>
                  <a:gd name="T18" fmla="*/ 41 w 521"/>
                  <a:gd name="T19" fmla="*/ 443 h 573"/>
                  <a:gd name="T20" fmla="*/ 19 w 521"/>
                  <a:gd name="T21" fmla="*/ 512 h 573"/>
                  <a:gd name="T22" fmla="*/ 28 w 521"/>
                  <a:gd name="T23" fmla="*/ 494 h 573"/>
                  <a:gd name="T24" fmla="*/ 34 w 521"/>
                  <a:gd name="T25" fmla="*/ 493 h 573"/>
                  <a:gd name="T26" fmla="*/ 55 w 521"/>
                  <a:gd name="T27" fmla="*/ 496 h 573"/>
                  <a:gd name="T28" fmla="*/ 62 w 521"/>
                  <a:gd name="T29" fmla="*/ 493 h 573"/>
                  <a:gd name="T30" fmla="*/ 78 w 521"/>
                  <a:gd name="T31" fmla="*/ 491 h 573"/>
                  <a:gd name="T32" fmla="*/ 80 w 521"/>
                  <a:gd name="T33" fmla="*/ 487 h 573"/>
                  <a:gd name="T34" fmla="*/ 85 w 521"/>
                  <a:gd name="T35" fmla="*/ 487 h 573"/>
                  <a:gd name="T36" fmla="*/ 107 w 521"/>
                  <a:gd name="T37" fmla="*/ 489 h 573"/>
                  <a:gd name="T38" fmla="*/ 112 w 521"/>
                  <a:gd name="T39" fmla="*/ 489 h 573"/>
                  <a:gd name="T40" fmla="*/ 118 w 521"/>
                  <a:gd name="T41" fmla="*/ 493 h 573"/>
                  <a:gd name="T42" fmla="*/ 128 w 521"/>
                  <a:gd name="T43" fmla="*/ 505 h 573"/>
                  <a:gd name="T44" fmla="*/ 143 w 521"/>
                  <a:gd name="T45" fmla="*/ 509 h 573"/>
                  <a:gd name="T46" fmla="*/ 144 w 521"/>
                  <a:gd name="T47" fmla="*/ 512 h 573"/>
                  <a:gd name="T48" fmla="*/ 152 w 521"/>
                  <a:gd name="T49" fmla="*/ 510 h 573"/>
                  <a:gd name="T50" fmla="*/ 162 w 521"/>
                  <a:gd name="T51" fmla="*/ 532 h 573"/>
                  <a:gd name="T52" fmla="*/ 168 w 521"/>
                  <a:gd name="T53" fmla="*/ 537 h 573"/>
                  <a:gd name="T54" fmla="*/ 169 w 521"/>
                  <a:gd name="T55" fmla="*/ 541 h 573"/>
                  <a:gd name="T56" fmla="*/ 173 w 521"/>
                  <a:gd name="T57" fmla="*/ 539 h 573"/>
                  <a:gd name="T58" fmla="*/ 178 w 521"/>
                  <a:gd name="T59" fmla="*/ 546 h 573"/>
                  <a:gd name="T60" fmla="*/ 177 w 521"/>
                  <a:gd name="T61" fmla="*/ 550 h 573"/>
                  <a:gd name="T62" fmla="*/ 180 w 521"/>
                  <a:gd name="T63" fmla="*/ 552 h 573"/>
                  <a:gd name="T64" fmla="*/ 185 w 521"/>
                  <a:gd name="T65" fmla="*/ 557 h 573"/>
                  <a:gd name="T66" fmla="*/ 193 w 521"/>
                  <a:gd name="T67" fmla="*/ 559 h 573"/>
                  <a:gd name="T68" fmla="*/ 196 w 521"/>
                  <a:gd name="T69" fmla="*/ 566 h 573"/>
                  <a:gd name="T70" fmla="*/ 202 w 521"/>
                  <a:gd name="T71" fmla="*/ 568 h 573"/>
                  <a:gd name="T72" fmla="*/ 225 w 521"/>
                  <a:gd name="T73" fmla="*/ 555 h 573"/>
                  <a:gd name="T74" fmla="*/ 241 w 521"/>
                  <a:gd name="T75" fmla="*/ 523 h 573"/>
                  <a:gd name="T76" fmla="*/ 243 w 521"/>
                  <a:gd name="T77" fmla="*/ 525 h 573"/>
                  <a:gd name="T78" fmla="*/ 252 w 521"/>
                  <a:gd name="T79" fmla="*/ 528 h 573"/>
                  <a:gd name="T80" fmla="*/ 277 w 521"/>
                  <a:gd name="T81" fmla="*/ 555 h 573"/>
                  <a:gd name="T82" fmla="*/ 493 w 521"/>
                  <a:gd name="T83" fmla="*/ 543 h 573"/>
                  <a:gd name="T84" fmla="*/ 485 w 521"/>
                  <a:gd name="T85" fmla="*/ 500 h 573"/>
                  <a:gd name="T86" fmla="*/ 521 w 521"/>
                  <a:gd name="T87" fmla="*/ 105 h 573"/>
                  <a:gd name="T88" fmla="*/ 362 w 521"/>
                  <a:gd name="T89" fmla="*/ 55 h 573"/>
                  <a:gd name="T90" fmla="*/ 223 w 521"/>
                  <a:gd name="T91" fmla="*/ 175 h 573"/>
                  <a:gd name="T92" fmla="*/ 177 w 521"/>
                  <a:gd name="T93" fmla="*/ 189 h 573"/>
                  <a:gd name="T94" fmla="*/ 175 w 521"/>
                  <a:gd name="T95" fmla="*/ 273 h 5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21" h="573">
                    <a:moveTo>
                      <a:pt x="155" y="273"/>
                    </a:moveTo>
                    <a:lnTo>
                      <a:pt x="14" y="273"/>
                    </a:lnTo>
                    <a:lnTo>
                      <a:pt x="12" y="278"/>
                    </a:lnTo>
                    <a:lnTo>
                      <a:pt x="2" y="287"/>
                    </a:lnTo>
                    <a:lnTo>
                      <a:pt x="3" y="287"/>
                    </a:lnTo>
                    <a:lnTo>
                      <a:pt x="0" y="291"/>
                    </a:lnTo>
                    <a:lnTo>
                      <a:pt x="0" y="293"/>
                    </a:lnTo>
                    <a:lnTo>
                      <a:pt x="0" y="291"/>
                    </a:lnTo>
                    <a:lnTo>
                      <a:pt x="9" y="287"/>
                    </a:lnTo>
                    <a:lnTo>
                      <a:pt x="18" y="309"/>
                    </a:lnTo>
                    <a:lnTo>
                      <a:pt x="19" y="309"/>
                    </a:lnTo>
                    <a:lnTo>
                      <a:pt x="25" y="309"/>
                    </a:lnTo>
                    <a:lnTo>
                      <a:pt x="34" y="327"/>
                    </a:lnTo>
                    <a:lnTo>
                      <a:pt x="34" y="344"/>
                    </a:lnTo>
                    <a:lnTo>
                      <a:pt x="28" y="359"/>
                    </a:lnTo>
                    <a:lnTo>
                      <a:pt x="27" y="360"/>
                    </a:lnTo>
                    <a:lnTo>
                      <a:pt x="23" y="362"/>
                    </a:lnTo>
                    <a:lnTo>
                      <a:pt x="21" y="366"/>
                    </a:lnTo>
                    <a:lnTo>
                      <a:pt x="35" y="384"/>
                    </a:lnTo>
                    <a:lnTo>
                      <a:pt x="41" y="443"/>
                    </a:lnTo>
                    <a:lnTo>
                      <a:pt x="18" y="512"/>
                    </a:lnTo>
                    <a:lnTo>
                      <a:pt x="19" y="512"/>
                    </a:lnTo>
                    <a:lnTo>
                      <a:pt x="27" y="503"/>
                    </a:lnTo>
                    <a:lnTo>
                      <a:pt x="28" y="494"/>
                    </a:lnTo>
                    <a:lnTo>
                      <a:pt x="32" y="494"/>
                    </a:lnTo>
                    <a:lnTo>
                      <a:pt x="34" y="493"/>
                    </a:lnTo>
                    <a:lnTo>
                      <a:pt x="46" y="493"/>
                    </a:lnTo>
                    <a:lnTo>
                      <a:pt x="55" y="496"/>
                    </a:lnTo>
                    <a:lnTo>
                      <a:pt x="60" y="494"/>
                    </a:lnTo>
                    <a:lnTo>
                      <a:pt x="62" y="493"/>
                    </a:lnTo>
                    <a:lnTo>
                      <a:pt x="71" y="491"/>
                    </a:lnTo>
                    <a:lnTo>
                      <a:pt x="78" y="491"/>
                    </a:lnTo>
                    <a:lnTo>
                      <a:pt x="78" y="491"/>
                    </a:lnTo>
                    <a:lnTo>
                      <a:pt x="80" y="487"/>
                    </a:lnTo>
                    <a:lnTo>
                      <a:pt x="80" y="487"/>
                    </a:lnTo>
                    <a:lnTo>
                      <a:pt x="85" y="487"/>
                    </a:lnTo>
                    <a:lnTo>
                      <a:pt x="89" y="487"/>
                    </a:lnTo>
                    <a:lnTo>
                      <a:pt x="107" y="489"/>
                    </a:lnTo>
                    <a:lnTo>
                      <a:pt x="109" y="489"/>
                    </a:lnTo>
                    <a:lnTo>
                      <a:pt x="112" y="489"/>
                    </a:lnTo>
                    <a:lnTo>
                      <a:pt x="114" y="493"/>
                    </a:lnTo>
                    <a:lnTo>
                      <a:pt x="118" y="493"/>
                    </a:lnTo>
                    <a:lnTo>
                      <a:pt x="127" y="500"/>
                    </a:lnTo>
                    <a:lnTo>
                      <a:pt x="128" y="505"/>
                    </a:lnTo>
                    <a:lnTo>
                      <a:pt x="134" y="510"/>
                    </a:lnTo>
                    <a:lnTo>
                      <a:pt x="143" y="509"/>
                    </a:lnTo>
                    <a:lnTo>
                      <a:pt x="143" y="512"/>
                    </a:lnTo>
                    <a:lnTo>
                      <a:pt x="144" y="512"/>
                    </a:lnTo>
                    <a:lnTo>
                      <a:pt x="148" y="510"/>
                    </a:lnTo>
                    <a:lnTo>
                      <a:pt x="152" y="510"/>
                    </a:lnTo>
                    <a:lnTo>
                      <a:pt x="162" y="530"/>
                    </a:lnTo>
                    <a:lnTo>
                      <a:pt x="162" y="532"/>
                    </a:lnTo>
                    <a:lnTo>
                      <a:pt x="166" y="534"/>
                    </a:lnTo>
                    <a:lnTo>
                      <a:pt x="168" y="537"/>
                    </a:lnTo>
                    <a:lnTo>
                      <a:pt x="168" y="539"/>
                    </a:lnTo>
                    <a:lnTo>
                      <a:pt x="169" y="541"/>
                    </a:lnTo>
                    <a:lnTo>
                      <a:pt x="173" y="539"/>
                    </a:lnTo>
                    <a:lnTo>
                      <a:pt x="173" y="539"/>
                    </a:lnTo>
                    <a:lnTo>
                      <a:pt x="175" y="544"/>
                    </a:lnTo>
                    <a:lnTo>
                      <a:pt x="178" y="546"/>
                    </a:lnTo>
                    <a:lnTo>
                      <a:pt x="180" y="548"/>
                    </a:lnTo>
                    <a:lnTo>
                      <a:pt x="177" y="550"/>
                    </a:lnTo>
                    <a:lnTo>
                      <a:pt x="177" y="550"/>
                    </a:lnTo>
                    <a:lnTo>
                      <a:pt x="180" y="552"/>
                    </a:lnTo>
                    <a:lnTo>
                      <a:pt x="182" y="555"/>
                    </a:lnTo>
                    <a:lnTo>
                      <a:pt x="185" y="557"/>
                    </a:lnTo>
                    <a:lnTo>
                      <a:pt x="189" y="557"/>
                    </a:lnTo>
                    <a:lnTo>
                      <a:pt x="193" y="559"/>
                    </a:lnTo>
                    <a:lnTo>
                      <a:pt x="194" y="560"/>
                    </a:lnTo>
                    <a:lnTo>
                      <a:pt x="196" y="566"/>
                    </a:lnTo>
                    <a:lnTo>
                      <a:pt x="198" y="566"/>
                    </a:lnTo>
                    <a:lnTo>
                      <a:pt x="202" y="568"/>
                    </a:lnTo>
                    <a:lnTo>
                      <a:pt x="207" y="573"/>
                    </a:lnTo>
                    <a:lnTo>
                      <a:pt x="225" y="555"/>
                    </a:lnTo>
                    <a:lnTo>
                      <a:pt x="239" y="523"/>
                    </a:lnTo>
                    <a:lnTo>
                      <a:pt x="241" y="523"/>
                    </a:lnTo>
                    <a:lnTo>
                      <a:pt x="243" y="523"/>
                    </a:lnTo>
                    <a:lnTo>
                      <a:pt x="243" y="525"/>
                    </a:lnTo>
                    <a:lnTo>
                      <a:pt x="248" y="525"/>
                    </a:lnTo>
                    <a:lnTo>
                      <a:pt x="252" y="528"/>
                    </a:lnTo>
                    <a:lnTo>
                      <a:pt x="262" y="553"/>
                    </a:lnTo>
                    <a:lnTo>
                      <a:pt x="277" y="555"/>
                    </a:lnTo>
                    <a:lnTo>
                      <a:pt x="296" y="539"/>
                    </a:lnTo>
                    <a:lnTo>
                      <a:pt x="493" y="543"/>
                    </a:lnTo>
                    <a:lnTo>
                      <a:pt x="503" y="505"/>
                    </a:lnTo>
                    <a:lnTo>
                      <a:pt x="485" y="500"/>
                    </a:lnTo>
                    <a:lnTo>
                      <a:pt x="444" y="105"/>
                    </a:lnTo>
                    <a:lnTo>
                      <a:pt x="521" y="105"/>
                    </a:lnTo>
                    <a:lnTo>
                      <a:pt x="362" y="0"/>
                    </a:lnTo>
                    <a:lnTo>
                      <a:pt x="362" y="55"/>
                    </a:lnTo>
                    <a:lnTo>
                      <a:pt x="223" y="55"/>
                    </a:lnTo>
                    <a:lnTo>
                      <a:pt x="223" y="175"/>
                    </a:lnTo>
                    <a:lnTo>
                      <a:pt x="180" y="186"/>
                    </a:lnTo>
                    <a:lnTo>
                      <a:pt x="177" y="189"/>
                    </a:lnTo>
                    <a:lnTo>
                      <a:pt x="169" y="202"/>
                    </a:lnTo>
                    <a:lnTo>
                      <a:pt x="175" y="273"/>
                    </a:lnTo>
                    <a:lnTo>
                      <a:pt x="155" y="273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3" name="Freeform 105">
                <a:extLst>
                  <a:ext uri="{FF2B5EF4-FFF2-40B4-BE49-F238E27FC236}">
                    <a16:creationId xmlns:a16="http://schemas.microsoft.com/office/drawing/2014/main" id="{ACAD877E-BB89-47C0-BF20-ED75FBD2517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" y="2840"/>
                <a:ext cx="505" cy="434"/>
              </a:xfrm>
              <a:custGeom>
                <a:avLst/>
                <a:gdLst>
                  <a:gd name="T0" fmla="*/ 94 w 505"/>
                  <a:gd name="T1" fmla="*/ 209 h 434"/>
                  <a:gd name="T2" fmla="*/ 84 w 505"/>
                  <a:gd name="T3" fmla="*/ 202 h 434"/>
                  <a:gd name="T4" fmla="*/ 89 w 505"/>
                  <a:gd name="T5" fmla="*/ 122 h 434"/>
                  <a:gd name="T6" fmla="*/ 87 w 505"/>
                  <a:gd name="T7" fmla="*/ 116 h 434"/>
                  <a:gd name="T8" fmla="*/ 105 w 505"/>
                  <a:gd name="T9" fmla="*/ 122 h 434"/>
                  <a:gd name="T10" fmla="*/ 109 w 505"/>
                  <a:gd name="T11" fmla="*/ 136 h 434"/>
                  <a:gd name="T12" fmla="*/ 137 w 505"/>
                  <a:gd name="T13" fmla="*/ 127 h 434"/>
                  <a:gd name="T14" fmla="*/ 148 w 505"/>
                  <a:gd name="T15" fmla="*/ 145 h 434"/>
                  <a:gd name="T16" fmla="*/ 216 w 505"/>
                  <a:gd name="T17" fmla="*/ 154 h 434"/>
                  <a:gd name="T18" fmla="*/ 255 w 505"/>
                  <a:gd name="T19" fmla="*/ 177 h 434"/>
                  <a:gd name="T20" fmla="*/ 276 w 505"/>
                  <a:gd name="T21" fmla="*/ 199 h 434"/>
                  <a:gd name="T22" fmla="*/ 316 w 505"/>
                  <a:gd name="T23" fmla="*/ 218 h 434"/>
                  <a:gd name="T24" fmla="*/ 328 w 505"/>
                  <a:gd name="T25" fmla="*/ 222 h 434"/>
                  <a:gd name="T26" fmla="*/ 335 w 505"/>
                  <a:gd name="T27" fmla="*/ 222 h 434"/>
                  <a:gd name="T28" fmla="*/ 326 w 505"/>
                  <a:gd name="T29" fmla="*/ 175 h 434"/>
                  <a:gd name="T30" fmla="*/ 296 w 505"/>
                  <a:gd name="T31" fmla="*/ 174 h 434"/>
                  <a:gd name="T32" fmla="*/ 300 w 505"/>
                  <a:gd name="T33" fmla="*/ 79 h 434"/>
                  <a:gd name="T34" fmla="*/ 310 w 505"/>
                  <a:gd name="T35" fmla="*/ 13 h 434"/>
                  <a:gd name="T36" fmla="*/ 371 w 505"/>
                  <a:gd name="T37" fmla="*/ 9 h 434"/>
                  <a:gd name="T38" fmla="*/ 380 w 505"/>
                  <a:gd name="T39" fmla="*/ 18 h 434"/>
                  <a:gd name="T40" fmla="*/ 401 w 505"/>
                  <a:gd name="T41" fmla="*/ 17 h 434"/>
                  <a:gd name="T42" fmla="*/ 471 w 505"/>
                  <a:gd name="T43" fmla="*/ 49 h 434"/>
                  <a:gd name="T44" fmla="*/ 475 w 505"/>
                  <a:gd name="T45" fmla="*/ 54 h 434"/>
                  <a:gd name="T46" fmla="*/ 476 w 505"/>
                  <a:gd name="T47" fmla="*/ 65 h 434"/>
                  <a:gd name="T48" fmla="*/ 492 w 505"/>
                  <a:gd name="T49" fmla="*/ 84 h 434"/>
                  <a:gd name="T50" fmla="*/ 503 w 505"/>
                  <a:gd name="T51" fmla="*/ 104 h 434"/>
                  <a:gd name="T52" fmla="*/ 498 w 505"/>
                  <a:gd name="T53" fmla="*/ 116 h 434"/>
                  <a:gd name="T54" fmla="*/ 492 w 505"/>
                  <a:gd name="T55" fmla="*/ 133 h 434"/>
                  <a:gd name="T56" fmla="*/ 491 w 505"/>
                  <a:gd name="T57" fmla="*/ 181 h 434"/>
                  <a:gd name="T58" fmla="*/ 494 w 505"/>
                  <a:gd name="T59" fmla="*/ 190 h 434"/>
                  <a:gd name="T60" fmla="*/ 478 w 505"/>
                  <a:gd name="T61" fmla="*/ 197 h 434"/>
                  <a:gd name="T62" fmla="*/ 466 w 505"/>
                  <a:gd name="T63" fmla="*/ 238 h 434"/>
                  <a:gd name="T64" fmla="*/ 471 w 505"/>
                  <a:gd name="T65" fmla="*/ 249 h 434"/>
                  <a:gd name="T66" fmla="*/ 482 w 505"/>
                  <a:gd name="T67" fmla="*/ 254 h 434"/>
                  <a:gd name="T68" fmla="*/ 353 w 505"/>
                  <a:gd name="T69" fmla="*/ 324 h 434"/>
                  <a:gd name="T70" fmla="*/ 350 w 505"/>
                  <a:gd name="T71" fmla="*/ 327 h 434"/>
                  <a:gd name="T72" fmla="*/ 334 w 505"/>
                  <a:gd name="T73" fmla="*/ 325 h 434"/>
                  <a:gd name="T74" fmla="*/ 309 w 505"/>
                  <a:gd name="T75" fmla="*/ 331 h 434"/>
                  <a:gd name="T76" fmla="*/ 289 w 505"/>
                  <a:gd name="T77" fmla="*/ 341 h 434"/>
                  <a:gd name="T78" fmla="*/ 266 w 505"/>
                  <a:gd name="T79" fmla="*/ 370 h 434"/>
                  <a:gd name="T80" fmla="*/ 255 w 505"/>
                  <a:gd name="T81" fmla="*/ 379 h 434"/>
                  <a:gd name="T82" fmla="*/ 244 w 505"/>
                  <a:gd name="T83" fmla="*/ 383 h 434"/>
                  <a:gd name="T84" fmla="*/ 234 w 505"/>
                  <a:gd name="T85" fmla="*/ 397 h 434"/>
                  <a:gd name="T86" fmla="*/ 225 w 505"/>
                  <a:gd name="T87" fmla="*/ 413 h 434"/>
                  <a:gd name="T88" fmla="*/ 198 w 505"/>
                  <a:gd name="T89" fmla="*/ 434 h 434"/>
                  <a:gd name="T90" fmla="*/ 191 w 505"/>
                  <a:gd name="T91" fmla="*/ 427 h 434"/>
                  <a:gd name="T92" fmla="*/ 168 w 505"/>
                  <a:gd name="T93" fmla="*/ 431 h 434"/>
                  <a:gd name="T94" fmla="*/ 137 w 505"/>
                  <a:gd name="T95" fmla="*/ 427 h 434"/>
                  <a:gd name="T96" fmla="*/ 125 w 505"/>
                  <a:gd name="T97" fmla="*/ 413 h 434"/>
                  <a:gd name="T98" fmla="*/ 91 w 505"/>
                  <a:gd name="T99" fmla="*/ 406 h 434"/>
                  <a:gd name="T100" fmla="*/ 43 w 505"/>
                  <a:gd name="T101" fmla="*/ 406 h 434"/>
                  <a:gd name="T102" fmla="*/ 0 w 505"/>
                  <a:gd name="T103" fmla="*/ 37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5" h="434">
                    <a:moveTo>
                      <a:pt x="0" y="368"/>
                    </a:moveTo>
                    <a:lnTo>
                      <a:pt x="0" y="209"/>
                    </a:lnTo>
                    <a:lnTo>
                      <a:pt x="94" y="209"/>
                    </a:lnTo>
                    <a:lnTo>
                      <a:pt x="87" y="208"/>
                    </a:lnTo>
                    <a:lnTo>
                      <a:pt x="84" y="204"/>
                    </a:lnTo>
                    <a:lnTo>
                      <a:pt x="84" y="202"/>
                    </a:lnTo>
                    <a:lnTo>
                      <a:pt x="89" y="133"/>
                    </a:lnTo>
                    <a:lnTo>
                      <a:pt x="87" y="125"/>
                    </a:lnTo>
                    <a:lnTo>
                      <a:pt x="89" y="122"/>
                    </a:lnTo>
                    <a:lnTo>
                      <a:pt x="91" y="122"/>
                    </a:lnTo>
                    <a:lnTo>
                      <a:pt x="89" y="118"/>
                    </a:lnTo>
                    <a:lnTo>
                      <a:pt x="87" y="116"/>
                    </a:lnTo>
                    <a:lnTo>
                      <a:pt x="98" y="113"/>
                    </a:lnTo>
                    <a:lnTo>
                      <a:pt x="100" y="115"/>
                    </a:lnTo>
                    <a:lnTo>
                      <a:pt x="105" y="122"/>
                    </a:lnTo>
                    <a:lnTo>
                      <a:pt x="105" y="133"/>
                    </a:lnTo>
                    <a:lnTo>
                      <a:pt x="105" y="136"/>
                    </a:lnTo>
                    <a:lnTo>
                      <a:pt x="109" y="136"/>
                    </a:lnTo>
                    <a:lnTo>
                      <a:pt x="123" y="131"/>
                    </a:lnTo>
                    <a:lnTo>
                      <a:pt x="128" y="131"/>
                    </a:lnTo>
                    <a:lnTo>
                      <a:pt x="137" y="127"/>
                    </a:lnTo>
                    <a:lnTo>
                      <a:pt x="143" y="133"/>
                    </a:lnTo>
                    <a:lnTo>
                      <a:pt x="144" y="140"/>
                    </a:lnTo>
                    <a:lnTo>
                      <a:pt x="148" y="145"/>
                    </a:lnTo>
                    <a:lnTo>
                      <a:pt x="182" y="161"/>
                    </a:lnTo>
                    <a:lnTo>
                      <a:pt x="193" y="161"/>
                    </a:lnTo>
                    <a:lnTo>
                      <a:pt x="216" y="154"/>
                    </a:lnTo>
                    <a:lnTo>
                      <a:pt x="219" y="156"/>
                    </a:lnTo>
                    <a:lnTo>
                      <a:pt x="235" y="170"/>
                    </a:lnTo>
                    <a:lnTo>
                      <a:pt x="255" y="177"/>
                    </a:lnTo>
                    <a:lnTo>
                      <a:pt x="264" y="179"/>
                    </a:lnTo>
                    <a:lnTo>
                      <a:pt x="269" y="184"/>
                    </a:lnTo>
                    <a:lnTo>
                      <a:pt x="276" y="199"/>
                    </a:lnTo>
                    <a:lnTo>
                      <a:pt x="298" y="215"/>
                    </a:lnTo>
                    <a:lnTo>
                      <a:pt x="312" y="218"/>
                    </a:lnTo>
                    <a:lnTo>
                      <a:pt x="316" y="218"/>
                    </a:lnTo>
                    <a:lnTo>
                      <a:pt x="321" y="216"/>
                    </a:lnTo>
                    <a:lnTo>
                      <a:pt x="325" y="216"/>
                    </a:lnTo>
                    <a:lnTo>
                      <a:pt x="328" y="222"/>
                    </a:lnTo>
                    <a:lnTo>
                      <a:pt x="332" y="224"/>
                    </a:lnTo>
                    <a:lnTo>
                      <a:pt x="334" y="224"/>
                    </a:lnTo>
                    <a:lnTo>
                      <a:pt x="335" y="222"/>
                    </a:lnTo>
                    <a:lnTo>
                      <a:pt x="334" y="183"/>
                    </a:lnTo>
                    <a:lnTo>
                      <a:pt x="332" y="175"/>
                    </a:lnTo>
                    <a:lnTo>
                      <a:pt x="326" y="175"/>
                    </a:lnTo>
                    <a:lnTo>
                      <a:pt x="321" y="179"/>
                    </a:lnTo>
                    <a:lnTo>
                      <a:pt x="301" y="177"/>
                    </a:lnTo>
                    <a:lnTo>
                      <a:pt x="296" y="174"/>
                    </a:lnTo>
                    <a:lnTo>
                      <a:pt x="282" y="156"/>
                    </a:lnTo>
                    <a:lnTo>
                      <a:pt x="282" y="149"/>
                    </a:lnTo>
                    <a:lnTo>
                      <a:pt x="300" y="79"/>
                    </a:lnTo>
                    <a:lnTo>
                      <a:pt x="291" y="43"/>
                    </a:lnTo>
                    <a:lnTo>
                      <a:pt x="307" y="15"/>
                    </a:lnTo>
                    <a:lnTo>
                      <a:pt x="310" y="13"/>
                    </a:lnTo>
                    <a:lnTo>
                      <a:pt x="369" y="0"/>
                    </a:lnTo>
                    <a:lnTo>
                      <a:pt x="371" y="4"/>
                    </a:lnTo>
                    <a:lnTo>
                      <a:pt x="371" y="9"/>
                    </a:lnTo>
                    <a:lnTo>
                      <a:pt x="371" y="17"/>
                    </a:lnTo>
                    <a:lnTo>
                      <a:pt x="375" y="18"/>
                    </a:lnTo>
                    <a:lnTo>
                      <a:pt x="380" y="18"/>
                    </a:lnTo>
                    <a:lnTo>
                      <a:pt x="389" y="25"/>
                    </a:lnTo>
                    <a:lnTo>
                      <a:pt x="396" y="17"/>
                    </a:lnTo>
                    <a:lnTo>
                      <a:pt x="401" y="17"/>
                    </a:lnTo>
                    <a:lnTo>
                      <a:pt x="407" y="18"/>
                    </a:lnTo>
                    <a:lnTo>
                      <a:pt x="423" y="34"/>
                    </a:lnTo>
                    <a:lnTo>
                      <a:pt x="471" y="49"/>
                    </a:lnTo>
                    <a:lnTo>
                      <a:pt x="473" y="49"/>
                    </a:lnTo>
                    <a:lnTo>
                      <a:pt x="475" y="54"/>
                    </a:lnTo>
                    <a:lnTo>
                      <a:pt x="475" y="54"/>
                    </a:lnTo>
                    <a:lnTo>
                      <a:pt x="475" y="58"/>
                    </a:lnTo>
                    <a:lnTo>
                      <a:pt x="476" y="59"/>
                    </a:lnTo>
                    <a:lnTo>
                      <a:pt x="476" y="65"/>
                    </a:lnTo>
                    <a:lnTo>
                      <a:pt x="485" y="65"/>
                    </a:lnTo>
                    <a:lnTo>
                      <a:pt x="491" y="75"/>
                    </a:lnTo>
                    <a:lnTo>
                      <a:pt x="492" y="84"/>
                    </a:lnTo>
                    <a:lnTo>
                      <a:pt x="498" y="88"/>
                    </a:lnTo>
                    <a:lnTo>
                      <a:pt x="500" y="102"/>
                    </a:lnTo>
                    <a:lnTo>
                      <a:pt x="503" y="104"/>
                    </a:lnTo>
                    <a:lnTo>
                      <a:pt x="505" y="109"/>
                    </a:lnTo>
                    <a:lnTo>
                      <a:pt x="505" y="113"/>
                    </a:lnTo>
                    <a:lnTo>
                      <a:pt x="498" y="116"/>
                    </a:lnTo>
                    <a:lnTo>
                      <a:pt x="496" y="116"/>
                    </a:lnTo>
                    <a:lnTo>
                      <a:pt x="492" y="118"/>
                    </a:lnTo>
                    <a:lnTo>
                      <a:pt x="492" y="133"/>
                    </a:lnTo>
                    <a:lnTo>
                      <a:pt x="487" y="147"/>
                    </a:lnTo>
                    <a:lnTo>
                      <a:pt x="489" y="177"/>
                    </a:lnTo>
                    <a:lnTo>
                      <a:pt x="491" y="181"/>
                    </a:lnTo>
                    <a:lnTo>
                      <a:pt x="496" y="183"/>
                    </a:lnTo>
                    <a:lnTo>
                      <a:pt x="496" y="188"/>
                    </a:lnTo>
                    <a:lnTo>
                      <a:pt x="494" y="190"/>
                    </a:lnTo>
                    <a:lnTo>
                      <a:pt x="487" y="191"/>
                    </a:lnTo>
                    <a:lnTo>
                      <a:pt x="484" y="195"/>
                    </a:lnTo>
                    <a:lnTo>
                      <a:pt x="478" y="197"/>
                    </a:lnTo>
                    <a:lnTo>
                      <a:pt x="478" y="197"/>
                    </a:lnTo>
                    <a:lnTo>
                      <a:pt x="471" y="231"/>
                    </a:lnTo>
                    <a:lnTo>
                      <a:pt x="466" y="238"/>
                    </a:lnTo>
                    <a:lnTo>
                      <a:pt x="466" y="241"/>
                    </a:lnTo>
                    <a:lnTo>
                      <a:pt x="466" y="247"/>
                    </a:lnTo>
                    <a:lnTo>
                      <a:pt x="471" y="249"/>
                    </a:lnTo>
                    <a:lnTo>
                      <a:pt x="473" y="254"/>
                    </a:lnTo>
                    <a:lnTo>
                      <a:pt x="480" y="254"/>
                    </a:lnTo>
                    <a:lnTo>
                      <a:pt x="482" y="254"/>
                    </a:lnTo>
                    <a:lnTo>
                      <a:pt x="482" y="256"/>
                    </a:lnTo>
                    <a:lnTo>
                      <a:pt x="346" y="302"/>
                    </a:lnTo>
                    <a:lnTo>
                      <a:pt x="353" y="324"/>
                    </a:lnTo>
                    <a:lnTo>
                      <a:pt x="357" y="325"/>
                    </a:lnTo>
                    <a:lnTo>
                      <a:pt x="357" y="327"/>
                    </a:lnTo>
                    <a:lnTo>
                      <a:pt x="350" y="327"/>
                    </a:lnTo>
                    <a:lnTo>
                      <a:pt x="344" y="329"/>
                    </a:lnTo>
                    <a:lnTo>
                      <a:pt x="339" y="327"/>
                    </a:lnTo>
                    <a:lnTo>
                      <a:pt x="334" y="325"/>
                    </a:lnTo>
                    <a:lnTo>
                      <a:pt x="332" y="325"/>
                    </a:lnTo>
                    <a:lnTo>
                      <a:pt x="321" y="331"/>
                    </a:lnTo>
                    <a:lnTo>
                      <a:pt x="309" y="331"/>
                    </a:lnTo>
                    <a:lnTo>
                      <a:pt x="298" y="340"/>
                    </a:lnTo>
                    <a:lnTo>
                      <a:pt x="293" y="340"/>
                    </a:lnTo>
                    <a:lnTo>
                      <a:pt x="289" y="341"/>
                    </a:lnTo>
                    <a:lnTo>
                      <a:pt x="285" y="368"/>
                    </a:lnTo>
                    <a:lnTo>
                      <a:pt x="269" y="366"/>
                    </a:lnTo>
                    <a:lnTo>
                      <a:pt x="266" y="370"/>
                    </a:lnTo>
                    <a:lnTo>
                      <a:pt x="264" y="372"/>
                    </a:lnTo>
                    <a:lnTo>
                      <a:pt x="260" y="372"/>
                    </a:lnTo>
                    <a:lnTo>
                      <a:pt x="255" y="379"/>
                    </a:lnTo>
                    <a:lnTo>
                      <a:pt x="250" y="379"/>
                    </a:lnTo>
                    <a:lnTo>
                      <a:pt x="246" y="381"/>
                    </a:lnTo>
                    <a:lnTo>
                      <a:pt x="244" y="383"/>
                    </a:lnTo>
                    <a:lnTo>
                      <a:pt x="243" y="384"/>
                    </a:lnTo>
                    <a:lnTo>
                      <a:pt x="239" y="386"/>
                    </a:lnTo>
                    <a:lnTo>
                      <a:pt x="234" y="397"/>
                    </a:lnTo>
                    <a:lnTo>
                      <a:pt x="226" y="404"/>
                    </a:lnTo>
                    <a:lnTo>
                      <a:pt x="225" y="408"/>
                    </a:lnTo>
                    <a:lnTo>
                      <a:pt x="225" y="413"/>
                    </a:lnTo>
                    <a:lnTo>
                      <a:pt x="209" y="433"/>
                    </a:lnTo>
                    <a:lnTo>
                      <a:pt x="203" y="433"/>
                    </a:lnTo>
                    <a:lnTo>
                      <a:pt x="198" y="434"/>
                    </a:lnTo>
                    <a:lnTo>
                      <a:pt x="194" y="434"/>
                    </a:lnTo>
                    <a:lnTo>
                      <a:pt x="194" y="429"/>
                    </a:lnTo>
                    <a:lnTo>
                      <a:pt x="191" y="427"/>
                    </a:lnTo>
                    <a:lnTo>
                      <a:pt x="184" y="429"/>
                    </a:lnTo>
                    <a:lnTo>
                      <a:pt x="180" y="429"/>
                    </a:lnTo>
                    <a:lnTo>
                      <a:pt x="168" y="431"/>
                    </a:lnTo>
                    <a:lnTo>
                      <a:pt x="155" y="425"/>
                    </a:lnTo>
                    <a:lnTo>
                      <a:pt x="141" y="427"/>
                    </a:lnTo>
                    <a:lnTo>
                      <a:pt x="137" y="427"/>
                    </a:lnTo>
                    <a:lnTo>
                      <a:pt x="135" y="425"/>
                    </a:lnTo>
                    <a:lnTo>
                      <a:pt x="130" y="424"/>
                    </a:lnTo>
                    <a:lnTo>
                      <a:pt x="125" y="413"/>
                    </a:lnTo>
                    <a:lnTo>
                      <a:pt x="121" y="411"/>
                    </a:lnTo>
                    <a:lnTo>
                      <a:pt x="93" y="408"/>
                    </a:lnTo>
                    <a:lnTo>
                      <a:pt x="91" y="406"/>
                    </a:lnTo>
                    <a:lnTo>
                      <a:pt x="51" y="415"/>
                    </a:lnTo>
                    <a:lnTo>
                      <a:pt x="46" y="411"/>
                    </a:lnTo>
                    <a:lnTo>
                      <a:pt x="43" y="406"/>
                    </a:lnTo>
                    <a:lnTo>
                      <a:pt x="9" y="381"/>
                    </a:lnTo>
                    <a:lnTo>
                      <a:pt x="7" y="374"/>
                    </a:lnTo>
                    <a:lnTo>
                      <a:pt x="0" y="370"/>
                    </a:lnTo>
                    <a:lnTo>
                      <a:pt x="0" y="368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4" name="Freeform 106">
                <a:extLst>
                  <a:ext uri="{FF2B5EF4-FFF2-40B4-BE49-F238E27FC236}">
                    <a16:creationId xmlns:a16="http://schemas.microsoft.com/office/drawing/2014/main" id="{71DE7E6D-3820-4150-99D0-74C5CA82BE6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6" y="2840"/>
                <a:ext cx="505" cy="434"/>
              </a:xfrm>
              <a:custGeom>
                <a:avLst/>
                <a:gdLst>
                  <a:gd name="T0" fmla="*/ 94 w 505"/>
                  <a:gd name="T1" fmla="*/ 209 h 434"/>
                  <a:gd name="T2" fmla="*/ 84 w 505"/>
                  <a:gd name="T3" fmla="*/ 202 h 434"/>
                  <a:gd name="T4" fmla="*/ 89 w 505"/>
                  <a:gd name="T5" fmla="*/ 122 h 434"/>
                  <a:gd name="T6" fmla="*/ 87 w 505"/>
                  <a:gd name="T7" fmla="*/ 116 h 434"/>
                  <a:gd name="T8" fmla="*/ 105 w 505"/>
                  <a:gd name="T9" fmla="*/ 122 h 434"/>
                  <a:gd name="T10" fmla="*/ 109 w 505"/>
                  <a:gd name="T11" fmla="*/ 136 h 434"/>
                  <a:gd name="T12" fmla="*/ 137 w 505"/>
                  <a:gd name="T13" fmla="*/ 127 h 434"/>
                  <a:gd name="T14" fmla="*/ 148 w 505"/>
                  <a:gd name="T15" fmla="*/ 145 h 434"/>
                  <a:gd name="T16" fmla="*/ 216 w 505"/>
                  <a:gd name="T17" fmla="*/ 154 h 434"/>
                  <a:gd name="T18" fmla="*/ 255 w 505"/>
                  <a:gd name="T19" fmla="*/ 177 h 434"/>
                  <a:gd name="T20" fmla="*/ 276 w 505"/>
                  <a:gd name="T21" fmla="*/ 199 h 434"/>
                  <a:gd name="T22" fmla="*/ 316 w 505"/>
                  <a:gd name="T23" fmla="*/ 218 h 434"/>
                  <a:gd name="T24" fmla="*/ 328 w 505"/>
                  <a:gd name="T25" fmla="*/ 222 h 434"/>
                  <a:gd name="T26" fmla="*/ 335 w 505"/>
                  <a:gd name="T27" fmla="*/ 222 h 434"/>
                  <a:gd name="T28" fmla="*/ 326 w 505"/>
                  <a:gd name="T29" fmla="*/ 175 h 434"/>
                  <a:gd name="T30" fmla="*/ 296 w 505"/>
                  <a:gd name="T31" fmla="*/ 174 h 434"/>
                  <a:gd name="T32" fmla="*/ 300 w 505"/>
                  <a:gd name="T33" fmla="*/ 79 h 434"/>
                  <a:gd name="T34" fmla="*/ 310 w 505"/>
                  <a:gd name="T35" fmla="*/ 13 h 434"/>
                  <a:gd name="T36" fmla="*/ 371 w 505"/>
                  <a:gd name="T37" fmla="*/ 9 h 434"/>
                  <a:gd name="T38" fmla="*/ 380 w 505"/>
                  <a:gd name="T39" fmla="*/ 18 h 434"/>
                  <a:gd name="T40" fmla="*/ 401 w 505"/>
                  <a:gd name="T41" fmla="*/ 17 h 434"/>
                  <a:gd name="T42" fmla="*/ 471 w 505"/>
                  <a:gd name="T43" fmla="*/ 49 h 434"/>
                  <a:gd name="T44" fmla="*/ 475 w 505"/>
                  <a:gd name="T45" fmla="*/ 54 h 434"/>
                  <a:gd name="T46" fmla="*/ 476 w 505"/>
                  <a:gd name="T47" fmla="*/ 65 h 434"/>
                  <a:gd name="T48" fmla="*/ 492 w 505"/>
                  <a:gd name="T49" fmla="*/ 84 h 434"/>
                  <a:gd name="T50" fmla="*/ 503 w 505"/>
                  <a:gd name="T51" fmla="*/ 104 h 434"/>
                  <a:gd name="T52" fmla="*/ 498 w 505"/>
                  <a:gd name="T53" fmla="*/ 116 h 434"/>
                  <a:gd name="T54" fmla="*/ 492 w 505"/>
                  <a:gd name="T55" fmla="*/ 133 h 434"/>
                  <a:gd name="T56" fmla="*/ 491 w 505"/>
                  <a:gd name="T57" fmla="*/ 181 h 434"/>
                  <a:gd name="T58" fmla="*/ 494 w 505"/>
                  <a:gd name="T59" fmla="*/ 190 h 434"/>
                  <a:gd name="T60" fmla="*/ 478 w 505"/>
                  <a:gd name="T61" fmla="*/ 197 h 434"/>
                  <a:gd name="T62" fmla="*/ 466 w 505"/>
                  <a:gd name="T63" fmla="*/ 238 h 434"/>
                  <a:gd name="T64" fmla="*/ 471 w 505"/>
                  <a:gd name="T65" fmla="*/ 249 h 434"/>
                  <a:gd name="T66" fmla="*/ 482 w 505"/>
                  <a:gd name="T67" fmla="*/ 254 h 434"/>
                  <a:gd name="T68" fmla="*/ 353 w 505"/>
                  <a:gd name="T69" fmla="*/ 324 h 434"/>
                  <a:gd name="T70" fmla="*/ 350 w 505"/>
                  <a:gd name="T71" fmla="*/ 327 h 434"/>
                  <a:gd name="T72" fmla="*/ 334 w 505"/>
                  <a:gd name="T73" fmla="*/ 325 h 434"/>
                  <a:gd name="T74" fmla="*/ 309 w 505"/>
                  <a:gd name="T75" fmla="*/ 331 h 434"/>
                  <a:gd name="T76" fmla="*/ 289 w 505"/>
                  <a:gd name="T77" fmla="*/ 341 h 434"/>
                  <a:gd name="T78" fmla="*/ 266 w 505"/>
                  <a:gd name="T79" fmla="*/ 370 h 434"/>
                  <a:gd name="T80" fmla="*/ 255 w 505"/>
                  <a:gd name="T81" fmla="*/ 379 h 434"/>
                  <a:gd name="T82" fmla="*/ 244 w 505"/>
                  <a:gd name="T83" fmla="*/ 383 h 434"/>
                  <a:gd name="T84" fmla="*/ 234 w 505"/>
                  <a:gd name="T85" fmla="*/ 397 h 434"/>
                  <a:gd name="T86" fmla="*/ 225 w 505"/>
                  <a:gd name="T87" fmla="*/ 413 h 434"/>
                  <a:gd name="T88" fmla="*/ 198 w 505"/>
                  <a:gd name="T89" fmla="*/ 434 h 434"/>
                  <a:gd name="T90" fmla="*/ 191 w 505"/>
                  <a:gd name="T91" fmla="*/ 427 h 434"/>
                  <a:gd name="T92" fmla="*/ 168 w 505"/>
                  <a:gd name="T93" fmla="*/ 431 h 434"/>
                  <a:gd name="T94" fmla="*/ 137 w 505"/>
                  <a:gd name="T95" fmla="*/ 427 h 434"/>
                  <a:gd name="T96" fmla="*/ 125 w 505"/>
                  <a:gd name="T97" fmla="*/ 413 h 434"/>
                  <a:gd name="T98" fmla="*/ 91 w 505"/>
                  <a:gd name="T99" fmla="*/ 406 h 434"/>
                  <a:gd name="T100" fmla="*/ 43 w 505"/>
                  <a:gd name="T101" fmla="*/ 406 h 434"/>
                  <a:gd name="T102" fmla="*/ 0 w 505"/>
                  <a:gd name="T103" fmla="*/ 370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05" h="434">
                    <a:moveTo>
                      <a:pt x="0" y="368"/>
                    </a:moveTo>
                    <a:lnTo>
                      <a:pt x="0" y="209"/>
                    </a:lnTo>
                    <a:lnTo>
                      <a:pt x="94" y="209"/>
                    </a:lnTo>
                    <a:lnTo>
                      <a:pt x="87" y="208"/>
                    </a:lnTo>
                    <a:lnTo>
                      <a:pt x="84" y="204"/>
                    </a:lnTo>
                    <a:lnTo>
                      <a:pt x="84" y="202"/>
                    </a:lnTo>
                    <a:lnTo>
                      <a:pt x="89" y="133"/>
                    </a:lnTo>
                    <a:lnTo>
                      <a:pt x="87" y="125"/>
                    </a:lnTo>
                    <a:lnTo>
                      <a:pt x="89" y="122"/>
                    </a:lnTo>
                    <a:lnTo>
                      <a:pt x="91" y="122"/>
                    </a:lnTo>
                    <a:lnTo>
                      <a:pt x="89" y="118"/>
                    </a:lnTo>
                    <a:lnTo>
                      <a:pt x="87" y="116"/>
                    </a:lnTo>
                    <a:lnTo>
                      <a:pt x="98" y="113"/>
                    </a:lnTo>
                    <a:lnTo>
                      <a:pt x="100" y="115"/>
                    </a:lnTo>
                    <a:lnTo>
                      <a:pt x="105" y="122"/>
                    </a:lnTo>
                    <a:lnTo>
                      <a:pt x="105" y="133"/>
                    </a:lnTo>
                    <a:lnTo>
                      <a:pt x="105" y="136"/>
                    </a:lnTo>
                    <a:lnTo>
                      <a:pt x="109" y="136"/>
                    </a:lnTo>
                    <a:lnTo>
                      <a:pt x="123" y="131"/>
                    </a:lnTo>
                    <a:lnTo>
                      <a:pt x="128" y="131"/>
                    </a:lnTo>
                    <a:lnTo>
                      <a:pt x="137" y="127"/>
                    </a:lnTo>
                    <a:lnTo>
                      <a:pt x="143" y="133"/>
                    </a:lnTo>
                    <a:lnTo>
                      <a:pt x="144" y="140"/>
                    </a:lnTo>
                    <a:lnTo>
                      <a:pt x="148" y="145"/>
                    </a:lnTo>
                    <a:lnTo>
                      <a:pt x="182" y="161"/>
                    </a:lnTo>
                    <a:lnTo>
                      <a:pt x="193" y="161"/>
                    </a:lnTo>
                    <a:lnTo>
                      <a:pt x="216" y="154"/>
                    </a:lnTo>
                    <a:lnTo>
                      <a:pt x="219" y="156"/>
                    </a:lnTo>
                    <a:lnTo>
                      <a:pt x="235" y="170"/>
                    </a:lnTo>
                    <a:lnTo>
                      <a:pt x="255" y="177"/>
                    </a:lnTo>
                    <a:lnTo>
                      <a:pt x="264" y="179"/>
                    </a:lnTo>
                    <a:lnTo>
                      <a:pt x="269" y="184"/>
                    </a:lnTo>
                    <a:lnTo>
                      <a:pt x="276" y="199"/>
                    </a:lnTo>
                    <a:lnTo>
                      <a:pt x="298" y="215"/>
                    </a:lnTo>
                    <a:lnTo>
                      <a:pt x="312" y="218"/>
                    </a:lnTo>
                    <a:lnTo>
                      <a:pt x="316" y="218"/>
                    </a:lnTo>
                    <a:lnTo>
                      <a:pt x="321" y="216"/>
                    </a:lnTo>
                    <a:lnTo>
                      <a:pt x="325" y="216"/>
                    </a:lnTo>
                    <a:lnTo>
                      <a:pt x="328" y="222"/>
                    </a:lnTo>
                    <a:lnTo>
                      <a:pt x="332" y="224"/>
                    </a:lnTo>
                    <a:lnTo>
                      <a:pt x="334" y="224"/>
                    </a:lnTo>
                    <a:lnTo>
                      <a:pt x="335" y="222"/>
                    </a:lnTo>
                    <a:lnTo>
                      <a:pt x="334" y="183"/>
                    </a:lnTo>
                    <a:lnTo>
                      <a:pt x="332" y="175"/>
                    </a:lnTo>
                    <a:lnTo>
                      <a:pt x="326" y="175"/>
                    </a:lnTo>
                    <a:lnTo>
                      <a:pt x="321" y="179"/>
                    </a:lnTo>
                    <a:lnTo>
                      <a:pt x="301" y="177"/>
                    </a:lnTo>
                    <a:lnTo>
                      <a:pt x="296" y="174"/>
                    </a:lnTo>
                    <a:lnTo>
                      <a:pt x="282" y="156"/>
                    </a:lnTo>
                    <a:lnTo>
                      <a:pt x="282" y="149"/>
                    </a:lnTo>
                    <a:lnTo>
                      <a:pt x="300" y="79"/>
                    </a:lnTo>
                    <a:lnTo>
                      <a:pt x="291" y="43"/>
                    </a:lnTo>
                    <a:lnTo>
                      <a:pt x="307" y="15"/>
                    </a:lnTo>
                    <a:lnTo>
                      <a:pt x="310" y="13"/>
                    </a:lnTo>
                    <a:lnTo>
                      <a:pt x="369" y="0"/>
                    </a:lnTo>
                    <a:lnTo>
                      <a:pt x="371" y="4"/>
                    </a:lnTo>
                    <a:lnTo>
                      <a:pt x="371" y="9"/>
                    </a:lnTo>
                    <a:lnTo>
                      <a:pt x="371" y="17"/>
                    </a:lnTo>
                    <a:lnTo>
                      <a:pt x="375" y="18"/>
                    </a:lnTo>
                    <a:lnTo>
                      <a:pt x="380" y="18"/>
                    </a:lnTo>
                    <a:lnTo>
                      <a:pt x="389" y="25"/>
                    </a:lnTo>
                    <a:lnTo>
                      <a:pt x="396" y="17"/>
                    </a:lnTo>
                    <a:lnTo>
                      <a:pt x="401" y="17"/>
                    </a:lnTo>
                    <a:lnTo>
                      <a:pt x="407" y="18"/>
                    </a:lnTo>
                    <a:lnTo>
                      <a:pt x="423" y="34"/>
                    </a:lnTo>
                    <a:lnTo>
                      <a:pt x="471" y="49"/>
                    </a:lnTo>
                    <a:lnTo>
                      <a:pt x="473" y="49"/>
                    </a:lnTo>
                    <a:lnTo>
                      <a:pt x="475" y="54"/>
                    </a:lnTo>
                    <a:lnTo>
                      <a:pt x="475" y="54"/>
                    </a:lnTo>
                    <a:lnTo>
                      <a:pt x="475" y="58"/>
                    </a:lnTo>
                    <a:lnTo>
                      <a:pt x="476" y="59"/>
                    </a:lnTo>
                    <a:lnTo>
                      <a:pt x="476" y="65"/>
                    </a:lnTo>
                    <a:lnTo>
                      <a:pt x="485" y="65"/>
                    </a:lnTo>
                    <a:lnTo>
                      <a:pt x="491" y="75"/>
                    </a:lnTo>
                    <a:lnTo>
                      <a:pt x="492" y="84"/>
                    </a:lnTo>
                    <a:lnTo>
                      <a:pt x="498" y="88"/>
                    </a:lnTo>
                    <a:lnTo>
                      <a:pt x="500" y="102"/>
                    </a:lnTo>
                    <a:lnTo>
                      <a:pt x="503" y="104"/>
                    </a:lnTo>
                    <a:lnTo>
                      <a:pt x="505" y="109"/>
                    </a:lnTo>
                    <a:lnTo>
                      <a:pt x="505" y="113"/>
                    </a:lnTo>
                    <a:lnTo>
                      <a:pt x="498" y="116"/>
                    </a:lnTo>
                    <a:lnTo>
                      <a:pt x="496" y="116"/>
                    </a:lnTo>
                    <a:lnTo>
                      <a:pt x="492" y="118"/>
                    </a:lnTo>
                    <a:lnTo>
                      <a:pt x="492" y="133"/>
                    </a:lnTo>
                    <a:lnTo>
                      <a:pt x="487" y="147"/>
                    </a:lnTo>
                    <a:lnTo>
                      <a:pt x="489" y="177"/>
                    </a:lnTo>
                    <a:lnTo>
                      <a:pt x="491" y="181"/>
                    </a:lnTo>
                    <a:lnTo>
                      <a:pt x="496" y="183"/>
                    </a:lnTo>
                    <a:lnTo>
                      <a:pt x="496" y="188"/>
                    </a:lnTo>
                    <a:lnTo>
                      <a:pt x="494" y="190"/>
                    </a:lnTo>
                    <a:lnTo>
                      <a:pt x="487" y="191"/>
                    </a:lnTo>
                    <a:lnTo>
                      <a:pt x="484" y="195"/>
                    </a:lnTo>
                    <a:lnTo>
                      <a:pt x="478" y="197"/>
                    </a:lnTo>
                    <a:lnTo>
                      <a:pt x="478" y="197"/>
                    </a:lnTo>
                    <a:lnTo>
                      <a:pt x="471" y="231"/>
                    </a:lnTo>
                    <a:lnTo>
                      <a:pt x="466" y="238"/>
                    </a:lnTo>
                    <a:lnTo>
                      <a:pt x="466" y="241"/>
                    </a:lnTo>
                    <a:lnTo>
                      <a:pt x="466" y="247"/>
                    </a:lnTo>
                    <a:lnTo>
                      <a:pt x="471" y="249"/>
                    </a:lnTo>
                    <a:lnTo>
                      <a:pt x="473" y="254"/>
                    </a:lnTo>
                    <a:lnTo>
                      <a:pt x="480" y="254"/>
                    </a:lnTo>
                    <a:lnTo>
                      <a:pt x="482" y="254"/>
                    </a:lnTo>
                    <a:lnTo>
                      <a:pt x="482" y="256"/>
                    </a:lnTo>
                    <a:lnTo>
                      <a:pt x="346" y="302"/>
                    </a:lnTo>
                    <a:lnTo>
                      <a:pt x="353" y="324"/>
                    </a:lnTo>
                    <a:lnTo>
                      <a:pt x="357" y="325"/>
                    </a:lnTo>
                    <a:lnTo>
                      <a:pt x="357" y="327"/>
                    </a:lnTo>
                    <a:lnTo>
                      <a:pt x="350" y="327"/>
                    </a:lnTo>
                    <a:lnTo>
                      <a:pt x="344" y="329"/>
                    </a:lnTo>
                    <a:lnTo>
                      <a:pt x="339" y="327"/>
                    </a:lnTo>
                    <a:lnTo>
                      <a:pt x="334" y="325"/>
                    </a:lnTo>
                    <a:lnTo>
                      <a:pt x="332" y="325"/>
                    </a:lnTo>
                    <a:lnTo>
                      <a:pt x="321" y="331"/>
                    </a:lnTo>
                    <a:lnTo>
                      <a:pt x="309" y="331"/>
                    </a:lnTo>
                    <a:lnTo>
                      <a:pt x="298" y="340"/>
                    </a:lnTo>
                    <a:lnTo>
                      <a:pt x="293" y="340"/>
                    </a:lnTo>
                    <a:lnTo>
                      <a:pt x="289" y="341"/>
                    </a:lnTo>
                    <a:lnTo>
                      <a:pt x="285" y="368"/>
                    </a:lnTo>
                    <a:lnTo>
                      <a:pt x="269" y="366"/>
                    </a:lnTo>
                    <a:lnTo>
                      <a:pt x="266" y="370"/>
                    </a:lnTo>
                    <a:lnTo>
                      <a:pt x="264" y="372"/>
                    </a:lnTo>
                    <a:lnTo>
                      <a:pt x="260" y="372"/>
                    </a:lnTo>
                    <a:lnTo>
                      <a:pt x="255" y="379"/>
                    </a:lnTo>
                    <a:lnTo>
                      <a:pt x="250" y="379"/>
                    </a:lnTo>
                    <a:lnTo>
                      <a:pt x="246" y="381"/>
                    </a:lnTo>
                    <a:lnTo>
                      <a:pt x="244" y="383"/>
                    </a:lnTo>
                    <a:lnTo>
                      <a:pt x="243" y="384"/>
                    </a:lnTo>
                    <a:lnTo>
                      <a:pt x="239" y="386"/>
                    </a:lnTo>
                    <a:lnTo>
                      <a:pt x="234" y="397"/>
                    </a:lnTo>
                    <a:lnTo>
                      <a:pt x="226" y="404"/>
                    </a:lnTo>
                    <a:lnTo>
                      <a:pt x="225" y="408"/>
                    </a:lnTo>
                    <a:lnTo>
                      <a:pt x="225" y="413"/>
                    </a:lnTo>
                    <a:lnTo>
                      <a:pt x="209" y="433"/>
                    </a:lnTo>
                    <a:lnTo>
                      <a:pt x="203" y="433"/>
                    </a:lnTo>
                    <a:lnTo>
                      <a:pt x="198" y="434"/>
                    </a:lnTo>
                    <a:lnTo>
                      <a:pt x="194" y="434"/>
                    </a:lnTo>
                    <a:lnTo>
                      <a:pt x="194" y="429"/>
                    </a:lnTo>
                    <a:lnTo>
                      <a:pt x="191" y="427"/>
                    </a:lnTo>
                    <a:lnTo>
                      <a:pt x="184" y="429"/>
                    </a:lnTo>
                    <a:lnTo>
                      <a:pt x="180" y="429"/>
                    </a:lnTo>
                    <a:lnTo>
                      <a:pt x="168" y="431"/>
                    </a:lnTo>
                    <a:lnTo>
                      <a:pt x="155" y="425"/>
                    </a:lnTo>
                    <a:lnTo>
                      <a:pt x="141" y="427"/>
                    </a:lnTo>
                    <a:lnTo>
                      <a:pt x="137" y="427"/>
                    </a:lnTo>
                    <a:lnTo>
                      <a:pt x="135" y="425"/>
                    </a:lnTo>
                    <a:lnTo>
                      <a:pt x="130" y="424"/>
                    </a:lnTo>
                    <a:lnTo>
                      <a:pt x="125" y="413"/>
                    </a:lnTo>
                    <a:lnTo>
                      <a:pt x="121" y="411"/>
                    </a:lnTo>
                    <a:lnTo>
                      <a:pt x="93" y="408"/>
                    </a:lnTo>
                    <a:lnTo>
                      <a:pt x="91" y="406"/>
                    </a:lnTo>
                    <a:lnTo>
                      <a:pt x="51" y="415"/>
                    </a:lnTo>
                    <a:lnTo>
                      <a:pt x="46" y="411"/>
                    </a:lnTo>
                    <a:lnTo>
                      <a:pt x="43" y="406"/>
                    </a:lnTo>
                    <a:lnTo>
                      <a:pt x="9" y="381"/>
                    </a:lnTo>
                    <a:lnTo>
                      <a:pt x="7" y="374"/>
                    </a:lnTo>
                    <a:lnTo>
                      <a:pt x="0" y="370"/>
                    </a:lnTo>
                    <a:lnTo>
                      <a:pt x="0" y="368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5" name="Freeform 107">
                <a:extLst>
                  <a:ext uri="{FF2B5EF4-FFF2-40B4-BE49-F238E27FC236}">
                    <a16:creationId xmlns:a16="http://schemas.microsoft.com/office/drawing/2014/main" id="{76C39C7D-4686-4988-B45F-BFCF31B06F4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8" y="2412"/>
                <a:ext cx="6" cy="11"/>
              </a:xfrm>
              <a:custGeom>
                <a:avLst/>
                <a:gdLst>
                  <a:gd name="T0" fmla="*/ 4 w 6"/>
                  <a:gd name="T1" fmla="*/ 0 h 11"/>
                  <a:gd name="T2" fmla="*/ 6 w 6"/>
                  <a:gd name="T3" fmla="*/ 0 h 11"/>
                  <a:gd name="T4" fmla="*/ 6 w 6"/>
                  <a:gd name="T5" fmla="*/ 4 h 11"/>
                  <a:gd name="T6" fmla="*/ 4 w 6"/>
                  <a:gd name="T7" fmla="*/ 9 h 11"/>
                  <a:gd name="T8" fmla="*/ 2 w 6"/>
                  <a:gd name="T9" fmla="*/ 11 h 11"/>
                  <a:gd name="T10" fmla="*/ 0 w 6"/>
                  <a:gd name="T11" fmla="*/ 2 h 11"/>
                  <a:gd name="T12" fmla="*/ 0 w 6"/>
                  <a:gd name="T13" fmla="*/ 2 h 11"/>
                  <a:gd name="T14" fmla="*/ 4 w 6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1">
                    <a:moveTo>
                      <a:pt x="4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4" y="9"/>
                    </a:lnTo>
                    <a:lnTo>
                      <a:pt x="2" y="1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6" name="Freeform 108">
                <a:extLst>
                  <a:ext uri="{FF2B5EF4-FFF2-40B4-BE49-F238E27FC236}">
                    <a16:creationId xmlns:a16="http://schemas.microsoft.com/office/drawing/2014/main" id="{781C6DEF-92CA-4837-83A4-4302E7CF3FE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78" y="2412"/>
                <a:ext cx="6" cy="11"/>
              </a:xfrm>
              <a:custGeom>
                <a:avLst/>
                <a:gdLst>
                  <a:gd name="T0" fmla="*/ 4 w 6"/>
                  <a:gd name="T1" fmla="*/ 0 h 11"/>
                  <a:gd name="T2" fmla="*/ 6 w 6"/>
                  <a:gd name="T3" fmla="*/ 0 h 11"/>
                  <a:gd name="T4" fmla="*/ 6 w 6"/>
                  <a:gd name="T5" fmla="*/ 4 h 11"/>
                  <a:gd name="T6" fmla="*/ 4 w 6"/>
                  <a:gd name="T7" fmla="*/ 9 h 11"/>
                  <a:gd name="T8" fmla="*/ 2 w 6"/>
                  <a:gd name="T9" fmla="*/ 11 h 11"/>
                  <a:gd name="T10" fmla="*/ 0 w 6"/>
                  <a:gd name="T11" fmla="*/ 2 h 11"/>
                  <a:gd name="T12" fmla="*/ 0 w 6"/>
                  <a:gd name="T13" fmla="*/ 2 h 11"/>
                  <a:gd name="T14" fmla="*/ 4 w 6"/>
                  <a:gd name="T1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" h="11">
                    <a:moveTo>
                      <a:pt x="4" y="0"/>
                    </a:moveTo>
                    <a:lnTo>
                      <a:pt x="6" y="0"/>
                    </a:lnTo>
                    <a:lnTo>
                      <a:pt x="6" y="4"/>
                    </a:lnTo>
                    <a:lnTo>
                      <a:pt x="4" y="9"/>
                    </a:lnTo>
                    <a:lnTo>
                      <a:pt x="2" y="11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4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7" name="Freeform 109">
                <a:extLst>
                  <a:ext uri="{FF2B5EF4-FFF2-40B4-BE49-F238E27FC236}">
                    <a16:creationId xmlns:a16="http://schemas.microsoft.com/office/drawing/2014/main" id="{51582FF8-367B-41B7-A2ED-2A9C2D781CE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2469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10 w 14"/>
                  <a:gd name="T3" fmla="*/ 0 h 14"/>
                  <a:gd name="T4" fmla="*/ 12 w 14"/>
                  <a:gd name="T5" fmla="*/ 0 h 14"/>
                  <a:gd name="T6" fmla="*/ 14 w 14"/>
                  <a:gd name="T7" fmla="*/ 7 h 14"/>
                  <a:gd name="T8" fmla="*/ 7 w 14"/>
                  <a:gd name="T9" fmla="*/ 14 h 14"/>
                  <a:gd name="T10" fmla="*/ 5 w 14"/>
                  <a:gd name="T11" fmla="*/ 14 h 14"/>
                  <a:gd name="T12" fmla="*/ 1 w 14"/>
                  <a:gd name="T13" fmla="*/ 11 h 14"/>
                  <a:gd name="T14" fmla="*/ 0 w 14"/>
                  <a:gd name="T15" fmla="*/ 5 h 14"/>
                  <a:gd name="T16" fmla="*/ 1 w 14"/>
                  <a:gd name="T17" fmla="*/ 4 h 14"/>
                  <a:gd name="T18" fmla="*/ 3 w 14"/>
                  <a:gd name="T19" fmla="*/ 0 h 14"/>
                  <a:gd name="T20" fmla="*/ 8 w 14"/>
                  <a:gd name="T2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4">
                    <a:moveTo>
                      <a:pt x="8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4" y="7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1" y="11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3" y="0"/>
                    </a:lnTo>
                    <a:lnTo>
                      <a:pt x="8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8" name="Freeform 110">
                <a:extLst>
                  <a:ext uri="{FF2B5EF4-FFF2-40B4-BE49-F238E27FC236}">
                    <a16:creationId xmlns:a16="http://schemas.microsoft.com/office/drawing/2014/main" id="{F8C4FBE1-EDAF-460B-8541-51F96E943FA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343" y="2469"/>
                <a:ext cx="14" cy="14"/>
              </a:xfrm>
              <a:custGeom>
                <a:avLst/>
                <a:gdLst>
                  <a:gd name="T0" fmla="*/ 8 w 14"/>
                  <a:gd name="T1" fmla="*/ 0 h 14"/>
                  <a:gd name="T2" fmla="*/ 10 w 14"/>
                  <a:gd name="T3" fmla="*/ 0 h 14"/>
                  <a:gd name="T4" fmla="*/ 12 w 14"/>
                  <a:gd name="T5" fmla="*/ 0 h 14"/>
                  <a:gd name="T6" fmla="*/ 14 w 14"/>
                  <a:gd name="T7" fmla="*/ 7 h 14"/>
                  <a:gd name="T8" fmla="*/ 7 w 14"/>
                  <a:gd name="T9" fmla="*/ 14 h 14"/>
                  <a:gd name="T10" fmla="*/ 5 w 14"/>
                  <a:gd name="T11" fmla="*/ 14 h 14"/>
                  <a:gd name="T12" fmla="*/ 1 w 14"/>
                  <a:gd name="T13" fmla="*/ 11 h 14"/>
                  <a:gd name="T14" fmla="*/ 0 w 14"/>
                  <a:gd name="T15" fmla="*/ 5 h 14"/>
                  <a:gd name="T16" fmla="*/ 1 w 14"/>
                  <a:gd name="T17" fmla="*/ 4 h 14"/>
                  <a:gd name="T18" fmla="*/ 3 w 14"/>
                  <a:gd name="T19" fmla="*/ 0 h 14"/>
                  <a:gd name="T20" fmla="*/ 8 w 14"/>
                  <a:gd name="T21" fmla="*/ 0 h 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4" h="14">
                    <a:moveTo>
                      <a:pt x="8" y="0"/>
                    </a:moveTo>
                    <a:lnTo>
                      <a:pt x="10" y="0"/>
                    </a:lnTo>
                    <a:lnTo>
                      <a:pt x="12" y="0"/>
                    </a:lnTo>
                    <a:lnTo>
                      <a:pt x="14" y="7"/>
                    </a:lnTo>
                    <a:lnTo>
                      <a:pt x="7" y="14"/>
                    </a:lnTo>
                    <a:lnTo>
                      <a:pt x="5" y="14"/>
                    </a:lnTo>
                    <a:lnTo>
                      <a:pt x="1" y="11"/>
                    </a:lnTo>
                    <a:lnTo>
                      <a:pt x="0" y="5"/>
                    </a:lnTo>
                    <a:lnTo>
                      <a:pt x="1" y="4"/>
                    </a:lnTo>
                    <a:lnTo>
                      <a:pt x="3" y="0"/>
                    </a:lnTo>
                    <a:lnTo>
                      <a:pt x="8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29" name="Freeform 111">
                <a:extLst>
                  <a:ext uri="{FF2B5EF4-FFF2-40B4-BE49-F238E27FC236}">
                    <a16:creationId xmlns:a16="http://schemas.microsoft.com/office/drawing/2014/main" id="{9C34B061-2DD1-4AF8-941D-838185C6CDD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3" y="2291"/>
                <a:ext cx="343" cy="396"/>
              </a:xfrm>
              <a:custGeom>
                <a:avLst/>
                <a:gdLst>
                  <a:gd name="T0" fmla="*/ 306 w 343"/>
                  <a:gd name="T1" fmla="*/ 201 h 396"/>
                  <a:gd name="T2" fmla="*/ 306 w 343"/>
                  <a:gd name="T3" fmla="*/ 76 h 396"/>
                  <a:gd name="T4" fmla="*/ 308 w 343"/>
                  <a:gd name="T5" fmla="*/ 75 h 396"/>
                  <a:gd name="T6" fmla="*/ 342 w 343"/>
                  <a:gd name="T7" fmla="*/ 32 h 396"/>
                  <a:gd name="T8" fmla="*/ 343 w 343"/>
                  <a:gd name="T9" fmla="*/ 28 h 396"/>
                  <a:gd name="T10" fmla="*/ 320 w 343"/>
                  <a:gd name="T11" fmla="*/ 28 h 396"/>
                  <a:gd name="T12" fmla="*/ 295 w 343"/>
                  <a:gd name="T13" fmla="*/ 16 h 396"/>
                  <a:gd name="T14" fmla="*/ 265 w 343"/>
                  <a:gd name="T15" fmla="*/ 25 h 396"/>
                  <a:gd name="T16" fmla="*/ 252 w 343"/>
                  <a:gd name="T17" fmla="*/ 37 h 396"/>
                  <a:gd name="T18" fmla="*/ 234 w 343"/>
                  <a:gd name="T19" fmla="*/ 46 h 396"/>
                  <a:gd name="T20" fmla="*/ 168 w 343"/>
                  <a:gd name="T21" fmla="*/ 35 h 396"/>
                  <a:gd name="T22" fmla="*/ 117 w 343"/>
                  <a:gd name="T23" fmla="*/ 1 h 396"/>
                  <a:gd name="T24" fmla="*/ 92 w 343"/>
                  <a:gd name="T25" fmla="*/ 3 h 396"/>
                  <a:gd name="T26" fmla="*/ 81 w 343"/>
                  <a:gd name="T27" fmla="*/ 0 h 396"/>
                  <a:gd name="T28" fmla="*/ 22 w 343"/>
                  <a:gd name="T29" fmla="*/ 0 h 396"/>
                  <a:gd name="T30" fmla="*/ 13 w 343"/>
                  <a:gd name="T31" fmla="*/ 5 h 396"/>
                  <a:gd name="T32" fmla="*/ 0 w 343"/>
                  <a:gd name="T33" fmla="*/ 21 h 396"/>
                  <a:gd name="T34" fmla="*/ 2 w 343"/>
                  <a:gd name="T35" fmla="*/ 23 h 396"/>
                  <a:gd name="T36" fmla="*/ 4 w 343"/>
                  <a:gd name="T37" fmla="*/ 25 h 396"/>
                  <a:gd name="T38" fmla="*/ 13 w 343"/>
                  <a:gd name="T39" fmla="*/ 26 h 396"/>
                  <a:gd name="T40" fmla="*/ 15 w 343"/>
                  <a:gd name="T41" fmla="*/ 28 h 396"/>
                  <a:gd name="T42" fmla="*/ 15 w 343"/>
                  <a:gd name="T43" fmla="*/ 33 h 396"/>
                  <a:gd name="T44" fmla="*/ 17 w 343"/>
                  <a:gd name="T45" fmla="*/ 35 h 396"/>
                  <a:gd name="T46" fmla="*/ 18 w 343"/>
                  <a:gd name="T47" fmla="*/ 37 h 396"/>
                  <a:gd name="T48" fmla="*/ 24 w 343"/>
                  <a:gd name="T49" fmla="*/ 62 h 396"/>
                  <a:gd name="T50" fmla="*/ 27 w 343"/>
                  <a:gd name="T51" fmla="*/ 67 h 396"/>
                  <a:gd name="T52" fmla="*/ 36 w 343"/>
                  <a:gd name="T53" fmla="*/ 71 h 396"/>
                  <a:gd name="T54" fmla="*/ 43 w 343"/>
                  <a:gd name="T55" fmla="*/ 78 h 396"/>
                  <a:gd name="T56" fmla="*/ 45 w 343"/>
                  <a:gd name="T57" fmla="*/ 121 h 396"/>
                  <a:gd name="T58" fmla="*/ 43 w 343"/>
                  <a:gd name="T59" fmla="*/ 132 h 396"/>
                  <a:gd name="T60" fmla="*/ 2 w 343"/>
                  <a:gd name="T61" fmla="*/ 187 h 396"/>
                  <a:gd name="T62" fmla="*/ 2 w 343"/>
                  <a:gd name="T63" fmla="*/ 198 h 396"/>
                  <a:gd name="T64" fmla="*/ 8 w 343"/>
                  <a:gd name="T65" fmla="*/ 207 h 396"/>
                  <a:gd name="T66" fmla="*/ 9 w 343"/>
                  <a:gd name="T67" fmla="*/ 212 h 396"/>
                  <a:gd name="T68" fmla="*/ 15 w 343"/>
                  <a:gd name="T69" fmla="*/ 212 h 396"/>
                  <a:gd name="T70" fmla="*/ 20 w 343"/>
                  <a:gd name="T71" fmla="*/ 208 h 396"/>
                  <a:gd name="T72" fmla="*/ 36 w 343"/>
                  <a:gd name="T73" fmla="*/ 208 h 396"/>
                  <a:gd name="T74" fmla="*/ 36 w 343"/>
                  <a:gd name="T75" fmla="*/ 212 h 396"/>
                  <a:gd name="T76" fmla="*/ 27 w 343"/>
                  <a:gd name="T77" fmla="*/ 216 h 396"/>
                  <a:gd name="T78" fmla="*/ 20 w 343"/>
                  <a:gd name="T79" fmla="*/ 221 h 396"/>
                  <a:gd name="T80" fmla="*/ 11 w 343"/>
                  <a:gd name="T81" fmla="*/ 221 h 396"/>
                  <a:gd name="T82" fmla="*/ 6 w 343"/>
                  <a:gd name="T83" fmla="*/ 232 h 396"/>
                  <a:gd name="T84" fmla="*/ 13 w 343"/>
                  <a:gd name="T85" fmla="*/ 237 h 396"/>
                  <a:gd name="T86" fmla="*/ 163 w 343"/>
                  <a:gd name="T87" fmla="*/ 326 h 396"/>
                  <a:gd name="T88" fmla="*/ 172 w 343"/>
                  <a:gd name="T89" fmla="*/ 360 h 396"/>
                  <a:gd name="T90" fmla="*/ 233 w 343"/>
                  <a:gd name="T91" fmla="*/ 396 h 396"/>
                  <a:gd name="T92" fmla="*/ 242 w 343"/>
                  <a:gd name="T93" fmla="*/ 392 h 396"/>
                  <a:gd name="T94" fmla="*/ 270 w 343"/>
                  <a:gd name="T95" fmla="*/ 337 h 396"/>
                  <a:gd name="T96" fmla="*/ 272 w 343"/>
                  <a:gd name="T97" fmla="*/ 324 h 396"/>
                  <a:gd name="T98" fmla="*/ 283 w 343"/>
                  <a:gd name="T99" fmla="*/ 308 h 396"/>
                  <a:gd name="T100" fmla="*/ 299 w 343"/>
                  <a:gd name="T101" fmla="*/ 299 h 396"/>
                  <a:gd name="T102" fmla="*/ 300 w 343"/>
                  <a:gd name="T103" fmla="*/ 291 h 396"/>
                  <a:gd name="T104" fmla="*/ 306 w 343"/>
                  <a:gd name="T105" fmla="*/ 283 h 396"/>
                  <a:gd name="T106" fmla="*/ 311 w 343"/>
                  <a:gd name="T107" fmla="*/ 282 h 396"/>
                  <a:gd name="T108" fmla="*/ 318 w 343"/>
                  <a:gd name="T109" fmla="*/ 280 h 396"/>
                  <a:gd name="T110" fmla="*/ 325 w 343"/>
                  <a:gd name="T111" fmla="*/ 271 h 396"/>
                  <a:gd name="T112" fmla="*/ 329 w 343"/>
                  <a:gd name="T113" fmla="*/ 267 h 396"/>
                  <a:gd name="T114" fmla="*/ 329 w 343"/>
                  <a:gd name="T115" fmla="*/ 264 h 396"/>
                  <a:gd name="T116" fmla="*/ 306 w 343"/>
                  <a:gd name="T117" fmla="*/ 235 h 396"/>
                  <a:gd name="T118" fmla="*/ 306 w 343"/>
                  <a:gd name="T119" fmla="*/ 201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3" h="396">
                    <a:moveTo>
                      <a:pt x="306" y="201"/>
                    </a:moveTo>
                    <a:lnTo>
                      <a:pt x="306" y="76"/>
                    </a:lnTo>
                    <a:lnTo>
                      <a:pt x="308" y="75"/>
                    </a:lnTo>
                    <a:lnTo>
                      <a:pt x="342" y="32"/>
                    </a:lnTo>
                    <a:lnTo>
                      <a:pt x="343" y="28"/>
                    </a:lnTo>
                    <a:lnTo>
                      <a:pt x="320" y="28"/>
                    </a:lnTo>
                    <a:lnTo>
                      <a:pt x="295" y="16"/>
                    </a:lnTo>
                    <a:lnTo>
                      <a:pt x="265" y="25"/>
                    </a:lnTo>
                    <a:lnTo>
                      <a:pt x="252" y="37"/>
                    </a:lnTo>
                    <a:lnTo>
                      <a:pt x="234" y="46"/>
                    </a:lnTo>
                    <a:lnTo>
                      <a:pt x="168" y="35"/>
                    </a:lnTo>
                    <a:lnTo>
                      <a:pt x="117" y="1"/>
                    </a:lnTo>
                    <a:lnTo>
                      <a:pt x="92" y="3"/>
                    </a:lnTo>
                    <a:lnTo>
                      <a:pt x="81" y="0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13" y="26"/>
                    </a:lnTo>
                    <a:lnTo>
                      <a:pt x="15" y="28"/>
                    </a:lnTo>
                    <a:lnTo>
                      <a:pt x="15" y="33"/>
                    </a:lnTo>
                    <a:lnTo>
                      <a:pt x="17" y="35"/>
                    </a:lnTo>
                    <a:lnTo>
                      <a:pt x="18" y="37"/>
                    </a:lnTo>
                    <a:lnTo>
                      <a:pt x="24" y="62"/>
                    </a:lnTo>
                    <a:lnTo>
                      <a:pt x="27" y="67"/>
                    </a:lnTo>
                    <a:lnTo>
                      <a:pt x="36" y="71"/>
                    </a:lnTo>
                    <a:lnTo>
                      <a:pt x="43" y="78"/>
                    </a:lnTo>
                    <a:lnTo>
                      <a:pt x="45" y="121"/>
                    </a:lnTo>
                    <a:lnTo>
                      <a:pt x="43" y="132"/>
                    </a:lnTo>
                    <a:lnTo>
                      <a:pt x="2" y="187"/>
                    </a:lnTo>
                    <a:lnTo>
                      <a:pt x="2" y="198"/>
                    </a:lnTo>
                    <a:lnTo>
                      <a:pt x="8" y="207"/>
                    </a:lnTo>
                    <a:lnTo>
                      <a:pt x="9" y="212"/>
                    </a:lnTo>
                    <a:lnTo>
                      <a:pt x="15" y="212"/>
                    </a:lnTo>
                    <a:lnTo>
                      <a:pt x="20" y="208"/>
                    </a:lnTo>
                    <a:lnTo>
                      <a:pt x="36" y="208"/>
                    </a:lnTo>
                    <a:lnTo>
                      <a:pt x="36" y="212"/>
                    </a:lnTo>
                    <a:lnTo>
                      <a:pt x="27" y="216"/>
                    </a:lnTo>
                    <a:lnTo>
                      <a:pt x="20" y="221"/>
                    </a:lnTo>
                    <a:lnTo>
                      <a:pt x="11" y="221"/>
                    </a:lnTo>
                    <a:lnTo>
                      <a:pt x="6" y="232"/>
                    </a:lnTo>
                    <a:lnTo>
                      <a:pt x="13" y="237"/>
                    </a:lnTo>
                    <a:lnTo>
                      <a:pt x="163" y="326"/>
                    </a:lnTo>
                    <a:lnTo>
                      <a:pt x="172" y="360"/>
                    </a:lnTo>
                    <a:lnTo>
                      <a:pt x="233" y="396"/>
                    </a:lnTo>
                    <a:lnTo>
                      <a:pt x="242" y="392"/>
                    </a:lnTo>
                    <a:lnTo>
                      <a:pt x="270" y="337"/>
                    </a:lnTo>
                    <a:lnTo>
                      <a:pt x="272" y="324"/>
                    </a:lnTo>
                    <a:lnTo>
                      <a:pt x="283" y="308"/>
                    </a:lnTo>
                    <a:lnTo>
                      <a:pt x="299" y="299"/>
                    </a:lnTo>
                    <a:lnTo>
                      <a:pt x="300" y="291"/>
                    </a:lnTo>
                    <a:lnTo>
                      <a:pt x="306" y="283"/>
                    </a:lnTo>
                    <a:lnTo>
                      <a:pt x="311" y="282"/>
                    </a:lnTo>
                    <a:lnTo>
                      <a:pt x="318" y="280"/>
                    </a:lnTo>
                    <a:lnTo>
                      <a:pt x="325" y="271"/>
                    </a:lnTo>
                    <a:lnTo>
                      <a:pt x="329" y="267"/>
                    </a:lnTo>
                    <a:lnTo>
                      <a:pt x="329" y="264"/>
                    </a:lnTo>
                    <a:lnTo>
                      <a:pt x="306" y="235"/>
                    </a:lnTo>
                    <a:lnTo>
                      <a:pt x="306" y="201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0" name="Freeform 112">
                <a:extLst>
                  <a:ext uri="{FF2B5EF4-FFF2-40B4-BE49-F238E27FC236}">
                    <a16:creationId xmlns:a16="http://schemas.microsoft.com/office/drawing/2014/main" id="{66EA086B-519D-4748-A39C-BA9925842F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533" y="2291"/>
                <a:ext cx="343" cy="396"/>
              </a:xfrm>
              <a:custGeom>
                <a:avLst/>
                <a:gdLst>
                  <a:gd name="T0" fmla="*/ 306 w 343"/>
                  <a:gd name="T1" fmla="*/ 201 h 396"/>
                  <a:gd name="T2" fmla="*/ 306 w 343"/>
                  <a:gd name="T3" fmla="*/ 76 h 396"/>
                  <a:gd name="T4" fmla="*/ 308 w 343"/>
                  <a:gd name="T5" fmla="*/ 75 h 396"/>
                  <a:gd name="T6" fmla="*/ 342 w 343"/>
                  <a:gd name="T7" fmla="*/ 32 h 396"/>
                  <a:gd name="T8" fmla="*/ 343 w 343"/>
                  <a:gd name="T9" fmla="*/ 28 h 396"/>
                  <a:gd name="T10" fmla="*/ 320 w 343"/>
                  <a:gd name="T11" fmla="*/ 28 h 396"/>
                  <a:gd name="T12" fmla="*/ 295 w 343"/>
                  <a:gd name="T13" fmla="*/ 16 h 396"/>
                  <a:gd name="T14" fmla="*/ 265 w 343"/>
                  <a:gd name="T15" fmla="*/ 25 h 396"/>
                  <a:gd name="T16" fmla="*/ 252 w 343"/>
                  <a:gd name="T17" fmla="*/ 37 h 396"/>
                  <a:gd name="T18" fmla="*/ 234 w 343"/>
                  <a:gd name="T19" fmla="*/ 46 h 396"/>
                  <a:gd name="T20" fmla="*/ 168 w 343"/>
                  <a:gd name="T21" fmla="*/ 35 h 396"/>
                  <a:gd name="T22" fmla="*/ 117 w 343"/>
                  <a:gd name="T23" fmla="*/ 1 h 396"/>
                  <a:gd name="T24" fmla="*/ 92 w 343"/>
                  <a:gd name="T25" fmla="*/ 3 h 396"/>
                  <a:gd name="T26" fmla="*/ 81 w 343"/>
                  <a:gd name="T27" fmla="*/ 0 h 396"/>
                  <a:gd name="T28" fmla="*/ 22 w 343"/>
                  <a:gd name="T29" fmla="*/ 0 h 396"/>
                  <a:gd name="T30" fmla="*/ 13 w 343"/>
                  <a:gd name="T31" fmla="*/ 5 h 396"/>
                  <a:gd name="T32" fmla="*/ 0 w 343"/>
                  <a:gd name="T33" fmla="*/ 21 h 396"/>
                  <a:gd name="T34" fmla="*/ 2 w 343"/>
                  <a:gd name="T35" fmla="*/ 23 h 396"/>
                  <a:gd name="T36" fmla="*/ 4 w 343"/>
                  <a:gd name="T37" fmla="*/ 25 h 396"/>
                  <a:gd name="T38" fmla="*/ 13 w 343"/>
                  <a:gd name="T39" fmla="*/ 26 h 396"/>
                  <a:gd name="T40" fmla="*/ 15 w 343"/>
                  <a:gd name="T41" fmla="*/ 28 h 396"/>
                  <a:gd name="T42" fmla="*/ 15 w 343"/>
                  <a:gd name="T43" fmla="*/ 33 h 396"/>
                  <a:gd name="T44" fmla="*/ 17 w 343"/>
                  <a:gd name="T45" fmla="*/ 35 h 396"/>
                  <a:gd name="T46" fmla="*/ 18 w 343"/>
                  <a:gd name="T47" fmla="*/ 37 h 396"/>
                  <a:gd name="T48" fmla="*/ 24 w 343"/>
                  <a:gd name="T49" fmla="*/ 62 h 396"/>
                  <a:gd name="T50" fmla="*/ 27 w 343"/>
                  <a:gd name="T51" fmla="*/ 67 h 396"/>
                  <a:gd name="T52" fmla="*/ 36 w 343"/>
                  <a:gd name="T53" fmla="*/ 71 h 396"/>
                  <a:gd name="T54" fmla="*/ 43 w 343"/>
                  <a:gd name="T55" fmla="*/ 78 h 396"/>
                  <a:gd name="T56" fmla="*/ 45 w 343"/>
                  <a:gd name="T57" fmla="*/ 121 h 396"/>
                  <a:gd name="T58" fmla="*/ 43 w 343"/>
                  <a:gd name="T59" fmla="*/ 132 h 396"/>
                  <a:gd name="T60" fmla="*/ 2 w 343"/>
                  <a:gd name="T61" fmla="*/ 187 h 396"/>
                  <a:gd name="T62" fmla="*/ 2 w 343"/>
                  <a:gd name="T63" fmla="*/ 198 h 396"/>
                  <a:gd name="T64" fmla="*/ 8 w 343"/>
                  <a:gd name="T65" fmla="*/ 207 h 396"/>
                  <a:gd name="T66" fmla="*/ 9 w 343"/>
                  <a:gd name="T67" fmla="*/ 212 h 396"/>
                  <a:gd name="T68" fmla="*/ 15 w 343"/>
                  <a:gd name="T69" fmla="*/ 212 h 396"/>
                  <a:gd name="T70" fmla="*/ 20 w 343"/>
                  <a:gd name="T71" fmla="*/ 208 h 396"/>
                  <a:gd name="T72" fmla="*/ 36 w 343"/>
                  <a:gd name="T73" fmla="*/ 208 h 396"/>
                  <a:gd name="T74" fmla="*/ 36 w 343"/>
                  <a:gd name="T75" fmla="*/ 212 h 396"/>
                  <a:gd name="T76" fmla="*/ 27 w 343"/>
                  <a:gd name="T77" fmla="*/ 216 h 396"/>
                  <a:gd name="T78" fmla="*/ 20 w 343"/>
                  <a:gd name="T79" fmla="*/ 221 h 396"/>
                  <a:gd name="T80" fmla="*/ 11 w 343"/>
                  <a:gd name="T81" fmla="*/ 221 h 396"/>
                  <a:gd name="T82" fmla="*/ 6 w 343"/>
                  <a:gd name="T83" fmla="*/ 232 h 396"/>
                  <a:gd name="T84" fmla="*/ 13 w 343"/>
                  <a:gd name="T85" fmla="*/ 237 h 396"/>
                  <a:gd name="T86" fmla="*/ 163 w 343"/>
                  <a:gd name="T87" fmla="*/ 326 h 396"/>
                  <a:gd name="T88" fmla="*/ 172 w 343"/>
                  <a:gd name="T89" fmla="*/ 360 h 396"/>
                  <a:gd name="T90" fmla="*/ 233 w 343"/>
                  <a:gd name="T91" fmla="*/ 396 h 396"/>
                  <a:gd name="T92" fmla="*/ 242 w 343"/>
                  <a:gd name="T93" fmla="*/ 392 h 396"/>
                  <a:gd name="T94" fmla="*/ 270 w 343"/>
                  <a:gd name="T95" fmla="*/ 337 h 396"/>
                  <a:gd name="T96" fmla="*/ 272 w 343"/>
                  <a:gd name="T97" fmla="*/ 324 h 396"/>
                  <a:gd name="T98" fmla="*/ 283 w 343"/>
                  <a:gd name="T99" fmla="*/ 308 h 396"/>
                  <a:gd name="T100" fmla="*/ 299 w 343"/>
                  <a:gd name="T101" fmla="*/ 299 h 396"/>
                  <a:gd name="T102" fmla="*/ 300 w 343"/>
                  <a:gd name="T103" fmla="*/ 291 h 396"/>
                  <a:gd name="T104" fmla="*/ 306 w 343"/>
                  <a:gd name="T105" fmla="*/ 283 h 396"/>
                  <a:gd name="T106" fmla="*/ 311 w 343"/>
                  <a:gd name="T107" fmla="*/ 282 h 396"/>
                  <a:gd name="T108" fmla="*/ 318 w 343"/>
                  <a:gd name="T109" fmla="*/ 280 h 396"/>
                  <a:gd name="T110" fmla="*/ 325 w 343"/>
                  <a:gd name="T111" fmla="*/ 271 h 396"/>
                  <a:gd name="T112" fmla="*/ 329 w 343"/>
                  <a:gd name="T113" fmla="*/ 267 h 396"/>
                  <a:gd name="T114" fmla="*/ 329 w 343"/>
                  <a:gd name="T115" fmla="*/ 264 h 396"/>
                  <a:gd name="T116" fmla="*/ 306 w 343"/>
                  <a:gd name="T117" fmla="*/ 235 h 396"/>
                  <a:gd name="T118" fmla="*/ 306 w 343"/>
                  <a:gd name="T119" fmla="*/ 201 h 3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343" h="396">
                    <a:moveTo>
                      <a:pt x="306" y="201"/>
                    </a:moveTo>
                    <a:lnTo>
                      <a:pt x="306" y="76"/>
                    </a:lnTo>
                    <a:lnTo>
                      <a:pt x="308" y="75"/>
                    </a:lnTo>
                    <a:lnTo>
                      <a:pt x="342" y="32"/>
                    </a:lnTo>
                    <a:lnTo>
                      <a:pt x="343" y="28"/>
                    </a:lnTo>
                    <a:lnTo>
                      <a:pt x="320" y="28"/>
                    </a:lnTo>
                    <a:lnTo>
                      <a:pt x="295" y="16"/>
                    </a:lnTo>
                    <a:lnTo>
                      <a:pt x="265" y="25"/>
                    </a:lnTo>
                    <a:lnTo>
                      <a:pt x="252" y="37"/>
                    </a:lnTo>
                    <a:lnTo>
                      <a:pt x="234" y="46"/>
                    </a:lnTo>
                    <a:lnTo>
                      <a:pt x="168" y="35"/>
                    </a:lnTo>
                    <a:lnTo>
                      <a:pt x="117" y="1"/>
                    </a:lnTo>
                    <a:lnTo>
                      <a:pt x="92" y="3"/>
                    </a:lnTo>
                    <a:lnTo>
                      <a:pt x="81" y="0"/>
                    </a:lnTo>
                    <a:lnTo>
                      <a:pt x="22" y="0"/>
                    </a:lnTo>
                    <a:lnTo>
                      <a:pt x="13" y="5"/>
                    </a:lnTo>
                    <a:lnTo>
                      <a:pt x="0" y="21"/>
                    </a:lnTo>
                    <a:lnTo>
                      <a:pt x="2" y="23"/>
                    </a:lnTo>
                    <a:lnTo>
                      <a:pt x="4" y="25"/>
                    </a:lnTo>
                    <a:lnTo>
                      <a:pt x="13" y="26"/>
                    </a:lnTo>
                    <a:lnTo>
                      <a:pt x="15" y="28"/>
                    </a:lnTo>
                    <a:lnTo>
                      <a:pt x="15" y="33"/>
                    </a:lnTo>
                    <a:lnTo>
                      <a:pt x="17" y="35"/>
                    </a:lnTo>
                    <a:lnTo>
                      <a:pt x="18" y="37"/>
                    </a:lnTo>
                    <a:lnTo>
                      <a:pt x="24" y="62"/>
                    </a:lnTo>
                    <a:lnTo>
                      <a:pt x="27" y="67"/>
                    </a:lnTo>
                    <a:lnTo>
                      <a:pt x="36" y="71"/>
                    </a:lnTo>
                    <a:lnTo>
                      <a:pt x="43" y="78"/>
                    </a:lnTo>
                    <a:lnTo>
                      <a:pt x="45" y="121"/>
                    </a:lnTo>
                    <a:lnTo>
                      <a:pt x="43" y="132"/>
                    </a:lnTo>
                    <a:lnTo>
                      <a:pt x="2" y="187"/>
                    </a:lnTo>
                    <a:lnTo>
                      <a:pt x="2" y="198"/>
                    </a:lnTo>
                    <a:lnTo>
                      <a:pt x="8" y="207"/>
                    </a:lnTo>
                    <a:lnTo>
                      <a:pt x="9" y="212"/>
                    </a:lnTo>
                    <a:lnTo>
                      <a:pt x="15" y="212"/>
                    </a:lnTo>
                    <a:lnTo>
                      <a:pt x="20" y="208"/>
                    </a:lnTo>
                    <a:lnTo>
                      <a:pt x="36" y="208"/>
                    </a:lnTo>
                    <a:lnTo>
                      <a:pt x="36" y="212"/>
                    </a:lnTo>
                    <a:lnTo>
                      <a:pt x="27" y="216"/>
                    </a:lnTo>
                    <a:lnTo>
                      <a:pt x="20" y="221"/>
                    </a:lnTo>
                    <a:lnTo>
                      <a:pt x="11" y="221"/>
                    </a:lnTo>
                    <a:lnTo>
                      <a:pt x="6" y="232"/>
                    </a:lnTo>
                    <a:lnTo>
                      <a:pt x="13" y="237"/>
                    </a:lnTo>
                    <a:lnTo>
                      <a:pt x="163" y="326"/>
                    </a:lnTo>
                    <a:lnTo>
                      <a:pt x="172" y="360"/>
                    </a:lnTo>
                    <a:lnTo>
                      <a:pt x="233" y="396"/>
                    </a:lnTo>
                    <a:lnTo>
                      <a:pt x="242" y="392"/>
                    </a:lnTo>
                    <a:lnTo>
                      <a:pt x="270" y="337"/>
                    </a:lnTo>
                    <a:lnTo>
                      <a:pt x="272" y="324"/>
                    </a:lnTo>
                    <a:lnTo>
                      <a:pt x="283" y="308"/>
                    </a:lnTo>
                    <a:lnTo>
                      <a:pt x="299" y="299"/>
                    </a:lnTo>
                    <a:lnTo>
                      <a:pt x="300" y="291"/>
                    </a:lnTo>
                    <a:lnTo>
                      <a:pt x="306" y="283"/>
                    </a:lnTo>
                    <a:lnTo>
                      <a:pt x="311" y="282"/>
                    </a:lnTo>
                    <a:lnTo>
                      <a:pt x="318" y="280"/>
                    </a:lnTo>
                    <a:lnTo>
                      <a:pt x="325" y="271"/>
                    </a:lnTo>
                    <a:lnTo>
                      <a:pt x="329" y="267"/>
                    </a:lnTo>
                    <a:lnTo>
                      <a:pt x="329" y="264"/>
                    </a:lnTo>
                    <a:lnTo>
                      <a:pt x="306" y="235"/>
                    </a:lnTo>
                    <a:lnTo>
                      <a:pt x="306" y="20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1" name="Freeform 113">
                <a:extLst>
                  <a:ext uri="{FF2B5EF4-FFF2-40B4-BE49-F238E27FC236}">
                    <a16:creationId xmlns:a16="http://schemas.microsoft.com/office/drawing/2014/main" id="{921917B9-002D-41F6-83C4-885E79F976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8" y="1951"/>
                <a:ext cx="130" cy="268"/>
              </a:xfrm>
              <a:custGeom>
                <a:avLst/>
                <a:gdLst>
                  <a:gd name="T0" fmla="*/ 123 w 130"/>
                  <a:gd name="T1" fmla="*/ 29 h 268"/>
                  <a:gd name="T2" fmla="*/ 89 w 130"/>
                  <a:gd name="T3" fmla="*/ 0 h 268"/>
                  <a:gd name="T4" fmla="*/ 84 w 130"/>
                  <a:gd name="T5" fmla="*/ 4 h 268"/>
                  <a:gd name="T6" fmla="*/ 70 w 130"/>
                  <a:gd name="T7" fmla="*/ 6 h 268"/>
                  <a:gd name="T8" fmla="*/ 71 w 130"/>
                  <a:gd name="T9" fmla="*/ 9 h 268"/>
                  <a:gd name="T10" fmla="*/ 77 w 130"/>
                  <a:gd name="T11" fmla="*/ 16 h 268"/>
                  <a:gd name="T12" fmla="*/ 70 w 130"/>
                  <a:gd name="T13" fmla="*/ 20 h 268"/>
                  <a:gd name="T14" fmla="*/ 71 w 130"/>
                  <a:gd name="T15" fmla="*/ 20 h 268"/>
                  <a:gd name="T16" fmla="*/ 71 w 130"/>
                  <a:gd name="T17" fmla="*/ 22 h 268"/>
                  <a:gd name="T18" fmla="*/ 70 w 130"/>
                  <a:gd name="T19" fmla="*/ 25 h 268"/>
                  <a:gd name="T20" fmla="*/ 66 w 130"/>
                  <a:gd name="T21" fmla="*/ 27 h 268"/>
                  <a:gd name="T22" fmla="*/ 68 w 130"/>
                  <a:gd name="T23" fmla="*/ 29 h 268"/>
                  <a:gd name="T24" fmla="*/ 66 w 130"/>
                  <a:gd name="T25" fmla="*/ 31 h 268"/>
                  <a:gd name="T26" fmla="*/ 55 w 130"/>
                  <a:gd name="T27" fmla="*/ 40 h 268"/>
                  <a:gd name="T28" fmla="*/ 52 w 130"/>
                  <a:gd name="T29" fmla="*/ 41 h 268"/>
                  <a:gd name="T30" fmla="*/ 46 w 130"/>
                  <a:gd name="T31" fmla="*/ 40 h 268"/>
                  <a:gd name="T32" fmla="*/ 39 w 130"/>
                  <a:gd name="T33" fmla="*/ 41 h 268"/>
                  <a:gd name="T34" fmla="*/ 34 w 130"/>
                  <a:gd name="T35" fmla="*/ 40 h 268"/>
                  <a:gd name="T36" fmla="*/ 29 w 130"/>
                  <a:gd name="T37" fmla="*/ 40 h 268"/>
                  <a:gd name="T38" fmla="*/ 27 w 130"/>
                  <a:gd name="T39" fmla="*/ 40 h 268"/>
                  <a:gd name="T40" fmla="*/ 21 w 130"/>
                  <a:gd name="T41" fmla="*/ 49 h 268"/>
                  <a:gd name="T42" fmla="*/ 18 w 130"/>
                  <a:gd name="T43" fmla="*/ 49 h 268"/>
                  <a:gd name="T44" fmla="*/ 16 w 130"/>
                  <a:gd name="T45" fmla="*/ 50 h 268"/>
                  <a:gd name="T46" fmla="*/ 16 w 130"/>
                  <a:gd name="T47" fmla="*/ 52 h 268"/>
                  <a:gd name="T48" fmla="*/ 12 w 130"/>
                  <a:gd name="T49" fmla="*/ 54 h 268"/>
                  <a:gd name="T50" fmla="*/ 12 w 130"/>
                  <a:gd name="T51" fmla="*/ 57 h 268"/>
                  <a:gd name="T52" fmla="*/ 9 w 130"/>
                  <a:gd name="T53" fmla="*/ 57 h 268"/>
                  <a:gd name="T54" fmla="*/ 5 w 130"/>
                  <a:gd name="T55" fmla="*/ 63 h 268"/>
                  <a:gd name="T56" fmla="*/ 4 w 130"/>
                  <a:gd name="T57" fmla="*/ 70 h 268"/>
                  <a:gd name="T58" fmla="*/ 2 w 130"/>
                  <a:gd name="T59" fmla="*/ 75 h 268"/>
                  <a:gd name="T60" fmla="*/ 0 w 130"/>
                  <a:gd name="T61" fmla="*/ 82 h 268"/>
                  <a:gd name="T62" fmla="*/ 0 w 130"/>
                  <a:gd name="T63" fmla="*/ 90 h 268"/>
                  <a:gd name="T64" fmla="*/ 4 w 130"/>
                  <a:gd name="T65" fmla="*/ 93 h 268"/>
                  <a:gd name="T66" fmla="*/ 9 w 130"/>
                  <a:gd name="T67" fmla="*/ 95 h 268"/>
                  <a:gd name="T68" fmla="*/ 11 w 130"/>
                  <a:gd name="T69" fmla="*/ 95 h 268"/>
                  <a:gd name="T70" fmla="*/ 16 w 130"/>
                  <a:gd name="T71" fmla="*/ 98 h 268"/>
                  <a:gd name="T72" fmla="*/ 25 w 130"/>
                  <a:gd name="T73" fmla="*/ 109 h 268"/>
                  <a:gd name="T74" fmla="*/ 45 w 130"/>
                  <a:gd name="T75" fmla="*/ 261 h 268"/>
                  <a:gd name="T76" fmla="*/ 48 w 130"/>
                  <a:gd name="T77" fmla="*/ 268 h 268"/>
                  <a:gd name="T78" fmla="*/ 87 w 130"/>
                  <a:gd name="T79" fmla="*/ 266 h 268"/>
                  <a:gd name="T80" fmla="*/ 86 w 130"/>
                  <a:gd name="T81" fmla="*/ 263 h 268"/>
                  <a:gd name="T82" fmla="*/ 89 w 130"/>
                  <a:gd name="T83" fmla="*/ 170 h 268"/>
                  <a:gd name="T84" fmla="*/ 102 w 130"/>
                  <a:gd name="T85" fmla="*/ 145 h 268"/>
                  <a:gd name="T86" fmla="*/ 105 w 130"/>
                  <a:gd name="T87" fmla="*/ 125 h 268"/>
                  <a:gd name="T88" fmla="*/ 121 w 130"/>
                  <a:gd name="T89" fmla="*/ 109 h 268"/>
                  <a:gd name="T90" fmla="*/ 123 w 130"/>
                  <a:gd name="T91" fmla="*/ 104 h 268"/>
                  <a:gd name="T92" fmla="*/ 125 w 130"/>
                  <a:gd name="T93" fmla="*/ 102 h 268"/>
                  <a:gd name="T94" fmla="*/ 125 w 130"/>
                  <a:gd name="T95" fmla="*/ 100 h 268"/>
                  <a:gd name="T96" fmla="*/ 125 w 130"/>
                  <a:gd name="T97" fmla="*/ 98 h 268"/>
                  <a:gd name="T98" fmla="*/ 121 w 130"/>
                  <a:gd name="T99" fmla="*/ 95 h 268"/>
                  <a:gd name="T100" fmla="*/ 121 w 130"/>
                  <a:gd name="T101" fmla="*/ 91 h 268"/>
                  <a:gd name="T102" fmla="*/ 123 w 130"/>
                  <a:gd name="T103" fmla="*/ 88 h 268"/>
                  <a:gd name="T104" fmla="*/ 127 w 130"/>
                  <a:gd name="T105" fmla="*/ 86 h 268"/>
                  <a:gd name="T106" fmla="*/ 130 w 130"/>
                  <a:gd name="T107" fmla="*/ 86 h 268"/>
                  <a:gd name="T108" fmla="*/ 130 w 130"/>
                  <a:gd name="T109" fmla="*/ 84 h 268"/>
                  <a:gd name="T110" fmla="*/ 127 w 130"/>
                  <a:gd name="T111" fmla="*/ 54 h 268"/>
                  <a:gd name="T112" fmla="*/ 120 w 130"/>
                  <a:gd name="T113" fmla="*/ 47 h 268"/>
                  <a:gd name="T114" fmla="*/ 118 w 130"/>
                  <a:gd name="T115" fmla="*/ 43 h 268"/>
                  <a:gd name="T116" fmla="*/ 120 w 130"/>
                  <a:gd name="T117" fmla="*/ 34 h 268"/>
                  <a:gd name="T118" fmla="*/ 123 w 130"/>
                  <a:gd name="T119" fmla="*/ 29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0" h="268">
                    <a:moveTo>
                      <a:pt x="123" y="29"/>
                    </a:moveTo>
                    <a:lnTo>
                      <a:pt x="89" y="0"/>
                    </a:lnTo>
                    <a:lnTo>
                      <a:pt x="84" y="4"/>
                    </a:lnTo>
                    <a:lnTo>
                      <a:pt x="70" y="6"/>
                    </a:lnTo>
                    <a:lnTo>
                      <a:pt x="71" y="9"/>
                    </a:lnTo>
                    <a:lnTo>
                      <a:pt x="77" y="16"/>
                    </a:lnTo>
                    <a:lnTo>
                      <a:pt x="70" y="20"/>
                    </a:lnTo>
                    <a:lnTo>
                      <a:pt x="71" y="20"/>
                    </a:lnTo>
                    <a:lnTo>
                      <a:pt x="71" y="22"/>
                    </a:lnTo>
                    <a:lnTo>
                      <a:pt x="70" y="25"/>
                    </a:lnTo>
                    <a:lnTo>
                      <a:pt x="66" y="27"/>
                    </a:lnTo>
                    <a:lnTo>
                      <a:pt x="68" y="29"/>
                    </a:lnTo>
                    <a:lnTo>
                      <a:pt x="66" y="31"/>
                    </a:lnTo>
                    <a:lnTo>
                      <a:pt x="55" y="40"/>
                    </a:lnTo>
                    <a:lnTo>
                      <a:pt x="52" y="41"/>
                    </a:lnTo>
                    <a:lnTo>
                      <a:pt x="46" y="40"/>
                    </a:lnTo>
                    <a:lnTo>
                      <a:pt x="39" y="41"/>
                    </a:lnTo>
                    <a:lnTo>
                      <a:pt x="34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21" y="49"/>
                    </a:lnTo>
                    <a:lnTo>
                      <a:pt x="18" y="49"/>
                    </a:lnTo>
                    <a:lnTo>
                      <a:pt x="16" y="50"/>
                    </a:lnTo>
                    <a:lnTo>
                      <a:pt x="16" y="52"/>
                    </a:lnTo>
                    <a:lnTo>
                      <a:pt x="12" y="54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5" y="63"/>
                    </a:lnTo>
                    <a:lnTo>
                      <a:pt x="4" y="70"/>
                    </a:lnTo>
                    <a:lnTo>
                      <a:pt x="2" y="75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4" y="93"/>
                    </a:lnTo>
                    <a:lnTo>
                      <a:pt x="9" y="95"/>
                    </a:lnTo>
                    <a:lnTo>
                      <a:pt x="11" y="95"/>
                    </a:lnTo>
                    <a:lnTo>
                      <a:pt x="16" y="98"/>
                    </a:lnTo>
                    <a:lnTo>
                      <a:pt x="25" y="109"/>
                    </a:lnTo>
                    <a:lnTo>
                      <a:pt x="45" y="261"/>
                    </a:lnTo>
                    <a:lnTo>
                      <a:pt x="48" y="268"/>
                    </a:lnTo>
                    <a:lnTo>
                      <a:pt x="87" y="266"/>
                    </a:lnTo>
                    <a:lnTo>
                      <a:pt x="86" y="263"/>
                    </a:lnTo>
                    <a:lnTo>
                      <a:pt x="89" y="170"/>
                    </a:lnTo>
                    <a:lnTo>
                      <a:pt x="102" y="145"/>
                    </a:lnTo>
                    <a:lnTo>
                      <a:pt x="105" y="125"/>
                    </a:lnTo>
                    <a:lnTo>
                      <a:pt x="121" y="109"/>
                    </a:lnTo>
                    <a:lnTo>
                      <a:pt x="123" y="104"/>
                    </a:lnTo>
                    <a:lnTo>
                      <a:pt x="125" y="102"/>
                    </a:lnTo>
                    <a:lnTo>
                      <a:pt x="125" y="100"/>
                    </a:lnTo>
                    <a:lnTo>
                      <a:pt x="125" y="98"/>
                    </a:lnTo>
                    <a:lnTo>
                      <a:pt x="121" y="95"/>
                    </a:lnTo>
                    <a:lnTo>
                      <a:pt x="121" y="91"/>
                    </a:lnTo>
                    <a:lnTo>
                      <a:pt x="123" y="88"/>
                    </a:lnTo>
                    <a:lnTo>
                      <a:pt x="127" y="86"/>
                    </a:lnTo>
                    <a:lnTo>
                      <a:pt x="130" y="86"/>
                    </a:lnTo>
                    <a:lnTo>
                      <a:pt x="130" y="84"/>
                    </a:lnTo>
                    <a:lnTo>
                      <a:pt x="127" y="54"/>
                    </a:lnTo>
                    <a:lnTo>
                      <a:pt x="120" y="47"/>
                    </a:lnTo>
                    <a:lnTo>
                      <a:pt x="118" y="43"/>
                    </a:lnTo>
                    <a:lnTo>
                      <a:pt x="120" y="34"/>
                    </a:lnTo>
                    <a:lnTo>
                      <a:pt x="123" y="29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2" name="Freeform 114">
                <a:extLst>
                  <a:ext uri="{FF2B5EF4-FFF2-40B4-BE49-F238E27FC236}">
                    <a16:creationId xmlns:a16="http://schemas.microsoft.com/office/drawing/2014/main" id="{9715BD28-C838-4DE3-AC02-0B8A621F66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098" y="1951"/>
                <a:ext cx="130" cy="268"/>
              </a:xfrm>
              <a:custGeom>
                <a:avLst/>
                <a:gdLst>
                  <a:gd name="T0" fmla="*/ 123 w 130"/>
                  <a:gd name="T1" fmla="*/ 29 h 268"/>
                  <a:gd name="T2" fmla="*/ 89 w 130"/>
                  <a:gd name="T3" fmla="*/ 0 h 268"/>
                  <a:gd name="T4" fmla="*/ 84 w 130"/>
                  <a:gd name="T5" fmla="*/ 4 h 268"/>
                  <a:gd name="T6" fmla="*/ 70 w 130"/>
                  <a:gd name="T7" fmla="*/ 6 h 268"/>
                  <a:gd name="T8" fmla="*/ 71 w 130"/>
                  <a:gd name="T9" fmla="*/ 9 h 268"/>
                  <a:gd name="T10" fmla="*/ 77 w 130"/>
                  <a:gd name="T11" fmla="*/ 16 h 268"/>
                  <a:gd name="T12" fmla="*/ 70 w 130"/>
                  <a:gd name="T13" fmla="*/ 20 h 268"/>
                  <a:gd name="T14" fmla="*/ 71 w 130"/>
                  <a:gd name="T15" fmla="*/ 20 h 268"/>
                  <a:gd name="T16" fmla="*/ 71 w 130"/>
                  <a:gd name="T17" fmla="*/ 22 h 268"/>
                  <a:gd name="T18" fmla="*/ 70 w 130"/>
                  <a:gd name="T19" fmla="*/ 25 h 268"/>
                  <a:gd name="T20" fmla="*/ 66 w 130"/>
                  <a:gd name="T21" fmla="*/ 27 h 268"/>
                  <a:gd name="T22" fmla="*/ 68 w 130"/>
                  <a:gd name="T23" fmla="*/ 29 h 268"/>
                  <a:gd name="T24" fmla="*/ 66 w 130"/>
                  <a:gd name="T25" fmla="*/ 31 h 268"/>
                  <a:gd name="T26" fmla="*/ 55 w 130"/>
                  <a:gd name="T27" fmla="*/ 40 h 268"/>
                  <a:gd name="T28" fmla="*/ 52 w 130"/>
                  <a:gd name="T29" fmla="*/ 41 h 268"/>
                  <a:gd name="T30" fmla="*/ 46 w 130"/>
                  <a:gd name="T31" fmla="*/ 40 h 268"/>
                  <a:gd name="T32" fmla="*/ 39 w 130"/>
                  <a:gd name="T33" fmla="*/ 41 h 268"/>
                  <a:gd name="T34" fmla="*/ 34 w 130"/>
                  <a:gd name="T35" fmla="*/ 40 h 268"/>
                  <a:gd name="T36" fmla="*/ 29 w 130"/>
                  <a:gd name="T37" fmla="*/ 40 h 268"/>
                  <a:gd name="T38" fmla="*/ 27 w 130"/>
                  <a:gd name="T39" fmla="*/ 40 h 268"/>
                  <a:gd name="T40" fmla="*/ 21 w 130"/>
                  <a:gd name="T41" fmla="*/ 49 h 268"/>
                  <a:gd name="T42" fmla="*/ 18 w 130"/>
                  <a:gd name="T43" fmla="*/ 49 h 268"/>
                  <a:gd name="T44" fmla="*/ 16 w 130"/>
                  <a:gd name="T45" fmla="*/ 50 h 268"/>
                  <a:gd name="T46" fmla="*/ 16 w 130"/>
                  <a:gd name="T47" fmla="*/ 52 h 268"/>
                  <a:gd name="T48" fmla="*/ 12 w 130"/>
                  <a:gd name="T49" fmla="*/ 54 h 268"/>
                  <a:gd name="T50" fmla="*/ 12 w 130"/>
                  <a:gd name="T51" fmla="*/ 57 h 268"/>
                  <a:gd name="T52" fmla="*/ 9 w 130"/>
                  <a:gd name="T53" fmla="*/ 57 h 268"/>
                  <a:gd name="T54" fmla="*/ 5 w 130"/>
                  <a:gd name="T55" fmla="*/ 63 h 268"/>
                  <a:gd name="T56" fmla="*/ 4 w 130"/>
                  <a:gd name="T57" fmla="*/ 70 h 268"/>
                  <a:gd name="T58" fmla="*/ 2 w 130"/>
                  <a:gd name="T59" fmla="*/ 75 h 268"/>
                  <a:gd name="T60" fmla="*/ 0 w 130"/>
                  <a:gd name="T61" fmla="*/ 82 h 268"/>
                  <a:gd name="T62" fmla="*/ 0 w 130"/>
                  <a:gd name="T63" fmla="*/ 90 h 268"/>
                  <a:gd name="T64" fmla="*/ 4 w 130"/>
                  <a:gd name="T65" fmla="*/ 93 h 268"/>
                  <a:gd name="T66" fmla="*/ 9 w 130"/>
                  <a:gd name="T67" fmla="*/ 95 h 268"/>
                  <a:gd name="T68" fmla="*/ 11 w 130"/>
                  <a:gd name="T69" fmla="*/ 95 h 268"/>
                  <a:gd name="T70" fmla="*/ 16 w 130"/>
                  <a:gd name="T71" fmla="*/ 98 h 268"/>
                  <a:gd name="T72" fmla="*/ 25 w 130"/>
                  <a:gd name="T73" fmla="*/ 109 h 268"/>
                  <a:gd name="T74" fmla="*/ 45 w 130"/>
                  <a:gd name="T75" fmla="*/ 261 h 268"/>
                  <a:gd name="T76" fmla="*/ 48 w 130"/>
                  <a:gd name="T77" fmla="*/ 268 h 268"/>
                  <a:gd name="T78" fmla="*/ 87 w 130"/>
                  <a:gd name="T79" fmla="*/ 266 h 268"/>
                  <a:gd name="T80" fmla="*/ 86 w 130"/>
                  <a:gd name="T81" fmla="*/ 263 h 268"/>
                  <a:gd name="T82" fmla="*/ 89 w 130"/>
                  <a:gd name="T83" fmla="*/ 170 h 268"/>
                  <a:gd name="T84" fmla="*/ 102 w 130"/>
                  <a:gd name="T85" fmla="*/ 145 h 268"/>
                  <a:gd name="T86" fmla="*/ 105 w 130"/>
                  <a:gd name="T87" fmla="*/ 125 h 268"/>
                  <a:gd name="T88" fmla="*/ 121 w 130"/>
                  <a:gd name="T89" fmla="*/ 109 h 268"/>
                  <a:gd name="T90" fmla="*/ 123 w 130"/>
                  <a:gd name="T91" fmla="*/ 104 h 268"/>
                  <a:gd name="T92" fmla="*/ 125 w 130"/>
                  <a:gd name="T93" fmla="*/ 102 h 268"/>
                  <a:gd name="T94" fmla="*/ 125 w 130"/>
                  <a:gd name="T95" fmla="*/ 100 h 268"/>
                  <a:gd name="T96" fmla="*/ 125 w 130"/>
                  <a:gd name="T97" fmla="*/ 98 h 268"/>
                  <a:gd name="T98" fmla="*/ 121 w 130"/>
                  <a:gd name="T99" fmla="*/ 95 h 268"/>
                  <a:gd name="T100" fmla="*/ 121 w 130"/>
                  <a:gd name="T101" fmla="*/ 91 h 268"/>
                  <a:gd name="T102" fmla="*/ 123 w 130"/>
                  <a:gd name="T103" fmla="*/ 88 h 268"/>
                  <a:gd name="T104" fmla="*/ 127 w 130"/>
                  <a:gd name="T105" fmla="*/ 86 h 268"/>
                  <a:gd name="T106" fmla="*/ 130 w 130"/>
                  <a:gd name="T107" fmla="*/ 86 h 268"/>
                  <a:gd name="T108" fmla="*/ 130 w 130"/>
                  <a:gd name="T109" fmla="*/ 84 h 268"/>
                  <a:gd name="T110" fmla="*/ 127 w 130"/>
                  <a:gd name="T111" fmla="*/ 54 h 268"/>
                  <a:gd name="T112" fmla="*/ 120 w 130"/>
                  <a:gd name="T113" fmla="*/ 47 h 268"/>
                  <a:gd name="T114" fmla="*/ 118 w 130"/>
                  <a:gd name="T115" fmla="*/ 43 h 268"/>
                  <a:gd name="T116" fmla="*/ 120 w 130"/>
                  <a:gd name="T117" fmla="*/ 34 h 268"/>
                  <a:gd name="T118" fmla="*/ 123 w 130"/>
                  <a:gd name="T119" fmla="*/ 29 h 2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130" h="268">
                    <a:moveTo>
                      <a:pt x="123" y="29"/>
                    </a:moveTo>
                    <a:lnTo>
                      <a:pt x="89" y="0"/>
                    </a:lnTo>
                    <a:lnTo>
                      <a:pt x="84" y="4"/>
                    </a:lnTo>
                    <a:lnTo>
                      <a:pt x="70" y="6"/>
                    </a:lnTo>
                    <a:lnTo>
                      <a:pt x="71" y="9"/>
                    </a:lnTo>
                    <a:lnTo>
                      <a:pt x="77" y="16"/>
                    </a:lnTo>
                    <a:lnTo>
                      <a:pt x="70" y="20"/>
                    </a:lnTo>
                    <a:lnTo>
                      <a:pt x="71" y="20"/>
                    </a:lnTo>
                    <a:lnTo>
                      <a:pt x="71" y="22"/>
                    </a:lnTo>
                    <a:lnTo>
                      <a:pt x="70" y="25"/>
                    </a:lnTo>
                    <a:lnTo>
                      <a:pt x="66" y="27"/>
                    </a:lnTo>
                    <a:lnTo>
                      <a:pt x="68" y="29"/>
                    </a:lnTo>
                    <a:lnTo>
                      <a:pt x="66" y="31"/>
                    </a:lnTo>
                    <a:lnTo>
                      <a:pt x="55" y="40"/>
                    </a:lnTo>
                    <a:lnTo>
                      <a:pt x="52" y="41"/>
                    </a:lnTo>
                    <a:lnTo>
                      <a:pt x="46" y="40"/>
                    </a:lnTo>
                    <a:lnTo>
                      <a:pt x="39" y="41"/>
                    </a:lnTo>
                    <a:lnTo>
                      <a:pt x="34" y="40"/>
                    </a:lnTo>
                    <a:lnTo>
                      <a:pt x="29" y="40"/>
                    </a:lnTo>
                    <a:lnTo>
                      <a:pt x="27" y="40"/>
                    </a:lnTo>
                    <a:lnTo>
                      <a:pt x="21" y="49"/>
                    </a:lnTo>
                    <a:lnTo>
                      <a:pt x="18" y="49"/>
                    </a:lnTo>
                    <a:lnTo>
                      <a:pt x="16" y="50"/>
                    </a:lnTo>
                    <a:lnTo>
                      <a:pt x="16" y="52"/>
                    </a:lnTo>
                    <a:lnTo>
                      <a:pt x="12" y="54"/>
                    </a:lnTo>
                    <a:lnTo>
                      <a:pt x="12" y="57"/>
                    </a:lnTo>
                    <a:lnTo>
                      <a:pt x="9" y="57"/>
                    </a:lnTo>
                    <a:lnTo>
                      <a:pt x="5" y="63"/>
                    </a:lnTo>
                    <a:lnTo>
                      <a:pt x="4" y="70"/>
                    </a:lnTo>
                    <a:lnTo>
                      <a:pt x="2" y="75"/>
                    </a:lnTo>
                    <a:lnTo>
                      <a:pt x="0" y="82"/>
                    </a:lnTo>
                    <a:lnTo>
                      <a:pt x="0" y="90"/>
                    </a:lnTo>
                    <a:lnTo>
                      <a:pt x="4" y="93"/>
                    </a:lnTo>
                    <a:lnTo>
                      <a:pt x="9" y="95"/>
                    </a:lnTo>
                    <a:lnTo>
                      <a:pt x="11" y="95"/>
                    </a:lnTo>
                    <a:lnTo>
                      <a:pt x="16" y="98"/>
                    </a:lnTo>
                    <a:lnTo>
                      <a:pt x="25" y="109"/>
                    </a:lnTo>
                    <a:lnTo>
                      <a:pt x="45" y="261"/>
                    </a:lnTo>
                    <a:lnTo>
                      <a:pt x="48" y="268"/>
                    </a:lnTo>
                    <a:lnTo>
                      <a:pt x="87" y="266"/>
                    </a:lnTo>
                    <a:lnTo>
                      <a:pt x="86" y="263"/>
                    </a:lnTo>
                    <a:lnTo>
                      <a:pt x="89" y="170"/>
                    </a:lnTo>
                    <a:lnTo>
                      <a:pt x="102" y="145"/>
                    </a:lnTo>
                    <a:lnTo>
                      <a:pt x="105" y="125"/>
                    </a:lnTo>
                    <a:lnTo>
                      <a:pt x="121" y="109"/>
                    </a:lnTo>
                    <a:lnTo>
                      <a:pt x="123" y="104"/>
                    </a:lnTo>
                    <a:lnTo>
                      <a:pt x="125" y="102"/>
                    </a:lnTo>
                    <a:lnTo>
                      <a:pt x="125" y="100"/>
                    </a:lnTo>
                    <a:lnTo>
                      <a:pt x="125" y="98"/>
                    </a:lnTo>
                    <a:lnTo>
                      <a:pt x="121" y="95"/>
                    </a:lnTo>
                    <a:lnTo>
                      <a:pt x="121" y="91"/>
                    </a:lnTo>
                    <a:lnTo>
                      <a:pt x="123" y="88"/>
                    </a:lnTo>
                    <a:lnTo>
                      <a:pt x="127" y="86"/>
                    </a:lnTo>
                    <a:lnTo>
                      <a:pt x="130" y="86"/>
                    </a:lnTo>
                    <a:lnTo>
                      <a:pt x="130" y="84"/>
                    </a:lnTo>
                    <a:lnTo>
                      <a:pt x="127" y="54"/>
                    </a:lnTo>
                    <a:lnTo>
                      <a:pt x="120" y="47"/>
                    </a:lnTo>
                    <a:lnTo>
                      <a:pt x="118" y="43"/>
                    </a:lnTo>
                    <a:lnTo>
                      <a:pt x="120" y="34"/>
                    </a:lnTo>
                    <a:lnTo>
                      <a:pt x="123" y="29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3" name="Freeform 115">
                <a:extLst>
                  <a:ext uri="{FF2B5EF4-FFF2-40B4-BE49-F238E27FC236}">
                    <a16:creationId xmlns:a16="http://schemas.microsoft.com/office/drawing/2014/main" id="{F23AC3D1-C589-4F48-BFE0-374024F0547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4" y="2392"/>
                <a:ext cx="240" cy="266"/>
              </a:xfrm>
              <a:custGeom>
                <a:avLst/>
                <a:gdLst>
                  <a:gd name="T0" fmla="*/ 100 w 240"/>
                  <a:gd name="T1" fmla="*/ 266 h 266"/>
                  <a:gd name="T2" fmla="*/ 95 w 240"/>
                  <a:gd name="T3" fmla="*/ 256 h 266"/>
                  <a:gd name="T4" fmla="*/ 22 w 240"/>
                  <a:gd name="T5" fmla="*/ 179 h 266"/>
                  <a:gd name="T6" fmla="*/ 0 w 240"/>
                  <a:gd name="T7" fmla="*/ 129 h 266"/>
                  <a:gd name="T8" fmla="*/ 9 w 240"/>
                  <a:gd name="T9" fmla="*/ 125 h 266"/>
                  <a:gd name="T10" fmla="*/ 13 w 240"/>
                  <a:gd name="T11" fmla="*/ 120 h 266"/>
                  <a:gd name="T12" fmla="*/ 18 w 240"/>
                  <a:gd name="T13" fmla="*/ 115 h 266"/>
                  <a:gd name="T14" fmla="*/ 22 w 240"/>
                  <a:gd name="T15" fmla="*/ 86 h 266"/>
                  <a:gd name="T16" fmla="*/ 25 w 240"/>
                  <a:gd name="T17" fmla="*/ 86 h 266"/>
                  <a:gd name="T18" fmla="*/ 29 w 240"/>
                  <a:gd name="T19" fmla="*/ 90 h 266"/>
                  <a:gd name="T20" fmla="*/ 36 w 240"/>
                  <a:gd name="T21" fmla="*/ 93 h 266"/>
                  <a:gd name="T22" fmla="*/ 45 w 240"/>
                  <a:gd name="T23" fmla="*/ 93 h 266"/>
                  <a:gd name="T24" fmla="*/ 47 w 240"/>
                  <a:gd name="T25" fmla="*/ 91 h 266"/>
                  <a:gd name="T26" fmla="*/ 45 w 240"/>
                  <a:gd name="T27" fmla="*/ 88 h 266"/>
                  <a:gd name="T28" fmla="*/ 38 w 240"/>
                  <a:gd name="T29" fmla="*/ 88 h 266"/>
                  <a:gd name="T30" fmla="*/ 27 w 240"/>
                  <a:gd name="T31" fmla="*/ 79 h 266"/>
                  <a:gd name="T32" fmla="*/ 24 w 240"/>
                  <a:gd name="T33" fmla="*/ 73 h 266"/>
                  <a:gd name="T34" fmla="*/ 25 w 240"/>
                  <a:gd name="T35" fmla="*/ 70 h 266"/>
                  <a:gd name="T36" fmla="*/ 31 w 240"/>
                  <a:gd name="T37" fmla="*/ 70 h 266"/>
                  <a:gd name="T38" fmla="*/ 32 w 240"/>
                  <a:gd name="T39" fmla="*/ 66 h 266"/>
                  <a:gd name="T40" fmla="*/ 32 w 240"/>
                  <a:gd name="T41" fmla="*/ 54 h 266"/>
                  <a:gd name="T42" fmla="*/ 107 w 240"/>
                  <a:gd name="T43" fmla="*/ 48 h 266"/>
                  <a:gd name="T44" fmla="*/ 106 w 240"/>
                  <a:gd name="T45" fmla="*/ 47 h 266"/>
                  <a:gd name="T46" fmla="*/ 102 w 240"/>
                  <a:gd name="T47" fmla="*/ 11 h 266"/>
                  <a:gd name="T48" fmla="*/ 107 w 240"/>
                  <a:gd name="T49" fmla="*/ 0 h 266"/>
                  <a:gd name="T50" fmla="*/ 186 w 240"/>
                  <a:gd name="T51" fmla="*/ 0 h 266"/>
                  <a:gd name="T52" fmla="*/ 193 w 240"/>
                  <a:gd name="T53" fmla="*/ 2 h 266"/>
                  <a:gd name="T54" fmla="*/ 188 w 240"/>
                  <a:gd name="T55" fmla="*/ 15 h 266"/>
                  <a:gd name="T56" fmla="*/ 188 w 240"/>
                  <a:gd name="T57" fmla="*/ 43 h 266"/>
                  <a:gd name="T58" fmla="*/ 195 w 240"/>
                  <a:gd name="T59" fmla="*/ 47 h 266"/>
                  <a:gd name="T60" fmla="*/ 207 w 240"/>
                  <a:gd name="T61" fmla="*/ 29 h 266"/>
                  <a:gd name="T62" fmla="*/ 231 w 240"/>
                  <a:gd name="T63" fmla="*/ 34 h 266"/>
                  <a:gd name="T64" fmla="*/ 238 w 240"/>
                  <a:gd name="T65" fmla="*/ 43 h 266"/>
                  <a:gd name="T66" fmla="*/ 240 w 240"/>
                  <a:gd name="T67" fmla="*/ 61 h 266"/>
                  <a:gd name="T68" fmla="*/ 225 w 240"/>
                  <a:gd name="T69" fmla="*/ 84 h 266"/>
                  <a:gd name="T70" fmla="*/ 224 w 240"/>
                  <a:gd name="T71" fmla="*/ 97 h 266"/>
                  <a:gd name="T72" fmla="*/ 236 w 240"/>
                  <a:gd name="T73" fmla="*/ 131 h 266"/>
                  <a:gd name="T74" fmla="*/ 227 w 240"/>
                  <a:gd name="T75" fmla="*/ 195 h 266"/>
                  <a:gd name="T76" fmla="*/ 215 w 240"/>
                  <a:gd name="T77" fmla="*/ 200 h 266"/>
                  <a:gd name="T78" fmla="*/ 199 w 240"/>
                  <a:gd name="T79" fmla="*/ 188 h 266"/>
                  <a:gd name="T80" fmla="*/ 181 w 240"/>
                  <a:gd name="T81" fmla="*/ 190 h 266"/>
                  <a:gd name="T82" fmla="*/ 174 w 240"/>
                  <a:gd name="T83" fmla="*/ 181 h 266"/>
                  <a:gd name="T84" fmla="*/ 166 w 240"/>
                  <a:gd name="T85" fmla="*/ 177 h 266"/>
                  <a:gd name="T86" fmla="*/ 152 w 240"/>
                  <a:gd name="T87" fmla="*/ 191 h 266"/>
                  <a:gd name="T88" fmla="*/ 125 w 240"/>
                  <a:gd name="T89" fmla="*/ 206 h 266"/>
                  <a:gd name="T90" fmla="*/ 120 w 240"/>
                  <a:gd name="T91" fmla="*/ 213 h 266"/>
                  <a:gd name="T92" fmla="*/ 120 w 240"/>
                  <a:gd name="T93" fmla="*/ 222 h 266"/>
                  <a:gd name="T94" fmla="*/ 125 w 240"/>
                  <a:gd name="T95" fmla="*/ 243 h 266"/>
                  <a:gd name="T96" fmla="*/ 124 w 240"/>
                  <a:gd name="T97" fmla="*/ 247 h 266"/>
                  <a:gd name="T98" fmla="*/ 115 w 240"/>
                  <a:gd name="T99" fmla="*/ 247 h 266"/>
                  <a:gd name="T100" fmla="*/ 106 w 240"/>
                  <a:gd name="T101" fmla="*/ 248 h 266"/>
                  <a:gd name="T102" fmla="*/ 100 w 240"/>
                  <a:gd name="T103" fmla="*/ 256 h 266"/>
                  <a:gd name="T104" fmla="*/ 100 w 240"/>
                  <a:gd name="T105" fmla="*/ 26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0" h="266">
                    <a:moveTo>
                      <a:pt x="100" y="266"/>
                    </a:moveTo>
                    <a:lnTo>
                      <a:pt x="95" y="256"/>
                    </a:lnTo>
                    <a:lnTo>
                      <a:pt x="22" y="179"/>
                    </a:lnTo>
                    <a:lnTo>
                      <a:pt x="0" y="129"/>
                    </a:lnTo>
                    <a:lnTo>
                      <a:pt x="9" y="125"/>
                    </a:lnTo>
                    <a:lnTo>
                      <a:pt x="13" y="120"/>
                    </a:lnTo>
                    <a:lnTo>
                      <a:pt x="18" y="115"/>
                    </a:lnTo>
                    <a:lnTo>
                      <a:pt x="22" y="86"/>
                    </a:lnTo>
                    <a:lnTo>
                      <a:pt x="25" y="86"/>
                    </a:lnTo>
                    <a:lnTo>
                      <a:pt x="29" y="90"/>
                    </a:lnTo>
                    <a:lnTo>
                      <a:pt x="36" y="93"/>
                    </a:lnTo>
                    <a:lnTo>
                      <a:pt x="45" y="93"/>
                    </a:lnTo>
                    <a:lnTo>
                      <a:pt x="47" y="91"/>
                    </a:lnTo>
                    <a:lnTo>
                      <a:pt x="45" y="88"/>
                    </a:lnTo>
                    <a:lnTo>
                      <a:pt x="38" y="88"/>
                    </a:lnTo>
                    <a:lnTo>
                      <a:pt x="27" y="79"/>
                    </a:lnTo>
                    <a:lnTo>
                      <a:pt x="24" y="73"/>
                    </a:lnTo>
                    <a:lnTo>
                      <a:pt x="25" y="70"/>
                    </a:lnTo>
                    <a:lnTo>
                      <a:pt x="31" y="70"/>
                    </a:lnTo>
                    <a:lnTo>
                      <a:pt x="32" y="66"/>
                    </a:lnTo>
                    <a:lnTo>
                      <a:pt x="32" y="54"/>
                    </a:lnTo>
                    <a:lnTo>
                      <a:pt x="107" y="48"/>
                    </a:lnTo>
                    <a:lnTo>
                      <a:pt x="106" y="47"/>
                    </a:lnTo>
                    <a:lnTo>
                      <a:pt x="102" y="11"/>
                    </a:lnTo>
                    <a:lnTo>
                      <a:pt x="107" y="0"/>
                    </a:lnTo>
                    <a:lnTo>
                      <a:pt x="186" y="0"/>
                    </a:lnTo>
                    <a:lnTo>
                      <a:pt x="193" y="2"/>
                    </a:lnTo>
                    <a:lnTo>
                      <a:pt x="188" y="15"/>
                    </a:lnTo>
                    <a:lnTo>
                      <a:pt x="188" y="43"/>
                    </a:lnTo>
                    <a:lnTo>
                      <a:pt x="195" y="47"/>
                    </a:lnTo>
                    <a:lnTo>
                      <a:pt x="207" y="29"/>
                    </a:lnTo>
                    <a:lnTo>
                      <a:pt x="231" y="34"/>
                    </a:lnTo>
                    <a:lnTo>
                      <a:pt x="238" y="43"/>
                    </a:lnTo>
                    <a:lnTo>
                      <a:pt x="240" y="61"/>
                    </a:lnTo>
                    <a:lnTo>
                      <a:pt x="225" y="84"/>
                    </a:lnTo>
                    <a:lnTo>
                      <a:pt x="224" y="97"/>
                    </a:lnTo>
                    <a:lnTo>
                      <a:pt x="236" y="131"/>
                    </a:lnTo>
                    <a:lnTo>
                      <a:pt x="227" y="195"/>
                    </a:lnTo>
                    <a:lnTo>
                      <a:pt x="215" y="200"/>
                    </a:lnTo>
                    <a:lnTo>
                      <a:pt x="199" y="188"/>
                    </a:lnTo>
                    <a:lnTo>
                      <a:pt x="181" y="190"/>
                    </a:lnTo>
                    <a:lnTo>
                      <a:pt x="174" y="181"/>
                    </a:lnTo>
                    <a:lnTo>
                      <a:pt x="166" y="177"/>
                    </a:lnTo>
                    <a:lnTo>
                      <a:pt x="152" y="191"/>
                    </a:lnTo>
                    <a:lnTo>
                      <a:pt x="125" y="206"/>
                    </a:lnTo>
                    <a:lnTo>
                      <a:pt x="120" y="213"/>
                    </a:lnTo>
                    <a:lnTo>
                      <a:pt x="120" y="222"/>
                    </a:lnTo>
                    <a:lnTo>
                      <a:pt x="125" y="243"/>
                    </a:lnTo>
                    <a:lnTo>
                      <a:pt x="124" y="247"/>
                    </a:lnTo>
                    <a:lnTo>
                      <a:pt x="115" y="247"/>
                    </a:lnTo>
                    <a:lnTo>
                      <a:pt x="106" y="248"/>
                    </a:lnTo>
                    <a:lnTo>
                      <a:pt x="100" y="256"/>
                    </a:lnTo>
                    <a:lnTo>
                      <a:pt x="100" y="266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4" name="Freeform 116">
                <a:extLst>
                  <a:ext uri="{FF2B5EF4-FFF2-40B4-BE49-F238E27FC236}">
                    <a16:creationId xmlns:a16="http://schemas.microsoft.com/office/drawing/2014/main" id="{7A386836-276C-4839-A277-5E532A23780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44" y="2392"/>
                <a:ext cx="240" cy="266"/>
              </a:xfrm>
              <a:custGeom>
                <a:avLst/>
                <a:gdLst>
                  <a:gd name="T0" fmla="*/ 100 w 240"/>
                  <a:gd name="T1" fmla="*/ 266 h 266"/>
                  <a:gd name="T2" fmla="*/ 95 w 240"/>
                  <a:gd name="T3" fmla="*/ 256 h 266"/>
                  <a:gd name="T4" fmla="*/ 22 w 240"/>
                  <a:gd name="T5" fmla="*/ 179 h 266"/>
                  <a:gd name="T6" fmla="*/ 0 w 240"/>
                  <a:gd name="T7" fmla="*/ 129 h 266"/>
                  <a:gd name="T8" fmla="*/ 9 w 240"/>
                  <a:gd name="T9" fmla="*/ 125 h 266"/>
                  <a:gd name="T10" fmla="*/ 13 w 240"/>
                  <a:gd name="T11" fmla="*/ 120 h 266"/>
                  <a:gd name="T12" fmla="*/ 18 w 240"/>
                  <a:gd name="T13" fmla="*/ 115 h 266"/>
                  <a:gd name="T14" fmla="*/ 22 w 240"/>
                  <a:gd name="T15" fmla="*/ 86 h 266"/>
                  <a:gd name="T16" fmla="*/ 25 w 240"/>
                  <a:gd name="T17" fmla="*/ 86 h 266"/>
                  <a:gd name="T18" fmla="*/ 29 w 240"/>
                  <a:gd name="T19" fmla="*/ 90 h 266"/>
                  <a:gd name="T20" fmla="*/ 36 w 240"/>
                  <a:gd name="T21" fmla="*/ 93 h 266"/>
                  <a:gd name="T22" fmla="*/ 45 w 240"/>
                  <a:gd name="T23" fmla="*/ 93 h 266"/>
                  <a:gd name="T24" fmla="*/ 47 w 240"/>
                  <a:gd name="T25" fmla="*/ 91 h 266"/>
                  <a:gd name="T26" fmla="*/ 45 w 240"/>
                  <a:gd name="T27" fmla="*/ 88 h 266"/>
                  <a:gd name="T28" fmla="*/ 38 w 240"/>
                  <a:gd name="T29" fmla="*/ 88 h 266"/>
                  <a:gd name="T30" fmla="*/ 27 w 240"/>
                  <a:gd name="T31" fmla="*/ 79 h 266"/>
                  <a:gd name="T32" fmla="*/ 24 w 240"/>
                  <a:gd name="T33" fmla="*/ 73 h 266"/>
                  <a:gd name="T34" fmla="*/ 25 w 240"/>
                  <a:gd name="T35" fmla="*/ 70 h 266"/>
                  <a:gd name="T36" fmla="*/ 31 w 240"/>
                  <a:gd name="T37" fmla="*/ 70 h 266"/>
                  <a:gd name="T38" fmla="*/ 32 w 240"/>
                  <a:gd name="T39" fmla="*/ 66 h 266"/>
                  <a:gd name="T40" fmla="*/ 32 w 240"/>
                  <a:gd name="T41" fmla="*/ 54 h 266"/>
                  <a:gd name="T42" fmla="*/ 107 w 240"/>
                  <a:gd name="T43" fmla="*/ 48 h 266"/>
                  <a:gd name="T44" fmla="*/ 106 w 240"/>
                  <a:gd name="T45" fmla="*/ 47 h 266"/>
                  <a:gd name="T46" fmla="*/ 102 w 240"/>
                  <a:gd name="T47" fmla="*/ 11 h 266"/>
                  <a:gd name="T48" fmla="*/ 107 w 240"/>
                  <a:gd name="T49" fmla="*/ 0 h 266"/>
                  <a:gd name="T50" fmla="*/ 186 w 240"/>
                  <a:gd name="T51" fmla="*/ 0 h 266"/>
                  <a:gd name="T52" fmla="*/ 193 w 240"/>
                  <a:gd name="T53" fmla="*/ 2 h 266"/>
                  <a:gd name="T54" fmla="*/ 188 w 240"/>
                  <a:gd name="T55" fmla="*/ 15 h 266"/>
                  <a:gd name="T56" fmla="*/ 188 w 240"/>
                  <a:gd name="T57" fmla="*/ 43 h 266"/>
                  <a:gd name="T58" fmla="*/ 195 w 240"/>
                  <a:gd name="T59" fmla="*/ 47 h 266"/>
                  <a:gd name="T60" fmla="*/ 207 w 240"/>
                  <a:gd name="T61" fmla="*/ 29 h 266"/>
                  <a:gd name="T62" fmla="*/ 231 w 240"/>
                  <a:gd name="T63" fmla="*/ 34 h 266"/>
                  <a:gd name="T64" fmla="*/ 238 w 240"/>
                  <a:gd name="T65" fmla="*/ 43 h 266"/>
                  <a:gd name="T66" fmla="*/ 240 w 240"/>
                  <a:gd name="T67" fmla="*/ 61 h 266"/>
                  <a:gd name="T68" fmla="*/ 225 w 240"/>
                  <a:gd name="T69" fmla="*/ 84 h 266"/>
                  <a:gd name="T70" fmla="*/ 224 w 240"/>
                  <a:gd name="T71" fmla="*/ 97 h 266"/>
                  <a:gd name="T72" fmla="*/ 236 w 240"/>
                  <a:gd name="T73" fmla="*/ 131 h 266"/>
                  <a:gd name="T74" fmla="*/ 227 w 240"/>
                  <a:gd name="T75" fmla="*/ 195 h 266"/>
                  <a:gd name="T76" fmla="*/ 215 w 240"/>
                  <a:gd name="T77" fmla="*/ 200 h 266"/>
                  <a:gd name="T78" fmla="*/ 199 w 240"/>
                  <a:gd name="T79" fmla="*/ 188 h 266"/>
                  <a:gd name="T80" fmla="*/ 181 w 240"/>
                  <a:gd name="T81" fmla="*/ 190 h 266"/>
                  <a:gd name="T82" fmla="*/ 174 w 240"/>
                  <a:gd name="T83" fmla="*/ 181 h 266"/>
                  <a:gd name="T84" fmla="*/ 166 w 240"/>
                  <a:gd name="T85" fmla="*/ 177 h 266"/>
                  <a:gd name="T86" fmla="*/ 152 w 240"/>
                  <a:gd name="T87" fmla="*/ 191 h 266"/>
                  <a:gd name="T88" fmla="*/ 125 w 240"/>
                  <a:gd name="T89" fmla="*/ 206 h 266"/>
                  <a:gd name="T90" fmla="*/ 120 w 240"/>
                  <a:gd name="T91" fmla="*/ 213 h 266"/>
                  <a:gd name="T92" fmla="*/ 120 w 240"/>
                  <a:gd name="T93" fmla="*/ 222 h 266"/>
                  <a:gd name="T94" fmla="*/ 125 w 240"/>
                  <a:gd name="T95" fmla="*/ 243 h 266"/>
                  <a:gd name="T96" fmla="*/ 124 w 240"/>
                  <a:gd name="T97" fmla="*/ 247 h 266"/>
                  <a:gd name="T98" fmla="*/ 115 w 240"/>
                  <a:gd name="T99" fmla="*/ 247 h 266"/>
                  <a:gd name="T100" fmla="*/ 106 w 240"/>
                  <a:gd name="T101" fmla="*/ 248 h 266"/>
                  <a:gd name="T102" fmla="*/ 100 w 240"/>
                  <a:gd name="T103" fmla="*/ 256 h 266"/>
                  <a:gd name="T104" fmla="*/ 100 w 240"/>
                  <a:gd name="T105" fmla="*/ 266 h 2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240" h="266">
                    <a:moveTo>
                      <a:pt x="100" y="266"/>
                    </a:moveTo>
                    <a:lnTo>
                      <a:pt x="95" y="256"/>
                    </a:lnTo>
                    <a:lnTo>
                      <a:pt x="22" y="179"/>
                    </a:lnTo>
                    <a:lnTo>
                      <a:pt x="0" y="129"/>
                    </a:lnTo>
                    <a:lnTo>
                      <a:pt x="9" y="125"/>
                    </a:lnTo>
                    <a:lnTo>
                      <a:pt x="13" y="120"/>
                    </a:lnTo>
                    <a:lnTo>
                      <a:pt x="18" y="115"/>
                    </a:lnTo>
                    <a:lnTo>
                      <a:pt x="22" y="86"/>
                    </a:lnTo>
                    <a:lnTo>
                      <a:pt x="25" y="86"/>
                    </a:lnTo>
                    <a:lnTo>
                      <a:pt x="29" y="90"/>
                    </a:lnTo>
                    <a:lnTo>
                      <a:pt x="36" y="93"/>
                    </a:lnTo>
                    <a:lnTo>
                      <a:pt x="45" y="93"/>
                    </a:lnTo>
                    <a:lnTo>
                      <a:pt x="47" y="91"/>
                    </a:lnTo>
                    <a:lnTo>
                      <a:pt x="45" y="88"/>
                    </a:lnTo>
                    <a:lnTo>
                      <a:pt x="38" y="88"/>
                    </a:lnTo>
                    <a:lnTo>
                      <a:pt x="27" y="79"/>
                    </a:lnTo>
                    <a:lnTo>
                      <a:pt x="24" y="73"/>
                    </a:lnTo>
                    <a:lnTo>
                      <a:pt x="25" y="70"/>
                    </a:lnTo>
                    <a:lnTo>
                      <a:pt x="31" y="70"/>
                    </a:lnTo>
                    <a:lnTo>
                      <a:pt x="32" y="66"/>
                    </a:lnTo>
                    <a:lnTo>
                      <a:pt x="32" y="54"/>
                    </a:lnTo>
                    <a:lnTo>
                      <a:pt x="107" y="48"/>
                    </a:lnTo>
                    <a:lnTo>
                      <a:pt x="106" y="47"/>
                    </a:lnTo>
                    <a:lnTo>
                      <a:pt x="102" y="11"/>
                    </a:lnTo>
                    <a:lnTo>
                      <a:pt x="107" y="0"/>
                    </a:lnTo>
                    <a:lnTo>
                      <a:pt x="186" y="0"/>
                    </a:lnTo>
                    <a:lnTo>
                      <a:pt x="193" y="2"/>
                    </a:lnTo>
                    <a:lnTo>
                      <a:pt x="188" y="15"/>
                    </a:lnTo>
                    <a:lnTo>
                      <a:pt x="188" y="43"/>
                    </a:lnTo>
                    <a:lnTo>
                      <a:pt x="195" y="47"/>
                    </a:lnTo>
                    <a:lnTo>
                      <a:pt x="207" y="29"/>
                    </a:lnTo>
                    <a:lnTo>
                      <a:pt x="231" y="34"/>
                    </a:lnTo>
                    <a:lnTo>
                      <a:pt x="238" y="43"/>
                    </a:lnTo>
                    <a:lnTo>
                      <a:pt x="240" y="61"/>
                    </a:lnTo>
                    <a:lnTo>
                      <a:pt x="225" y="84"/>
                    </a:lnTo>
                    <a:lnTo>
                      <a:pt x="224" y="97"/>
                    </a:lnTo>
                    <a:lnTo>
                      <a:pt x="236" y="131"/>
                    </a:lnTo>
                    <a:lnTo>
                      <a:pt x="227" y="195"/>
                    </a:lnTo>
                    <a:lnTo>
                      <a:pt x="215" y="200"/>
                    </a:lnTo>
                    <a:lnTo>
                      <a:pt x="199" y="188"/>
                    </a:lnTo>
                    <a:lnTo>
                      <a:pt x="181" y="190"/>
                    </a:lnTo>
                    <a:lnTo>
                      <a:pt x="174" y="181"/>
                    </a:lnTo>
                    <a:lnTo>
                      <a:pt x="166" y="177"/>
                    </a:lnTo>
                    <a:lnTo>
                      <a:pt x="152" y="191"/>
                    </a:lnTo>
                    <a:lnTo>
                      <a:pt x="125" y="206"/>
                    </a:lnTo>
                    <a:lnTo>
                      <a:pt x="120" y="213"/>
                    </a:lnTo>
                    <a:lnTo>
                      <a:pt x="120" y="222"/>
                    </a:lnTo>
                    <a:lnTo>
                      <a:pt x="125" y="243"/>
                    </a:lnTo>
                    <a:lnTo>
                      <a:pt x="124" y="247"/>
                    </a:lnTo>
                    <a:lnTo>
                      <a:pt x="115" y="247"/>
                    </a:lnTo>
                    <a:lnTo>
                      <a:pt x="106" y="248"/>
                    </a:lnTo>
                    <a:lnTo>
                      <a:pt x="100" y="256"/>
                    </a:lnTo>
                    <a:lnTo>
                      <a:pt x="100" y="266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5" name="Freeform 117">
                <a:extLst>
                  <a:ext uri="{FF2B5EF4-FFF2-40B4-BE49-F238E27FC236}">
                    <a16:creationId xmlns:a16="http://schemas.microsoft.com/office/drawing/2014/main" id="{60916D31-D49C-44BB-9DCE-F11D92EBBDE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" y="1844"/>
                <a:ext cx="649" cy="493"/>
              </a:xfrm>
              <a:custGeom>
                <a:avLst/>
                <a:gdLst>
                  <a:gd name="T0" fmla="*/ 136 w 649"/>
                  <a:gd name="T1" fmla="*/ 84 h 493"/>
                  <a:gd name="T2" fmla="*/ 124 w 649"/>
                  <a:gd name="T3" fmla="*/ 91 h 493"/>
                  <a:gd name="T4" fmla="*/ 81 w 649"/>
                  <a:gd name="T5" fmla="*/ 170 h 493"/>
                  <a:gd name="T6" fmla="*/ 68 w 649"/>
                  <a:gd name="T7" fmla="*/ 173 h 493"/>
                  <a:gd name="T8" fmla="*/ 56 w 649"/>
                  <a:gd name="T9" fmla="*/ 193 h 493"/>
                  <a:gd name="T10" fmla="*/ 49 w 649"/>
                  <a:gd name="T11" fmla="*/ 273 h 493"/>
                  <a:gd name="T12" fmla="*/ 33 w 649"/>
                  <a:gd name="T13" fmla="*/ 282 h 493"/>
                  <a:gd name="T14" fmla="*/ 8 w 649"/>
                  <a:gd name="T15" fmla="*/ 282 h 493"/>
                  <a:gd name="T16" fmla="*/ 4 w 649"/>
                  <a:gd name="T17" fmla="*/ 298 h 493"/>
                  <a:gd name="T18" fmla="*/ 4 w 649"/>
                  <a:gd name="T19" fmla="*/ 307 h 493"/>
                  <a:gd name="T20" fmla="*/ 15 w 649"/>
                  <a:gd name="T21" fmla="*/ 313 h 493"/>
                  <a:gd name="T22" fmla="*/ 31 w 649"/>
                  <a:gd name="T23" fmla="*/ 314 h 493"/>
                  <a:gd name="T24" fmla="*/ 43 w 649"/>
                  <a:gd name="T25" fmla="*/ 325 h 493"/>
                  <a:gd name="T26" fmla="*/ 56 w 649"/>
                  <a:gd name="T27" fmla="*/ 347 h 493"/>
                  <a:gd name="T28" fmla="*/ 91 w 649"/>
                  <a:gd name="T29" fmla="*/ 404 h 493"/>
                  <a:gd name="T30" fmla="*/ 118 w 649"/>
                  <a:gd name="T31" fmla="*/ 411 h 493"/>
                  <a:gd name="T32" fmla="*/ 122 w 649"/>
                  <a:gd name="T33" fmla="*/ 447 h 493"/>
                  <a:gd name="T34" fmla="*/ 158 w 649"/>
                  <a:gd name="T35" fmla="*/ 448 h 493"/>
                  <a:gd name="T36" fmla="*/ 209 w 649"/>
                  <a:gd name="T37" fmla="*/ 482 h 493"/>
                  <a:gd name="T38" fmla="*/ 293 w 649"/>
                  <a:gd name="T39" fmla="*/ 484 h 493"/>
                  <a:gd name="T40" fmla="*/ 336 w 649"/>
                  <a:gd name="T41" fmla="*/ 463 h 493"/>
                  <a:gd name="T42" fmla="*/ 384 w 649"/>
                  <a:gd name="T43" fmla="*/ 475 h 493"/>
                  <a:gd name="T44" fmla="*/ 425 w 649"/>
                  <a:gd name="T45" fmla="*/ 457 h 493"/>
                  <a:gd name="T46" fmla="*/ 468 w 649"/>
                  <a:gd name="T47" fmla="*/ 430 h 493"/>
                  <a:gd name="T48" fmla="*/ 649 w 649"/>
                  <a:gd name="T49" fmla="*/ 300 h 493"/>
                  <a:gd name="T50" fmla="*/ 607 w 649"/>
                  <a:gd name="T51" fmla="*/ 298 h 493"/>
                  <a:gd name="T52" fmla="*/ 472 w 649"/>
                  <a:gd name="T53" fmla="*/ 247 h 493"/>
                  <a:gd name="T54" fmla="*/ 450 w 649"/>
                  <a:gd name="T55" fmla="*/ 227 h 493"/>
                  <a:gd name="T56" fmla="*/ 443 w 649"/>
                  <a:gd name="T57" fmla="*/ 218 h 493"/>
                  <a:gd name="T58" fmla="*/ 433 w 649"/>
                  <a:gd name="T59" fmla="*/ 205 h 493"/>
                  <a:gd name="T60" fmla="*/ 424 w 649"/>
                  <a:gd name="T61" fmla="*/ 182 h 493"/>
                  <a:gd name="T62" fmla="*/ 427 w 649"/>
                  <a:gd name="T63" fmla="*/ 173 h 493"/>
                  <a:gd name="T64" fmla="*/ 420 w 649"/>
                  <a:gd name="T65" fmla="*/ 168 h 493"/>
                  <a:gd name="T66" fmla="*/ 408 w 649"/>
                  <a:gd name="T67" fmla="*/ 170 h 493"/>
                  <a:gd name="T68" fmla="*/ 404 w 649"/>
                  <a:gd name="T69" fmla="*/ 173 h 493"/>
                  <a:gd name="T70" fmla="*/ 395 w 649"/>
                  <a:gd name="T71" fmla="*/ 173 h 493"/>
                  <a:gd name="T72" fmla="*/ 381 w 649"/>
                  <a:gd name="T73" fmla="*/ 166 h 493"/>
                  <a:gd name="T74" fmla="*/ 391 w 649"/>
                  <a:gd name="T75" fmla="*/ 139 h 493"/>
                  <a:gd name="T76" fmla="*/ 404 w 649"/>
                  <a:gd name="T77" fmla="*/ 109 h 493"/>
                  <a:gd name="T78" fmla="*/ 383 w 649"/>
                  <a:gd name="T79" fmla="*/ 91 h 493"/>
                  <a:gd name="T80" fmla="*/ 331 w 649"/>
                  <a:gd name="T81" fmla="*/ 32 h 493"/>
                  <a:gd name="T82" fmla="*/ 306 w 649"/>
                  <a:gd name="T83" fmla="*/ 18 h 493"/>
                  <a:gd name="T84" fmla="*/ 295 w 649"/>
                  <a:gd name="T85" fmla="*/ 20 h 493"/>
                  <a:gd name="T86" fmla="*/ 291 w 649"/>
                  <a:gd name="T87" fmla="*/ 18 h 493"/>
                  <a:gd name="T88" fmla="*/ 279 w 649"/>
                  <a:gd name="T89" fmla="*/ 14 h 493"/>
                  <a:gd name="T90" fmla="*/ 274 w 649"/>
                  <a:gd name="T91" fmla="*/ 18 h 493"/>
                  <a:gd name="T92" fmla="*/ 266 w 649"/>
                  <a:gd name="T93" fmla="*/ 20 h 493"/>
                  <a:gd name="T94" fmla="*/ 263 w 649"/>
                  <a:gd name="T95" fmla="*/ 14 h 493"/>
                  <a:gd name="T96" fmla="*/ 254 w 649"/>
                  <a:gd name="T97" fmla="*/ 11 h 493"/>
                  <a:gd name="T98" fmla="*/ 250 w 649"/>
                  <a:gd name="T99" fmla="*/ 18 h 493"/>
                  <a:gd name="T100" fmla="*/ 236 w 649"/>
                  <a:gd name="T101" fmla="*/ 20 h 493"/>
                  <a:gd name="T102" fmla="*/ 224 w 649"/>
                  <a:gd name="T103" fmla="*/ 11 h 493"/>
                  <a:gd name="T104" fmla="*/ 222 w 649"/>
                  <a:gd name="T105" fmla="*/ 9 h 493"/>
                  <a:gd name="T106" fmla="*/ 208 w 649"/>
                  <a:gd name="T107" fmla="*/ 0 h 493"/>
                  <a:gd name="T108" fmla="*/ 186 w 649"/>
                  <a:gd name="T109" fmla="*/ 27 h 493"/>
                  <a:gd name="T110" fmla="*/ 181 w 649"/>
                  <a:gd name="T111" fmla="*/ 20 h 493"/>
                  <a:gd name="T112" fmla="*/ 172 w 649"/>
                  <a:gd name="T113" fmla="*/ 23 h 493"/>
                  <a:gd name="T114" fmla="*/ 170 w 649"/>
                  <a:gd name="T115" fmla="*/ 27 h 493"/>
                  <a:gd name="T116" fmla="*/ 163 w 649"/>
                  <a:gd name="T117" fmla="*/ 25 h 493"/>
                  <a:gd name="T118" fmla="*/ 150 w 649"/>
                  <a:gd name="T119" fmla="*/ 25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49" h="493">
                    <a:moveTo>
                      <a:pt x="150" y="25"/>
                    </a:moveTo>
                    <a:lnTo>
                      <a:pt x="136" y="84"/>
                    </a:lnTo>
                    <a:lnTo>
                      <a:pt x="131" y="89"/>
                    </a:lnTo>
                    <a:lnTo>
                      <a:pt x="124" y="91"/>
                    </a:lnTo>
                    <a:lnTo>
                      <a:pt x="90" y="138"/>
                    </a:lnTo>
                    <a:lnTo>
                      <a:pt x="81" y="170"/>
                    </a:lnTo>
                    <a:lnTo>
                      <a:pt x="79" y="173"/>
                    </a:lnTo>
                    <a:lnTo>
                      <a:pt x="68" y="173"/>
                    </a:lnTo>
                    <a:lnTo>
                      <a:pt x="63" y="177"/>
                    </a:lnTo>
                    <a:lnTo>
                      <a:pt x="56" y="193"/>
                    </a:lnTo>
                    <a:lnTo>
                      <a:pt x="52" y="191"/>
                    </a:lnTo>
                    <a:lnTo>
                      <a:pt x="49" y="273"/>
                    </a:lnTo>
                    <a:lnTo>
                      <a:pt x="41" y="279"/>
                    </a:lnTo>
                    <a:lnTo>
                      <a:pt x="33" y="282"/>
                    </a:lnTo>
                    <a:lnTo>
                      <a:pt x="15" y="280"/>
                    </a:lnTo>
                    <a:lnTo>
                      <a:pt x="8" y="282"/>
                    </a:lnTo>
                    <a:lnTo>
                      <a:pt x="8" y="295"/>
                    </a:lnTo>
                    <a:lnTo>
                      <a:pt x="4" y="298"/>
                    </a:lnTo>
                    <a:lnTo>
                      <a:pt x="0" y="304"/>
                    </a:lnTo>
                    <a:lnTo>
                      <a:pt x="4" y="307"/>
                    </a:lnTo>
                    <a:lnTo>
                      <a:pt x="9" y="307"/>
                    </a:lnTo>
                    <a:lnTo>
                      <a:pt x="15" y="313"/>
                    </a:lnTo>
                    <a:lnTo>
                      <a:pt x="22" y="311"/>
                    </a:lnTo>
                    <a:lnTo>
                      <a:pt x="31" y="314"/>
                    </a:lnTo>
                    <a:lnTo>
                      <a:pt x="38" y="318"/>
                    </a:lnTo>
                    <a:lnTo>
                      <a:pt x="43" y="325"/>
                    </a:lnTo>
                    <a:lnTo>
                      <a:pt x="45" y="334"/>
                    </a:lnTo>
                    <a:lnTo>
                      <a:pt x="56" y="347"/>
                    </a:lnTo>
                    <a:lnTo>
                      <a:pt x="74" y="357"/>
                    </a:lnTo>
                    <a:lnTo>
                      <a:pt x="91" y="404"/>
                    </a:lnTo>
                    <a:lnTo>
                      <a:pt x="99" y="407"/>
                    </a:lnTo>
                    <a:lnTo>
                      <a:pt x="118" y="411"/>
                    </a:lnTo>
                    <a:lnTo>
                      <a:pt x="124" y="416"/>
                    </a:lnTo>
                    <a:lnTo>
                      <a:pt x="122" y="447"/>
                    </a:lnTo>
                    <a:lnTo>
                      <a:pt x="133" y="450"/>
                    </a:lnTo>
                    <a:lnTo>
                      <a:pt x="158" y="448"/>
                    </a:lnTo>
                    <a:lnTo>
                      <a:pt x="200" y="473"/>
                    </a:lnTo>
                    <a:lnTo>
                      <a:pt x="209" y="482"/>
                    </a:lnTo>
                    <a:lnTo>
                      <a:pt x="275" y="493"/>
                    </a:lnTo>
                    <a:lnTo>
                      <a:pt x="293" y="484"/>
                    </a:lnTo>
                    <a:lnTo>
                      <a:pt x="306" y="472"/>
                    </a:lnTo>
                    <a:lnTo>
                      <a:pt x="336" y="463"/>
                    </a:lnTo>
                    <a:lnTo>
                      <a:pt x="361" y="477"/>
                    </a:lnTo>
                    <a:lnTo>
                      <a:pt x="384" y="475"/>
                    </a:lnTo>
                    <a:lnTo>
                      <a:pt x="386" y="472"/>
                    </a:lnTo>
                    <a:lnTo>
                      <a:pt x="425" y="457"/>
                    </a:lnTo>
                    <a:lnTo>
                      <a:pt x="447" y="441"/>
                    </a:lnTo>
                    <a:lnTo>
                      <a:pt x="468" y="430"/>
                    </a:lnTo>
                    <a:lnTo>
                      <a:pt x="520" y="429"/>
                    </a:lnTo>
                    <a:lnTo>
                      <a:pt x="649" y="300"/>
                    </a:lnTo>
                    <a:lnTo>
                      <a:pt x="649" y="298"/>
                    </a:lnTo>
                    <a:lnTo>
                      <a:pt x="607" y="298"/>
                    </a:lnTo>
                    <a:lnTo>
                      <a:pt x="477" y="252"/>
                    </a:lnTo>
                    <a:lnTo>
                      <a:pt x="472" y="247"/>
                    </a:lnTo>
                    <a:lnTo>
                      <a:pt x="456" y="234"/>
                    </a:lnTo>
                    <a:lnTo>
                      <a:pt x="450" y="227"/>
                    </a:lnTo>
                    <a:lnTo>
                      <a:pt x="445" y="223"/>
                    </a:lnTo>
                    <a:lnTo>
                      <a:pt x="443" y="218"/>
                    </a:lnTo>
                    <a:lnTo>
                      <a:pt x="434" y="209"/>
                    </a:lnTo>
                    <a:lnTo>
                      <a:pt x="433" y="205"/>
                    </a:lnTo>
                    <a:lnTo>
                      <a:pt x="427" y="200"/>
                    </a:lnTo>
                    <a:lnTo>
                      <a:pt x="424" y="182"/>
                    </a:lnTo>
                    <a:lnTo>
                      <a:pt x="424" y="179"/>
                    </a:lnTo>
                    <a:lnTo>
                      <a:pt x="427" y="173"/>
                    </a:lnTo>
                    <a:lnTo>
                      <a:pt x="427" y="173"/>
                    </a:lnTo>
                    <a:lnTo>
                      <a:pt x="420" y="168"/>
                    </a:lnTo>
                    <a:lnTo>
                      <a:pt x="416" y="166"/>
                    </a:lnTo>
                    <a:lnTo>
                      <a:pt x="408" y="170"/>
                    </a:lnTo>
                    <a:lnTo>
                      <a:pt x="406" y="172"/>
                    </a:lnTo>
                    <a:lnTo>
                      <a:pt x="404" y="173"/>
                    </a:lnTo>
                    <a:lnTo>
                      <a:pt x="400" y="172"/>
                    </a:lnTo>
                    <a:lnTo>
                      <a:pt x="395" y="173"/>
                    </a:lnTo>
                    <a:lnTo>
                      <a:pt x="386" y="172"/>
                    </a:lnTo>
                    <a:lnTo>
                      <a:pt x="381" y="166"/>
                    </a:lnTo>
                    <a:lnTo>
                      <a:pt x="381" y="159"/>
                    </a:lnTo>
                    <a:lnTo>
                      <a:pt x="391" y="139"/>
                    </a:lnTo>
                    <a:lnTo>
                      <a:pt x="399" y="113"/>
                    </a:lnTo>
                    <a:lnTo>
                      <a:pt x="404" y="109"/>
                    </a:lnTo>
                    <a:lnTo>
                      <a:pt x="395" y="98"/>
                    </a:lnTo>
                    <a:lnTo>
                      <a:pt x="383" y="91"/>
                    </a:lnTo>
                    <a:lnTo>
                      <a:pt x="377" y="79"/>
                    </a:lnTo>
                    <a:lnTo>
                      <a:pt x="331" y="32"/>
                    </a:lnTo>
                    <a:lnTo>
                      <a:pt x="325" y="31"/>
                    </a:lnTo>
                    <a:lnTo>
                      <a:pt x="306" y="18"/>
                    </a:lnTo>
                    <a:lnTo>
                      <a:pt x="297" y="18"/>
                    </a:lnTo>
                    <a:lnTo>
                      <a:pt x="295" y="20"/>
                    </a:lnTo>
                    <a:lnTo>
                      <a:pt x="293" y="20"/>
                    </a:lnTo>
                    <a:lnTo>
                      <a:pt x="291" y="18"/>
                    </a:lnTo>
                    <a:lnTo>
                      <a:pt x="284" y="18"/>
                    </a:lnTo>
                    <a:lnTo>
                      <a:pt x="279" y="14"/>
                    </a:lnTo>
                    <a:lnTo>
                      <a:pt x="277" y="14"/>
                    </a:lnTo>
                    <a:lnTo>
                      <a:pt x="274" y="18"/>
                    </a:lnTo>
                    <a:lnTo>
                      <a:pt x="268" y="18"/>
                    </a:lnTo>
                    <a:lnTo>
                      <a:pt x="266" y="20"/>
                    </a:lnTo>
                    <a:lnTo>
                      <a:pt x="265" y="20"/>
                    </a:lnTo>
                    <a:lnTo>
                      <a:pt x="263" y="14"/>
                    </a:lnTo>
                    <a:lnTo>
                      <a:pt x="258" y="11"/>
                    </a:lnTo>
                    <a:lnTo>
                      <a:pt x="254" y="11"/>
                    </a:lnTo>
                    <a:lnTo>
                      <a:pt x="254" y="14"/>
                    </a:lnTo>
                    <a:lnTo>
                      <a:pt x="250" y="18"/>
                    </a:lnTo>
                    <a:lnTo>
                      <a:pt x="240" y="20"/>
                    </a:lnTo>
                    <a:lnTo>
                      <a:pt x="236" y="20"/>
                    </a:lnTo>
                    <a:lnTo>
                      <a:pt x="229" y="20"/>
                    </a:lnTo>
                    <a:lnTo>
                      <a:pt x="224" y="11"/>
                    </a:lnTo>
                    <a:lnTo>
                      <a:pt x="224" y="9"/>
                    </a:lnTo>
                    <a:lnTo>
                      <a:pt x="222" y="9"/>
                    </a:lnTo>
                    <a:lnTo>
                      <a:pt x="215" y="9"/>
                    </a:lnTo>
                    <a:lnTo>
                      <a:pt x="208" y="0"/>
                    </a:lnTo>
                    <a:lnTo>
                      <a:pt x="191" y="34"/>
                    </a:lnTo>
                    <a:lnTo>
                      <a:pt x="186" y="27"/>
                    </a:lnTo>
                    <a:lnTo>
                      <a:pt x="184" y="23"/>
                    </a:lnTo>
                    <a:lnTo>
                      <a:pt x="181" y="20"/>
                    </a:lnTo>
                    <a:lnTo>
                      <a:pt x="175" y="20"/>
                    </a:lnTo>
                    <a:lnTo>
                      <a:pt x="172" y="23"/>
                    </a:lnTo>
                    <a:lnTo>
                      <a:pt x="172" y="25"/>
                    </a:lnTo>
                    <a:lnTo>
                      <a:pt x="170" y="27"/>
                    </a:lnTo>
                    <a:lnTo>
                      <a:pt x="166" y="29"/>
                    </a:lnTo>
                    <a:lnTo>
                      <a:pt x="163" y="25"/>
                    </a:lnTo>
                    <a:lnTo>
                      <a:pt x="152" y="25"/>
                    </a:lnTo>
                    <a:lnTo>
                      <a:pt x="150" y="25"/>
                    </a:lnTo>
                    <a:close/>
                  </a:path>
                </a:pathLst>
              </a:custGeom>
              <a:solidFill>
                <a:srgbClr val="92D05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6" name="Freeform 118">
                <a:extLst>
                  <a:ext uri="{FF2B5EF4-FFF2-40B4-BE49-F238E27FC236}">
                    <a16:creationId xmlns:a16="http://schemas.microsoft.com/office/drawing/2014/main" id="{610101CA-C64F-40A4-B116-257AB2DB442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492" y="1844"/>
                <a:ext cx="649" cy="493"/>
              </a:xfrm>
              <a:custGeom>
                <a:avLst/>
                <a:gdLst>
                  <a:gd name="T0" fmla="*/ 136 w 649"/>
                  <a:gd name="T1" fmla="*/ 84 h 493"/>
                  <a:gd name="T2" fmla="*/ 124 w 649"/>
                  <a:gd name="T3" fmla="*/ 91 h 493"/>
                  <a:gd name="T4" fmla="*/ 81 w 649"/>
                  <a:gd name="T5" fmla="*/ 170 h 493"/>
                  <a:gd name="T6" fmla="*/ 68 w 649"/>
                  <a:gd name="T7" fmla="*/ 173 h 493"/>
                  <a:gd name="T8" fmla="*/ 56 w 649"/>
                  <a:gd name="T9" fmla="*/ 193 h 493"/>
                  <a:gd name="T10" fmla="*/ 49 w 649"/>
                  <a:gd name="T11" fmla="*/ 273 h 493"/>
                  <a:gd name="T12" fmla="*/ 33 w 649"/>
                  <a:gd name="T13" fmla="*/ 282 h 493"/>
                  <a:gd name="T14" fmla="*/ 8 w 649"/>
                  <a:gd name="T15" fmla="*/ 282 h 493"/>
                  <a:gd name="T16" fmla="*/ 4 w 649"/>
                  <a:gd name="T17" fmla="*/ 298 h 493"/>
                  <a:gd name="T18" fmla="*/ 4 w 649"/>
                  <a:gd name="T19" fmla="*/ 307 h 493"/>
                  <a:gd name="T20" fmla="*/ 15 w 649"/>
                  <a:gd name="T21" fmla="*/ 313 h 493"/>
                  <a:gd name="T22" fmla="*/ 31 w 649"/>
                  <a:gd name="T23" fmla="*/ 314 h 493"/>
                  <a:gd name="T24" fmla="*/ 43 w 649"/>
                  <a:gd name="T25" fmla="*/ 325 h 493"/>
                  <a:gd name="T26" fmla="*/ 56 w 649"/>
                  <a:gd name="T27" fmla="*/ 347 h 493"/>
                  <a:gd name="T28" fmla="*/ 91 w 649"/>
                  <a:gd name="T29" fmla="*/ 404 h 493"/>
                  <a:gd name="T30" fmla="*/ 118 w 649"/>
                  <a:gd name="T31" fmla="*/ 411 h 493"/>
                  <a:gd name="T32" fmla="*/ 122 w 649"/>
                  <a:gd name="T33" fmla="*/ 447 h 493"/>
                  <a:gd name="T34" fmla="*/ 158 w 649"/>
                  <a:gd name="T35" fmla="*/ 448 h 493"/>
                  <a:gd name="T36" fmla="*/ 209 w 649"/>
                  <a:gd name="T37" fmla="*/ 482 h 493"/>
                  <a:gd name="T38" fmla="*/ 293 w 649"/>
                  <a:gd name="T39" fmla="*/ 484 h 493"/>
                  <a:gd name="T40" fmla="*/ 336 w 649"/>
                  <a:gd name="T41" fmla="*/ 463 h 493"/>
                  <a:gd name="T42" fmla="*/ 384 w 649"/>
                  <a:gd name="T43" fmla="*/ 475 h 493"/>
                  <a:gd name="T44" fmla="*/ 425 w 649"/>
                  <a:gd name="T45" fmla="*/ 457 h 493"/>
                  <a:gd name="T46" fmla="*/ 468 w 649"/>
                  <a:gd name="T47" fmla="*/ 430 h 493"/>
                  <a:gd name="T48" fmla="*/ 649 w 649"/>
                  <a:gd name="T49" fmla="*/ 300 h 493"/>
                  <a:gd name="T50" fmla="*/ 607 w 649"/>
                  <a:gd name="T51" fmla="*/ 298 h 493"/>
                  <a:gd name="T52" fmla="*/ 472 w 649"/>
                  <a:gd name="T53" fmla="*/ 247 h 493"/>
                  <a:gd name="T54" fmla="*/ 450 w 649"/>
                  <a:gd name="T55" fmla="*/ 227 h 493"/>
                  <a:gd name="T56" fmla="*/ 443 w 649"/>
                  <a:gd name="T57" fmla="*/ 218 h 493"/>
                  <a:gd name="T58" fmla="*/ 433 w 649"/>
                  <a:gd name="T59" fmla="*/ 205 h 493"/>
                  <a:gd name="T60" fmla="*/ 424 w 649"/>
                  <a:gd name="T61" fmla="*/ 182 h 493"/>
                  <a:gd name="T62" fmla="*/ 427 w 649"/>
                  <a:gd name="T63" fmla="*/ 173 h 493"/>
                  <a:gd name="T64" fmla="*/ 420 w 649"/>
                  <a:gd name="T65" fmla="*/ 168 h 493"/>
                  <a:gd name="T66" fmla="*/ 408 w 649"/>
                  <a:gd name="T67" fmla="*/ 170 h 493"/>
                  <a:gd name="T68" fmla="*/ 404 w 649"/>
                  <a:gd name="T69" fmla="*/ 173 h 493"/>
                  <a:gd name="T70" fmla="*/ 395 w 649"/>
                  <a:gd name="T71" fmla="*/ 173 h 493"/>
                  <a:gd name="T72" fmla="*/ 381 w 649"/>
                  <a:gd name="T73" fmla="*/ 166 h 493"/>
                  <a:gd name="T74" fmla="*/ 391 w 649"/>
                  <a:gd name="T75" fmla="*/ 139 h 493"/>
                  <a:gd name="T76" fmla="*/ 404 w 649"/>
                  <a:gd name="T77" fmla="*/ 109 h 493"/>
                  <a:gd name="T78" fmla="*/ 383 w 649"/>
                  <a:gd name="T79" fmla="*/ 91 h 493"/>
                  <a:gd name="T80" fmla="*/ 331 w 649"/>
                  <a:gd name="T81" fmla="*/ 32 h 493"/>
                  <a:gd name="T82" fmla="*/ 306 w 649"/>
                  <a:gd name="T83" fmla="*/ 18 h 493"/>
                  <a:gd name="T84" fmla="*/ 295 w 649"/>
                  <a:gd name="T85" fmla="*/ 20 h 493"/>
                  <a:gd name="T86" fmla="*/ 291 w 649"/>
                  <a:gd name="T87" fmla="*/ 18 h 493"/>
                  <a:gd name="T88" fmla="*/ 279 w 649"/>
                  <a:gd name="T89" fmla="*/ 14 h 493"/>
                  <a:gd name="T90" fmla="*/ 274 w 649"/>
                  <a:gd name="T91" fmla="*/ 18 h 493"/>
                  <a:gd name="T92" fmla="*/ 266 w 649"/>
                  <a:gd name="T93" fmla="*/ 20 h 493"/>
                  <a:gd name="T94" fmla="*/ 263 w 649"/>
                  <a:gd name="T95" fmla="*/ 14 h 493"/>
                  <a:gd name="T96" fmla="*/ 254 w 649"/>
                  <a:gd name="T97" fmla="*/ 11 h 493"/>
                  <a:gd name="T98" fmla="*/ 250 w 649"/>
                  <a:gd name="T99" fmla="*/ 18 h 493"/>
                  <a:gd name="T100" fmla="*/ 236 w 649"/>
                  <a:gd name="T101" fmla="*/ 20 h 493"/>
                  <a:gd name="T102" fmla="*/ 224 w 649"/>
                  <a:gd name="T103" fmla="*/ 11 h 493"/>
                  <a:gd name="T104" fmla="*/ 222 w 649"/>
                  <a:gd name="T105" fmla="*/ 9 h 493"/>
                  <a:gd name="T106" fmla="*/ 208 w 649"/>
                  <a:gd name="T107" fmla="*/ 0 h 493"/>
                  <a:gd name="T108" fmla="*/ 186 w 649"/>
                  <a:gd name="T109" fmla="*/ 27 h 493"/>
                  <a:gd name="T110" fmla="*/ 181 w 649"/>
                  <a:gd name="T111" fmla="*/ 20 h 493"/>
                  <a:gd name="T112" fmla="*/ 172 w 649"/>
                  <a:gd name="T113" fmla="*/ 23 h 493"/>
                  <a:gd name="T114" fmla="*/ 170 w 649"/>
                  <a:gd name="T115" fmla="*/ 27 h 493"/>
                  <a:gd name="T116" fmla="*/ 163 w 649"/>
                  <a:gd name="T117" fmla="*/ 25 h 493"/>
                  <a:gd name="T118" fmla="*/ 150 w 649"/>
                  <a:gd name="T119" fmla="*/ 25 h 4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649" h="493">
                    <a:moveTo>
                      <a:pt x="150" y="25"/>
                    </a:moveTo>
                    <a:lnTo>
                      <a:pt x="136" y="84"/>
                    </a:lnTo>
                    <a:lnTo>
                      <a:pt x="131" y="89"/>
                    </a:lnTo>
                    <a:lnTo>
                      <a:pt x="124" y="91"/>
                    </a:lnTo>
                    <a:lnTo>
                      <a:pt x="90" y="138"/>
                    </a:lnTo>
                    <a:lnTo>
                      <a:pt x="81" y="170"/>
                    </a:lnTo>
                    <a:lnTo>
                      <a:pt x="79" y="173"/>
                    </a:lnTo>
                    <a:lnTo>
                      <a:pt x="68" y="173"/>
                    </a:lnTo>
                    <a:lnTo>
                      <a:pt x="63" y="177"/>
                    </a:lnTo>
                    <a:lnTo>
                      <a:pt x="56" y="193"/>
                    </a:lnTo>
                    <a:lnTo>
                      <a:pt x="52" y="191"/>
                    </a:lnTo>
                    <a:lnTo>
                      <a:pt x="49" y="273"/>
                    </a:lnTo>
                    <a:lnTo>
                      <a:pt x="41" y="279"/>
                    </a:lnTo>
                    <a:lnTo>
                      <a:pt x="33" y="282"/>
                    </a:lnTo>
                    <a:lnTo>
                      <a:pt x="15" y="280"/>
                    </a:lnTo>
                    <a:lnTo>
                      <a:pt x="8" y="282"/>
                    </a:lnTo>
                    <a:lnTo>
                      <a:pt x="8" y="295"/>
                    </a:lnTo>
                    <a:lnTo>
                      <a:pt x="4" y="298"/>
                    </a:lnTo>
                    <a:lnTo>
                      <a:pt x="0" y="304"/>
                    </a:lnTo>
                    <a:lnTo>
                      <a:pt x="4" y="307"/>
                    </a:lnTo>
                    <a:lnTo>
                      <a:pt x="9" y="307"/>
                    </a:lnTo>
                    <a:lnTo>
                      <a:pt x="15" y="313"/>
                    </a:lnTo>
                    <a:lnTo>
                      <a:pt x="22" y="311"/>
                    </a:lnTo>
                    <a:lnTo>
                      <a:pt x="31" y="314"/>
                    </a:lnTo>
                    <a:lnTo>
                      <a:pt x="38" y="318"/>
                    </a:lnTo>
                    <a:lnTo>
                      <a:pt x="43" y="325"/>
                    </a:lnTo>
                    <a:lnTo>
                      <a:pt x="45" y="334"/>
                    </a:lnTo>
                    <a:lnTo>
                      <a:pt x="56" y="347"/>
                    </a:lnTo>
                    <a:lnTo>
                      <a:pt x="74" y="357"/>
                    </a:lnTo>
                    <a:lnTo>
                      <a:pt x="91" y="404"/>
                    </a:lnTo>
                    <a:lnTo>
                      <a:pt x="99" y="407"/>
                    </a:lnTo>
                    <a:lnTo>
                      <a:pt x="118" y="411"/>
                    </a:lnTo>
                    <a:lnTo>
                      <a:pt x="124" y="416"/>
                    </a:lnTo>
                    <a:lnTo>
                      <a:pt x="122" y="447"/>
                    </a:lnTo>
                    <a:lnTo>
                      <a:pt x="133" y="450"/>
                    </a:lnTo>
                    <a:lnTo>
                      <a:pt x="158" y="448"/>
                    </a:lnTo>
                    <a:lnTo>
                      <a:pt x="200" y="473"/>
                    </a:lnTo>
                    <a:lnTo>
                      <a:pt x="209" y="482"/>
                    </a:lnTo>
                    <a:lnTo>
                      <a:pt x="275" y="493"/>
                    </a:lnTo>
                    <a:lnTo>
                      <a:pt x="293" y="484"/>
                    </a:lnTo>
                    <a:lnTo>
                      <a:pt x="306" y="472"/>
                    </a:lnTo>
                    <a:lnTo>
                      <a:pt x="336" y="463"/>
                    </a:lnTo>
                    <a:lnTo>
                      <a:pt x="361" y="477"/>
                    </a:lnTo>
                    <a:lnTo>
                      <a:pt x="384" y="475"/>
                    </a:lnTo>
                    <a:lnTo>
                      <a:pt x="386" y="472"/>
                    </a:lnTo>
                    <a:lnTo>
                      <a:pt x="425" y="457"/>
                    </a:lnTo>
                    <a:lnTo>
                      <a:pt x="447" y="441"/>
                    </a:lnTo>
                    <a:lnTo>
                      <a:pt x="468" y="430"/>
                    </a:lnTo>
                    <a:lnTo>
                      <a:pt x="520" y="429"/>
                    </a:lnTo>
                    <a:lnTo>
                      <a:pt x="649" y="300"/>
                    </a:lnTo>
                    <a:lnTo>
                      <a:pt x="649" y="298"/>
                    </a:lnTo>
                    <a:lnTo>
                      <a:pt x="607" y="298"/>
                    </a:lnTo>
                    <a:lnTo>
                      <a:pt x="477" y="252"/>
                    </a:lnTo>
                    <a:lnTo>
                      <a:pt x="472" y="247"/>
                    </a:lnTo>
                    <a:lnTo>
                      <a:pt x="456" y="234"/>
                    </a:lnTo>
                    <a:lnTo>
                      <a:pt x="450" y="227"/>
                    </a:lnTo>
                    <a:lnTo>
                      <a:pt x="445" y="223"/>
                    </a:lnTo>
                    <a:lnTo>
                      <a:pt x="443" y="218"/>
                    </a:lnTo>
                    <a:lnTo>
                      <a:pt x="434" y="209"/>
                    </a:lnTo>
                    <a:lnTo>
                      <a:pt x="433" y="205"/>
                    </a:lnTo>
                    <a:lnTo>
                      <a:pt x="427" y="200"/>
                    </a:lnTo>
                    <a:lnTo>
                      <a:pt x="424" y="182"/>
                    </a:lnTo>
                    <a:lnTo>
                      <a:pt x="424" y="179"/>
                    </a:lnTo>
                    <a:lnTo>
                      <a:pt x="427" y="173"/>
                    </a:lnTo>
                    <a:lnTo>
                      <a:pt x="427" y="173"/>
                    </a:lnTo>
                    <a:lnTo>
                      <a:pt x="420" y="168"/>
                    </a:lnTo>
                    <a:lnTo>
                      <a:pt x="416" y="166"/>
                    </a:lnTo>
                    <a:lnTo>
                      <a:pt x="408" y="170"/>
                    </a:lnTo>
                    <a:lnTo>
                      <a:pt x="406" y="172"/>
                    </a:lnTo>
                    <a:lnTo>
                      <a:pt x="404" y="173"/>
                    </a:lnTo>
                    <a:lnTo>
                      <a:pt x="400" y="172"/>
                    </a:lnTo>
                    <a:lnTo>
                      <a:pt x="395" y="173"/>
                    </a:lnTo>
                    <a:lnTo>
                      <a:pt x="386" y="172"/>
                    </a:lnTo>
                    <a:lnTo>
                      <a:pt x="381" y="166"/>
                    </a:lnTo>
                    <a:lnTo>
                      <a:pt x="381" y="159"/>
                    </a:lnTo>
                    <a:lnTo>
                      <a:pt x="391" y="139"/>
                    </a:lnTo>
                    <a:lnTo>
                      <a:pt x="399" y="113"/>
                    </a:lnTo>
                    <a:lnTo>
                      <a:pt x="404" y="109"/>
                    </a:lnTo>
                    <a:lnTo>
                      <a:pt x="395" y="98"/>
                    </a:lnTo>
                    <a:lnTo>
                      <a:pt x="383" y="91"/>
                    </a:lnTo>
                    <a:lnTo>
                      <a:pt x="377" y="79"/>
                    </a:lnTo>
                    <a:lnTo>
                      <a:pt x="331" y="32"/>
                    </a:lnTo>
                    <a:lnTo>
                      <a:pt x="325" y="31"/>
                    </a:lnTo>
                    <a:lnTo>
                      <a:pt x="306" y="18"/>
                    </a:lnTo>
                    <a:lnTo>
                      <a:pt x="297" y="18"/>
                    </a:lnTo>
                    <a:lnTo>
                      <a:pt x="295" y="20"/>
                    </a:lnTo>
                    <a:lnTo>
                      <a:pt x="293" y="20"/>
                    </a:lnTo>
                    <a:lnTo>
                      <a:pt x="291" y="18"/>
                    </a:lnTo>
                    <a:lnTo>
                      <a:pt x="284" y="18"/>
                    </a:lnTo>
                    <a:lnTo>
                      <a:pt x="279" y="14"/>
                    </a:lnTo>
                    <a:lnTo>
                      <a:pt x="277" y="14"/>
                    </a:lnTo>
                    <a:lnTo>
                      <a:pt x="274" y="18"/>
                    </a:lnTo>
                    <a:lnTo>
                      <a:pt x="268" y="18"/>
                    </a:lnTo>
                    <a:lnTo>
                      <a:pt x="266" y="20"/>
                    </a:lnTo>
                    <a:lnTo>
                      <a:pt x="265" y="20"/>
                    </a:lnTo>
                    <a:lnTo>
                      <a:pt x="263" y="14"/>
                    </a:lnTo>
                    <a:lnTo>
                      <a:pt x="258" y="11"/>
                    </a:lnTo>
                    <a:lnTo>
                      <a:pt x="254" y="11"/>
                    </a:lnTo>
                    <a:lnTo>
                      <a:pt x="254" y="14"/>
                    </a:lnTo>
                    <a:lnTo>
                      <a:pt x="250" y="18"/>
                    </a:lnTo>
                    <a:lnTo>
                      <a:pt x="240" y="20"/>
                    </a:lnTo>
                    <a:lnTo>
                      <a:pt x="236" y="20"/>
                    </a:lnTo>
                    <a:lnTo>
                      <a:pt x="229" y="20"/>
                    </a:lnTo>
                    <a:lnTo>
                      <a:pt x="224" y="11"/>
                    </a:lnTo>
                    <a:lnTo>
                      <a:pt x="224" y="9"/>
                    </a:lnTo>
                    <a:lnTo>
                      <a:pt x="222" y="9"/>
                    </a:lnTo>
                    <a:lnTo>
                      <a:pt x="215" y="9"/>
                    </a:lnTo>
                    <a:lnTo>
                      <a:pt x="208" y="0"/>
                    </a:lnTo>
                    <a:lnTo>
                      <a:pt x="191" y="34"/>
                    </a:lnTo>
                    <a:lnTo>
                      <a:pt x="186" y="27"/>
                    </a:lnTo>
                    <a:lnTo>
                      <a:pt x="184" y="23"/>
                    </a:lnTo>
                    <a:lnTo>
                      <a:pt x="181" y="20"/>
                    </a:lnTo>
                    <a:lnTo>
                      <a:pt x="175" y="20"/>
                    </a:lnTo>
                    <a:lnTo>
                      <a:pt x="172" y="23"/>
                    </a:lnTo>
                    <a:lnTo>
                      <a:pt x="172" y="25"/>
                    </a:lnTo>
                    <a:lnTo>
                      <a:pt x="170" y="27"/>
                    </a:lnTo>
                    <a:lnTo>
                      <a:pt x="166" y="29"/>
                    </a:lnTo>
                    <a:lnTo>
                      <a:pt x="163" y="25"/>
                    </a:lnTo>
                    <a:lnTo>
                      <a:pt x="152" y="25"/>
                    </a:lnTo>
                    <a:lnTo>
                      <a:pt x="150" y="25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7" name="Freeform 119">
                <a:extLst>
                  <a:ext uri="{FF2B5EF4-FFF2-40B4-BE49-F238E27FC236}">
                    <a16:creationId xmlns:a16="http://schemas.microsoft.com/office/drawing/2014/main" id="{EF3BD9DA-36F9-4B1F-A200-DDCBABCDD6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" y="2942"/>
                <a:ext cx="461" cy="738"/>
              </a:xfrm>
              <a:custGeom>
                <a:avLst/>
                <a:gdLst>
                  <a:gd name="T0" fmla="*/ 461 w 461"/>
                  <a:gd name="T1" fmla="*/ 6 h 738"/>
                  <a:gd name="T2" fmla="*/ 446 w 461"/>
                  <a:gd name="T3" fmla="*/ 56 h 738"/>
                  <a:gd name="T4" fmla="*/ 446 w 461"/>
                  <a:gd name="T5" fmla="*/ 113 h 738"/>
                  <a:gd name="T6" fmla="*/ 448 w 461"/>
                  <a:gd name="T7" fmla="*/ 161 h 738"/>
                  <a:gd name="T8" fmla="*/ 457 w 461"/>
                  <a:gd name="T9" fmla="*/ 168 h 738"/>
                  <a:gd name="T10" fmla="*/ 461 w 461"/>
                  <a:gd name="T11" fmla="*/ 175 h 738"/>
                  <a:gd name="T12" fmla="*/ 446 w 461"/>
                  <a:gd name="T13" fmla="*/ 207 h 738"/>
                  <a:gd name="T14" fmla="*/ 443 w 461"/>
                  <a:gd name="T15" fmla="*/ 225 h 738"/>
                  <a:gd name="T16" fmla="*/ 418 w 461"/>
                  <a:gd name="T17" fmla="*/ 259 h 738"/>
                  <a:gd name="T18" fmla="*/ 386 w 461"/>
                  <a:gd name="T19" fmla="*/ 288 h 738"/>
                  <a:gd name="T20" fmla="*/ 295 w 461"/>
                  <a:gd name="T21" fmla="*/ 331 h 738"/>
                  <a:gd name="T22" fmla="*/ 282 w 461"/>
                  <a:gd name="T23" fmla="*/ 343 h 738"/>
                  <a:gd name="T24" fmla="*/ 266 w 461"/>
                  <a:gd name="T25" fmla="*/ 372 h 738"/>
                  <a:gd name="T26" fmla="*/ 254 w 461"/>
                  <a:gd name="T27" fmla="*/ 375 h 738"/>
                  <a:gd name="T28" fmla="*/ 200 w 461"/>
                  <a:gd name="T29" fmla="*/ 420 h 738"/>
                  <a:gd name="T30" fmla="*/ 213 w 461"/>
                  <a:gd name="T31" fmla="*/ 464 h 738"/>
                  <a:gd name="T32" fmla="*/ 227 w 461"/>
                  <a:gd name="T33" fmla="*/ 525 h 738"/>
                  <a:gd name="T34" fmla="*/ 221 w 461"/>
                  <a:gd name="T35" fmla="*/ 607 h 738"/>
                  <a:gd name="T36" fmla="*/ 232 w 461"/>
                  <a:gd name="T37" fmla="*/ 602 h 738"/>
                  <a:gd name="T38" fmla="*/ 204 w 461"/>
                  <a:gd name="T39" fmla="*/ 647 h 738"/>
                  <a:gd name="T40" fmla="*/ 123 w 461"/>
                  <a:gd name="T41" fmla="*/ 680 h 738"/>
                  <a:gd name="T42" fmla="*/ 116 w 461"/>
                  <a:gd name="T43" fmla="*/ 716 h 738"/>
                  <a:gd name="T44" fmla="*/ 121 w 461"/>
                  <a:gd name="T45" fmla="*/ 738 h 738"/>
                  <a:gd name="T46" fmla="*/ 66 w 461"/>
                  <a:gd name="T47" fmla="*/ 541 h 738"/>
                  <a:gd name="T48" fmla="*/ 73 w 461"/>
                  <a:gd name="T49" fmla="*/ 513 h 738"/>
                  <a:gd name="T50" fmla="*/ 114 w 461"/>
                  <a:gd name="T51" fmla="*/ 377 h 738"/>
                  <a:gd name="T52" fmla="*/ 120 w 461"/>
                  <a:gd name="T53" fmla="*/ 270 h 738"/>
                  <a:gd name="T54" fmla="*/ 11 w 461"/>
                  <a:gd name="T55" fmla="*/ 239 h 738"/>
                  <a:gd name="T56" fmla="*/ 0 w 461"/>
                  <a:gd name="T57" fmla="*/ 200 h 738"/>
                  <a:gd name="T58" fmla="*/ 141 w 461"/>
                  <a:gd name="T59" fmla="*/ 157 h 738"/>
                  <a:gd name="T60" fmla="*/ 159 w 461"/>
                  <a:gd name="T61" fmla="*/ 179 h 738"/>
                  <a:gd name="T62" fmla="*/ 195 w 461"/>
                  <a:gd name="T63" fmla="*/ 179 h 738"/>
                  <a:gd name="T64" fmla="*/ 191 w 461"/>
                  <a:gd name="T65" fmla="*/ 220 h 738"/>
                  <a:gd name="T66" fmla="*/ 186 w 461"/>
                  <a:gd name="T67" fmla="*/ 238 h 738"/>
                  <a:gd name="T68" fmla="*/ 195 w 461"/>
                  <a:gd name="T69" fmla="*/ 256 h 738"/>
                  <a:gd name="T70" fmla="*/ 220 w 461"/>
                  <a:gd name="T71" fmla="*/ 277 h 738"/>
                  <a:gd name="T72" fmla="*/ 218 w 461"/>
                  <a:gd name="T73" fmla="*/ 289 h 738"/>
                  <a:gd name="T74" fmla="*/ 230 w 461"/>
                  <a:gd name="T75" fmla="*/ 289 h 738"/>
                  <a:gd name="T76" fmla="*/ 225 w 461"/>
                  <a:gd name="T77" fmla="*/ 270 h 738"/>
                  <a:gd name="T78" fmla="*/ 229 w 461"/>
                  <a:gd name="T79" fmla="*/ 257 h 738"/>
                  <a:gd name="T80" fmla="*/ 250 w 461"/>
                  <a:gd name="T81" fmla="*/ 239 h 738"/>
                  <a:gd name="T82" fmla="*/ 250 w 461"/>
                  <a:gd name="T83" fmla="*/ 206 h 738"/>
                  <a:gd name="T84" fmla="*/ 211 w 461"/>
                  <a:gd name="T85" fmla="*/ 132 h 738"/>
                  <a:gd name="T86" fmla="*/ 204 w 461"/>
                  <a:gd name="T87" fmla="*/ 91 h 738"/>
                  <a:gd name="T88" fmla="*/ 250 w 461"/>
                  <a:gd name="T89" fmla="*/ 47 h 738"/>
                  <a:gd name="T90" fmla="*/ 266 w 461"/>
                  <a:gd name="T91" fmla="*/ 43 h 738"/>
                  <a:gd name="T92" fmla="*/ 284 w 461"/>
                  <a:gd name="T93" fmla="*/ 50 h 738"/>
                  <a:gd name="T94" fmla="*/ 332 w 461"/>
                  <a:gd name="T95" fmla="*/ 45 h 738"/>
                  <a:gd name="T96" fmla="*/ 361 w 461"/>
                  <a:gd name="T97" fmla="*/ 31 h 738"/>
                  <a:gd name="T98" fmla="*/ 427 w 461"/>
                  <a:gd name="T99" fmla="*/ 22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61" h="738">
                    <a:moveTo>
                      <a:pt x="457" y="0"/>
                    </a:moveTo>
                    <a:lnTo>
                      <a:pt x="459" y="2"/>
                    </a:lnTo>
                    <a:lnTo>
                      <a:pt x="461" y="6"/>
                    </a:lnTo>
                    <a:lnTo>
                      <a:pt x="459" y="7"/>
                    </a:lnTo>
                    <a:lnTo>
                      <a:pt x="461" y="22"/>
                    </a:lnTo>
                    <a:lnTo>
                      <a:pt x="446" y="56"/>
                    </a:lnTo>
                    <a:lnTo>
                      <a:pt x="450" y="100"/>
                    </a:lnTo>
                    <a:lnTo>
                      <a:pt x="445" y="106"/>
                    </a:lnTo>
                    <a:lnTo>
                      <a:pt x="446" y="113"/>
                    </a:lnTo>
                    <a:lnTo>
                      <a:pt x="448" y="113"/>
                    </a:lnTo>
                    <a:lnTo>
                      <a:pt x="450" y="156"/>
                    </a:lnTo>
                    <a:lnTo>
                      <a:pt x="448" y="161"/>
                    </a:lnTo>
                    <a:lnTo>
                      <a:pt x="452" y="164"/>
                    </a:lnTo>
                    <a:lnTo>
                      <a:pt x="454" y="161"/>
                    </a:lnTo>
                    <a:lnTo>
                      <a:pt x="457" y="168"/>
                    </a:lnTo>
                    <a:lnTo>
                      <a:pt x="454" y="173"/>
                    </a:lnTo>
                    <a:lnTo>
                      <a:pt x="455" y="173"/>
                    </a:lnTo>
                    <a:lnTo>
                      <a:pt x="461" y="175"/>
                    </a:lnTo>
                    <a:lnTo>
                      <a:pt x="461" y="182"/>
                    </a:lnTo>
                    <a:lnTo>
                      <a:pt x="454" y="200"/>
                    </a:lnTo>
                    <a:lnTo>
                      <a:pt x="446" y="207"/>
                    </a:lnTo>
                    <a:lnTo>
                      <a:pt x="452" y="209"/>
                    </a:lnTo>
                    <a:lnTo>
                      <a:pt x="450" y="222"/>
                    </a:lnTo>
                    <a:lnTo>
                      <a:pt x="443" y="225"/>
                    </a:lnTo>
                    <a:lnTo>
                      <a:pt x="427" y="247"/>
                    </a:lnTo>
                    <a:lnTo>
                      <a:pt x="414" y="254"/>
                    </a:lnTo>
                    <a:lnTo>
                      <a:pt x="418" y="259"/>
                    </a:lnTo>
                    <a:lnTo>
                      <a:pt x="414" y="264"/>
                    </a:lnTo>
                    <a:lnTo>
                      <a:pt x="391" y="281"/>
                    </a:lnTo>
                    <a:lnTo>
                      <a:pt x="386" y="288"/>
                    </a:lnTo>
                    <a:lnTo>
                      <a:pt x="375" y="295"/>
                    </a:lnTo>
                    <a:lnTo>
                      <a:pt x="363" y="295"/>
                    </a:lnTo>
                    <a:lnTo>
                      <a:pt x="295" y="331"/>
                    </a:lnTo>
                    <a:lnTo>
                      <a:pt x="293" y="339"/>
                    </a:lnTo>
                    <a:lnTo>
                      <a:pt x="289" y="341"/>
                    </a:lnTo>
                    <a:lnTo>
                      <a:pt x="282" y="343"/>
                    </a:lnTo>
                    <a:lnTo>
                      <a:pt x="279" y="345"/>
                    </a:lnTo>
                    <a:lnTo>
                      <a:pt x="284" y="348"/>
                    </a:lnTo>
                    <a:lnTo>
                      <a:pt x="266" y="372"/>
                    </a:lnTo>
                    <a:lnTo>
                      <a:pt x="263" y="370"/>
                    </a:lnTo>
                    <a:lnTo>
                      <a:pt x="259" y="363"/>
                    </a:lnTo>
                    <a:lnTo>
                      <a:pt x="254" y="375"/>
                    </a:lnTo>
                    <a:lnTo>
                      <a:pt x="248" y="379"/>
                    </a:lnTo>
                    <a:lnTo>
                      <a:pt x="209" y="418"/>
                    </a:lnTo>
                    <a:lnTo>
                      <a:pt x="200" y="420"/>
                    </a:lnTo>
                    <a:lnTo>
                      <a:pt x="198" y="450"/>
                    </a:lnTo>
                    <a:lnTo>
                      <a:pt x="209" y="459"/>
                    </a:lnTo>
                    <a:lnTo>
                      <a:pt x="213" y="464"/>
                    </a:lnTo>
                    <a:lnTo>
                      <a:pt x="213" y="470"/>
                    </a:lnTo>
                    <a:lnTo>
                      <a:pt x="214" y="472"/>
                    </a:lnTo>
                    <a:lnTo>
                      <a:pt x="227" y="525"/>
                    </a:lnTo>
                    <a:lnTo>
                      <a:pt x="232" y="522"/>
                    </a:lnTo>
                    <a:lnTo>
                      <a:pt x="236" y="523"/>
                    </a:lnTo>
                    <a:lnTo>
                      <a:pt x="221" y="607"/>
                    </a:lnTo>
                    <a:lnTo>
                      <a:pt x="223" y="616"/>
                    </a:lnTo>
                    <a:lnTo>
                      <a:pt x="227" y="609"/>
                    </a:lnTo>
                    <a:lnTo>
                      <a:pt x="232" y="602"/>
                    </a:lnTo>
                    <a:lnTo>
                      <a:pt x="230" y="616"/>
                    </a:lnTo>
                    <a:lnTo>
                      <a:pt x="214" y="639"/>
                    </a:lnTo>
                    <a:lnTo>
                      <a:pt x="204" y="647"/>
                    </a:lnTo>
                    <a:lnTo>
                      <a:pt x="188" y="654"/>
                    </a:lnTo>
                    <a:lnTo>
                      <a:pt x="179" y="654"/>
                    </a:lnTo>
                    <a:lnTo>
                      <a:pt x="123" y="680"/>
                    </a:lnTo>
                    <a:lnTo>
                      <a:pt x="105" y="704"/>
                    </a:lnTo>
                    <a:lnTo>
                      <a:pt x="105" y="704"/>
                    </a:lnTo>
                    <a:lnTo>
                      <a:pt x="116" y="716"/>
                    </a:lnTo>
                    <a:lnTo>
                      <a:pt x="121" y="713"/>
                    </a:lnTo>
                    <a:lnTo>
                      <a:pt x="123" y="707"/>
                    </a:lnTo>
                    <a:lnTo>
                      <a:pt x="121" y="738"/>
                    </a:lnTo>
                    <a:lnTo>
                      <a:pt x="88" y="738"/>
                    </a:lnTo>
                    <a:lnTo>
                      <a:pt x="66" y="543"/>
                    </a:lnTo>
                    <a:lnTo>
                      <a:pt x="66" y="541"/>
                    </a:lnTo>
                    <a:lnTo>
                      <a:pt x="66" y="530"/>
                    </a:lnTo>
                    <a:lnTo>
                      <a:pt x="70" y="522"/>
                    </a:lnTo>
                    <a:lnTo>
                      <a:pt x="73" y="513"/>
                    </a:lnTo>
                    <a:lnTo>
                      <a:pt x="89" y="502"/>
                    </a:lnTo>
                    <a:lnTo>
                      <a:pt x="121" y="422"/>
                    </a:lnTo>
                    <a:lnTo>
                      <a:pt x="114" y="377"/>
                    </a:lnTo>
                    <a:lnTo>
                      <a:pt x="123" y="363"/>
                    </a:lnTo>
                    <a:lnTo>
                      <a:pt x="127" y="307"/>
                    </a:lnTo>
                    <a:lnTo>
                      <a:pt x="120" y="270"/>
                    </a:lnTo>
                    <a:lnTo>
                      <a:pt x="113" y="263"/>
                    </a:lnTo>
                    <a:lnTo>
                      <a:pt x="43" y="239"/>
                    </a:lnTo>
                    <a:lnTo>
                      <a:pt x="11" y="239"/>
                    </a:lnTo>
                    <a:lnTo>
                      <a:pt x="11" y="223"/>
                    </a:lnTo>
                    <a:lnTo>
                      <a:pt x="7" y="222"/>
                    </a:lnTo>
                    <a:lnTo>
                      <a:pt x="0" y="200"/>
                    </a:lnTo>
                    <a:lnTo>
                      <a:pt x="136" y="154"/>
                    </a:lnTo>
                    <a:lnTo>
                      <a:pt x="138" y="156"/>
                    </a:lnTo>
                    <a:lnTo>
                      <a:pt x="141" y="157"/>
                    </a:lnTo>
                    <a:lnTo>
                      <a:pt x="148" y="170"/>
                    </a:lnTo>
                    <a:lnTo>
                      <a:pt x="155" y="179"/>
                    </a:lnTo>
                    <a:lnTo>
                      <a:pt x="159" y="179"/>
                    </a:lnTo>
                    <a:lnTo>
                      <a:pt x="188" y="173"/>
                    </a:lnTo>
                    <a:lnTo>
                      <a:pt x="191" y="173"/>
                    </a:lnTo>
                    <a:lnTo>
                      <a:pt x="195" y="179"/>
                    </a:lnTo>
                    <a:lnTo>
                      <a:pt x="198" y="209"/>
                    </a:lnTo>
                    <a:lnTo>
                      <a:pt x="196" y="214"/>
                    </a:lnTo>
                    <a:lnTo>
                      <a:pt x="191" y="220"/>
                    </a:lnTo>
                    <a:lnTo>
                      <a:pt x="193" y="227"/>
                    </a:lnTo>
                    <a:lnTo>
                      <a:pt x="188" y="229"/>
                    </a:lnTo>
                    <a:lnTo>
                      <a:pt x="186" y="238"/>
                    </a:lnTo>
                    <a:lnTo>
                      <a:pt x="188" y="241"/>
                    </a:lnTo>
                    <a:lnTo>
                      <a:pt x="193" y="254"/>
                    </a:lnTo>
                    <a:lnTo>
                      <a:pt x="195" y="256"/>
                    </a:lnTo>
                    <a:lnTo>
                      <a:pt x="198" y="257"/>
                    </a:lnTo>
                    <a:lnTo>
                      <a:pt x="211" y="273"/>
                    </a:lnTo>
                    <a:lnTo>
                      <a:pt x="220" y="277"/>
                    </a:lnTo>
                    <a:lnTo>
                      <a:pt x="221" y="281"/>
                    </a:lnTo>
                    <a:lnTo>
                      <a:pt x="221" y="284"/>
                    </a:lnTo>
                    <a:lnTo>
                      <a:pt x="218" y="289"/>
                    </a:lnTo>
                    <a:lnTo>
                      <a:pt x="220" y="289"/>
                    </a:lnTo>
                    <a:lnTo>
                      <a:pt x="229" y="289"/>
                    </a:lnTo>
                    <a:lnTo>
                      <a:pt x="230" y="289"/>
                    </a:lnTo>
                    <a:lnTo>
                      <a:pt x="230" y="277"/>
                    </a:lnTo>
                    <a:lnTo>
                      <a:pt x="229" y="273"/>
                    </a:lnTo>
                    <a:lnTo>
                      <a:pt x="225" y="270"/>
                    </a:lnTo>
                    <a:lnTo>
                      <a:pt x="225" y="264"/>
                    </a:lnTo>
                    <a:lnTo>
                      <a:pt x="229" y="259"/>
                    </a:lnTo>
                    <a:lnTo>
                      <a:pt x="229" y="257"/>
                    </a:lnTo>
                    <a:lnTo>
                      <a:pt x="229" y="254"/>
                    </a:lnTo>
                    <a:lnTo>
                      <a:pt x="248" y="245"/>
                    </a:lnTo>
                    <a:lnTo>
                      <a:pt x="250" y="239"/>
                    </a:lnTo>
                    <a:lnTo>
                      <a:pt x="252" y="223"/>
                    </a:lnTo>
                    <a:lnTo>
                      <a:pt x="255" y="218"/>
                    </a:lnTo>
                    <a:lnTo>
                      <a:pt x="250" y="206"/>
                    </a:lnTo>
                    <a:lnTo>
                      <a:pt x="255" y="193"/>
                    </a:lnTo>
                    <a:lnTo>
                      <a:pt x="254" y="182"/>
                    </a:lnTo>
                    <a:lnTo>
                      <a:pt x="211" y="132"/>
                    </a:lnTo>
                    <a:lnTo>
                      <a:pt x="209" y="132"/>
                    </a:lnTo>
                    <a:lnTo>
                      <a:pt x="205" y="97"/>
                    </a:lnTo>
                    <a:lnTo>
                      <a:pt x="204" y="91"/>
                    </a:lnTo>
                    <a:lnTo>
                      <a:pt x="202" y="84"/>
                    </a:lnTo>
                    <a:lnTo>
                      <a:pt x="214" y="45"/>
                    </a:lnTo>
                    <a:lnTo>
                      <a:pt x="250" y="47"/>
                    </a:lnTo>
                    <a:lnTo>
                      <a:pt x="255" y="41"/>
                    </a:lnTo>
                    <a:lnTo>
                      <a:pt x="261" y="41"/>
                    </a:lnTo>
                    <a:lnTo>
                      <a:pt x="266" y="43"/>
                    </a:lnTo>
                    <a:lnTo>
                      <a:pt x="275" y="52"/>
                    </a:lnTo>
                    <a:lnTo>
                      <a:pt x="279" y="52"/>
                    </a:lnTo>
                    <a:lnTo>
                      <a:pt x="284" y="50"/>
                    </a:lnTo>
                    <a:lnTo>
                      <a:pt x="291" y="50"/>
                    </a:lnTo>
                    <a:lnTo>
                      <a:pt x="300" y="45"/>
                    </a:lnTo>
                    <a:lnTo>
                      <a:pt x="332" y="45"/>
                    </a:lnTo>
                    <a:lnTo>
                      <a:pt x="343" y="34"/>
                    </a:lnTo>
                    <a:lnTo>
                      <a:pt x="354" y="34"/>
                    </a:lnTo>
                    <a:lnTo>
                      <a:pt x="361" y="31"/>
                    </a:lnTo>
                    <a:lnTo>
                      <a:pt x="371" y="36"/>
                    </a:lnTo>
                    <a:lnTo>
                      <a:pt x="386" y="36"/>
                    </a:lnTo>
                    <a:lnTo>
                      <a:pt x="427" y="22"/>
                    </a:lnTo>
                    <a:lnTo>
                      <a:pt x="457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8" name="Freeform 120">
                <a:extLst>
                  <a:ext uri="{FF2B5EF4-FFF2-40B4-BE49-F238E27FC236}">
                    <a16:creationId xmlns:a16="http://schemas.microsoft.com/office/drawing/2014/main" id="{FDBE3A9A-5DB3-429A-94C5-255032E08EC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362" y="2942"/>
                <a:ext cx="461" cy="738"/>
              </a:xfrm>
              <a:custGeom>
                <a:avLst/>
                <a:gdLst>
                  <a:gd name="T0" fmla="*/ 461 w 461"/>
                  <a:gd name="T1" fmla="*/ 6 h 738"/>
                  <a:gd name="T2" fmla="*/ 446 w 461"/>
                  <a:gd name="T3" fmla="*/ 56 h 738"/>
                  <a:gd name="T4" fmla="*/ 446 w 461"/>
                  <a:gd name="T5" fmla="*/ 113 h 738"/>
                  <a:gd name="T6" fmla="*/ 448 w 461"/>
                  <a:gd name="T7" fmla="*/ 161 h 738"/>
                  <a:gd name="T8" fmla="*/ 457 w 461"/>
                  <a:gd name="T9" fmla="*/ 168 h 738"/>
                  <a:gd name="T10" fmla="*/ 461 w 461"/>
                  <a:gd name="T11" fmla="*/ 175 h 738"/>
                  <a:gd name="T12" fmla="*/ 446 w 461"/>
                  <a:gd name="T13" fmla="*/ 207 h 738"/>
                  <a:gd name="T14" fmla="*/ 443 w 461"/>
                  <a:gd name="T15" fmla="*/ 225 h 738"/>
                  <a:gd name="T16" fmla="*/ 418 w 461"/>
                  <a:gd name="T17" fmla="*/ 259 h 738"/>
                  <a:gd name="T18" fmla="*/ 386 w 461"/>
                  <a:gd name="T19" fmla="*/ 288 h 738"/>
                  <a:gd name="T20" fmla="*/ 295 w 461"/>
                  <a:gd name="T21" fmla="*/ 331 h 738"/>
                  <a:gd name="T22" fmla="*/ 282 w 461"/>
                  <a:gd name="T23" fmla="*/ 343 h 738"/>
                  <a:gd name="T24" fmla="*/ 266 w 461"/>
                  <a:gd name="T25" fmla="*/ 372 h 738"/>
                  <a:gd name="T26" fmla="*/ 254 w 461"/>
                  <a:gd name="T27" fmla="*/ 375 h 738"/>
                  <a:gd name="T28" fmla="*/ 200 w 461"/>
                  <a:gd name="T29" fmla="*/ 420 h 738"/>
                  <a:gd name="T30" fmla="*/ 213 w 461"/>
                  <a:gd name="T31" fmla="*/ 464 h 738"/>
                  <a:gd name="T32" fmla="*/ 227 w 461"/>
                  <a:gd name="T33" fmla="*/ 525 h 738"/>
                  <a:gd name="T34" fmla="*/ 221 w 461"/>
                  <a:gd name="T35" fmla="*/ 607 h 738"/>
                  <a:gd name="T36" fmla="*/ 232 w 461"/>
                  <a:gd name="T37" fmla="*/ 602 h 738"/>
                  <a:gd name="T38" fmla="*/ 204 w 461"/>
                  <a:gd name="T39" fmla="*/ 647 h 738"/>
                  <a:gd name="T40" fmla="*/ 123 w 461"/>
                  <a:gd name="T41" fmla="*/ 680 h 738"/>
                  <a:gd name="T42" fmla="*/ 116 w 461"/>
                  <a:gd name="T43" fmla="*/ 716 h 738"/>
                  <a:gd name="T44" fmla="*/ 121 w 461"/>
                  <a:gd name="T45" fmla="*/ 738 h 738"/>
                  <a:gd name="T46" fmla="*/ 66 w 461"/>
                  <a:gd name="T47" fmla="*/ 541 h 738"/>
                  <a:gd name="T48" fmla="*/ 73 w 461"/>
                  <a:gd name="T49" fmla="*/ 513 h 738"/>
                  <a:gd name="T50" fmla="*/ 114 w 461"/>
                  <a:gd name="T51" fmla="*/ 377 h 738"/>
                  <a:gd name="T52" fmla="*/ 120 w 461"/>
                  <a:gd name="T53" fmla="*/ 270 h 738"/>
                  <a:gd name="T54" fmla="*/ 11 w 461"/>
                  <a:gd name="T55" fmla="*/ 239 h 738"/>
                  <a:gd name="T56" fmla="*/ 0 w 461"/>
                  <a:gd name="T57" fmla="*/ 200 h 738"/>
                  <a:gd name="T58" fmla="*/ 141 w 461"/>
                  <a:gd name="T59" fmla="*/ 157 h 738"/>
                  <a:gd name="T60" fmla="*/ 159 w 461"/>
                  <a:gd name="T61" fmla="*/ 179 h 738"/>
                  <a:gd name="T62" fmla="*/ 195 w 461"/>
                  <a:gd name="T63" fmla="*/ 179 h 738"/>
                  <a:gd name="T64" fmla="*/ 191 w 461"/>
                  <a:gd name="T65" fmla="*/ 220 h 738"/>
                  <a:gd name="T66" fmla="*/ 186 w 461"/>
                  <a:gd name="T67" fmla="*/ 238 h 738"/>
                  <a:gd name="T68" fmla="*/ 195 w 461"/>
                  <a:gd name="T69" fmla="*/ 256 h 738"/>
                  <a:gd name="T70" fmla="*/ 220 w 461"/>
                  <a:gd name="T71" fmla="*/ 277 h 738"/>
                  <a:gd name="T72" fmla="*/ 218 w 461"/>
                  <a:gd name="T73" fmla="*/ 289 h 738"/>
                  <a:gd name="T74" fmla="*/ 230 w 461"/>
                  <a:gd name="T75" fmla="*/ 289 h 738"/>
                  <a:gd name="T76" fmla="*/ 225 w 461"/>
                  <a:gd name="T77" fmla="*/ 270 h 738"/>
                  <a:gd name="T78" fmla="*/ 229 w 461"/>
                  <a:gd name="T79" fmla="*/ 257 h 738"/>
                  <a:gd name="T80" fmla="*/ 250 w 461"/>
                  <a:gd name="T81" fmla="*/ 239 h 738"/>
                  <a:gd name="T82" fmla="*/ 250 w 461"/>
                  <a:gd name="T83" fmla="*/ 206 h 738"/>
                  <a:gd name="T84" fmla="*/ 211 w 461"/>
                  <a:gd name="T85" fmla="*/ 132 h 738"/>
                  <a:gd name="T86" fmla="*/ 204 w 461"/>
                  <a:gd name="T87" fmla="*/ 91 h 738"/>
                  <a:gd name="T88" fmla="*/ 250 w 461"/>
                  <a:gd name="T89" fmla="*/ 47 h 738"/>
                  <a:gd name="T90" fmla="*/ 266 w 461"/>
                  <a:gd name="T91" fmla="*/ 43 h 738"/>
                  <a:gd name="T92" fmla="*/ 284 w 461"/>
                  <a:gd name="T93" fmla="*/ 50 h 738"/>
                  <a:gd name="T94" fmla="*/ 332 w 461"/>
                  <a:gd name="T95" fmla="*/ 45 h 738"/>
                  <a:gd name="T96" fmla="*/ 361 w 461"/>
                  <a:gd name="T97" fmla="*/ 31 h 738"/>
                  <a:gd name="T98" fmla="*/ 427 w 461"/>
                  <a:gd name="T99" fmla="*/ 22 h 7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61" h="738">
                    <a:moveTo>
                      <a:pt x="457" y="0"/>
                    </a:moveTo>
                    <a:lnTo>
                      <a:pt x="459" y="2"/>
                    </a:lnTo>
                    <a:lnTo>
                      <a:pt x="461" y="6"/>
                    </a:lnTo>
                    <a:lnTo>
                      <a:pt x="459" y="7"/>
                    </a:lnTo>
                    <a:lnTo>
                      <a:pt x="461" y="22"/>
                    </a:lnTo>
                    <a:lnTo>
                      <a:pt x="446" y="56"/>
                    </a:lnTo>
                    <a:lnTo>
                      <a:pt x="450" y="100"/>
                    </a:lnTo>
                    <a:lnTo>
                      <a:pt x="445" y="106"/>
                    </a:lnTo>
                    <a:lnTo>
                      <a:pt x="446" y="113"/>
                    </a:lnTo>
                    <a:lnTo>
                      <a:pt x="448" y="113"/>
                    </a:lnTo>
                    <a:lnTo>
                      <a:pt x="450" y="156"/>
                    </a:lnTo>
                    <a:lnTo>
                      <a:pt x="448" y="161"/>
                    </a:lnTo>
                    <a:lnTo>
                      <a:pt x="452" y="164"/>
                    </a:lnTo>
                    <a:lnTo>
                      <a:pt x="454" y="161"/>
                    </a:lnTo>
                    <a:lnTo>
                      <a:pt x="457" y="168"/>
                    </a:lnTo>
                    <a:lnTo>
                      <a:pt x="454" y="173"/>
                    </a:lnTo>
                    <a:lnTo>
                      <a:pt x="455" y="173"/>
                    </a:lnTo>
                    <a:lnTo>
                      <a:pt x="461" y="175"/>
                    </a:lnTo>
                    <a:lnTo>
                      <a:pt x="461" y="182"/>
                    </a:lnTo>
                    <a:lnTo>
                      <a:pt x="454" y="200"/>
                    </a:lnTo>
                    <a:lnTo>
                      <a:pt x="446" y="207"/>
                    </a:lnTo>
                    <a:lnTo>
                      <a:pt x="452" y="209"/>
                    </a:lnTo>
                    <a:lnTo>
                      <a:pt x="450" y="222"/>
                    </a:lnTo>
                    <a:lnTo>
                      <a:pt x="443" y="225"/>
                    </a:lnTo>
                    <a:lnTo>
                      <a:pt x="427" y="247"/>
                    </a:lnTo>
                    <a:lnTo>
                      <a:pt x="414" y="254"/>
                    </a:lnTo>
                    <a:lnTo>
                      <a:pt x="418" y="259"/>
                    </a:lnTo>
                    <a:lnTo>
                      <a:pt x="414" y="264"/>
                    </a:lnTo>
                    <a:lnTo>
                      <a:pt x="391" y="281"/>
                    </a:lnTo>
                    <a:lnTo>
                      <a:pt x="386" y="288"/>
                    </a:lnTo>
                    <a:lnTo>
                      <a:pt x="375" y="295"/>
                    </a:lnTo>
                    <a:lnTo>
                      <a:pt x="363" y="295"/>
                    </a:lnTo>
                    <a:lnTo>
                      <a:pt x="295" y="331"/>
                    </a:lnTo>
                    <a:lnTo>
                      <a:pt x="293" y="339"/>
                    </a:lnTo>
                    <a:lnTo>
                      <a:pt x="289" y="341"/>
                    </a:lnTo>
                    <a:lnTo>
                      <a:pt x="282" y="343"/>
                    </a:lnTo>
                    <a:lnTo>
                      <a:pt x="279" y="345"/>
                    </a:lnTo>
                    <a:lnTo>
                      <a:pt x="284" y="348"/>
                    </a:lnTo>
                    <a:lnTo>
                      <a:pt x="266" y="372"/>
                    </a:lnTo>
                    <a:lnTo>
                      <a:pt x="263" y="370"/>
                    </a:lnTo>
                    <a:lnTo>
                      <a:pt x="259" y="363"/>
                    </a:lnTo>
                    <a:lnTo>
                      <a:pt x="254" y="375"/>
                    </a:lnTo>
                    <a:lnTo>
                      <a:pt x="248" y="379"/>
                    </a:lnTo>
                    <a:lnTo>
                      <a:pt x="209" y="418"/>
                    </a:lnTo>
                    <a:lnTo>
                      <a:pt x="200" y="420"/>
                    </a:lnTo>
                    <a:lnTo>
                      <a:pt x="198" y="450"/>
                    </a:lnTo>
                    <a:lnTo>
                      <a:pt x="209" y="459"/>
                    </a:lnTo>
                    <a:lnTo>
                      <a:pt x="213" y="464"/>
                    </a:lnTo>
                    <a:lnTo>
                      <a:pt x="213" y="470"/>
                    </a:lnTo>
                    <a:lnTo>
                      <a:pt x="214" y="472"/>
                    </a:lnTo>
                    <a:lnTo>
                      <a:pt x="227" y="525"/>
                    </a:lnTo>
                    <a:lnTo>
                      <a:pt x="232" y="522"/>
                    </a:lnTo>
                    <a:lnTo>
                      <a:pt x="236" y="523"/>
                    </a:lnTo>
                    <a:lnTo>
                      <a:pt x="221" y="607"/>
                    </a:lnTo>
                    <a:lnTo>
                      <a:pt x="223" y="616"/>
                    </a:lnTo>
                    <a:lnTo>
                      <a:pt x="227" y="609"/>
                    </a:lnTo>
                    <a:lnTo>
                      <a:pt x="232" y="602"/>
                    </a:lnTo>
                    <a:lnTo>
                      <a:pt x="230" y="616"/>
                    </a:lnTo>
                    <a:lnTo>
                      <a:pt x="214" y="639"/>
                    </a:lnTo>
                    <a:lnTo>
                      <a:pt x="204" y="647"/>
                    </a:lnTo>
                    <a:lnTo>
                      <a:pt x="188" y="654"/>
                    </a:lnTo>
                    <a:lnTo>
                      <a:pt x="179" y="654"/>
                    </a:lnTo>
                    <a:lnTo>
                      <a:pt x="123" y="680"/>
                    </a:lnTo>
                    <a:lnTo>
                      <a:pt x="105" y="704"/>
                    </a:lnTo>
                    <a:lnTo>
                      <a:pt x="105" y="704"/>
                    </a:lnTo>
                    <a:lnTo>
                      <a:pt x="116" y="716"/>
                    </a:lnTo>
                    <a:lnTo>
                      <a:pt x="121" y="713"/>
                    </a:lnTo>
                    <a:lnTo>
                      <a:pt x="123" y="707"/>
                    </a:lnTo>
                    <a:lnTo>
                      <a:pt x="121" y="738"/>
                    </a:lnTo>
                    <a:lnTo>
                      <a:pt x="88" y="738"/>
                    </a:lnTo>
                    <a:lnTo>
                      <a:pt x="66" y="543"/>
                    </a:lnTo>
                    <a:lnTo>
                      <a:pt x="66" y="541"/>
                    </a:lnTo>
                    <a:lnTo>
                      <a:pt x="66" y="530"/>
                    </a:lnTo>
                    <a:lnTo>
                      <a:pt x="70" y="522"/>
                    </a:lnTo>
                    <a:lnTo>
                      <a:pt x="73" y="513"/>
                    </a:lnTo>
                    <a:lnTo>
                      <a:pt x="89" y="502"/>
                    </a:lnTo>
                    <a:lnTo>
                      <a:pt x="121" y="422"/>
                    </a:lnTo>
                    <a:lnTo>
                      <a:pt x="114" y="377"/>
                    </a:lnTo>
                    <a:lnTo>
                      <a:pt x="123" y="363"/>
                    </a:lnTo>
                    <a:lnTo>
                      <a:pt x="127" y="307"/>
                    </a:lnTo>
                    <a:lnTo>
                      <a:pt x="120" y="270"/>
                    </a:lnTo>
                    <a:lnTo>
                      <a:pt x="113" y="263"/>
                    </a:lnTo>
                    <a:lnTo>
                      <a:pt x="43" y="239"/>
                    </a:lnTo>
                    <a:lnTo>
                      <a:pt x="11" y="239"/>
                    </a:lnTo>
                    <a:lnTo>
                      <a:pt x="11" y="223"/>
                    </a:lnTo>
                    <a:lnTo>
                      <a:pt x="7" y="222"/>
                    </a:lnTo>
                    <a:lnTo>
                      <a:pt x="0" y="200"/>
                    </a:lnTo>
                    <a:lnTo>
                      <a:pt x="136" y="154"/>
                    </a:lnTo>
                    <a:lnTo>
                      <a:pt x="138" y="156"/>
                    </a:lnTo>
                    <a:lnTo>
                      <a:pt x="141" y="157"/>
                    </a:lnTo>
                    <a:lnTo>
                      <a:pt x="148" y="170"/>
                    </a:lnTo>
                    <a:lnTo>
                      <a:pt x="155" y="179"/>
                    </a:lnTo>
                    <a:lnTo>
                      <a:pt x="159" y="179"/>
                    </a:lnTo>
                    <a:lnTo>
                      <a:pt x="188" y="173"/>
                    </a:lnTo>
                    <a:lnTo>
                      <a:pt x="191" y="173"/>
                    </a:lnTo>
                    <a:lnTo>
                      <a:pt x="195" y="179"/>
                    </a:lnTo>
                    <a:lnTo>
                      <a:pt x="198" y="209"/>
                    </a:lnTo>
                    <a:lnTo>
                      <a:pt x="196" y="214"/>
                    </a:lnTo>
                    <a:lnTo>
                      <a:pt x="191" y="220"/>
                    </a:lnTo>
                    <a:lnTo>
                      <a:pt x="193" y="227"/>
                    </a:lnTo>
                    <a:lnTo>
                      <a:pt x="188" y="229"/>
                    </a:lnTo>
                    <a:lnTo>
                      <a:pt x="186" y="238"/>
                    </a:lnTo>
                    <a:lnTo>
                      <a:pt x="188" y="241"/>
                    </a:lnTo>
                    <a:lnTo>
                      <a:pt x="193" y="254"/>
                    </a:lnTo>
                    <a:lnTo>
                      <a:pt x="195" y="256"/>
                    </a:lnTo>
                    <a:lnTo>
                      <a:pt x="198" y="257"/>
                    </a:lnTo>
                    <a:lnTo>
                      <a:pt x="211" y="273"/>
                    </a:lnTo>
                    <a:lnTo>
                      <a:pt x="220" y="277"/>
                    </a:lnTo>
                    <a:lnTo>
                      <a:pt x="221" y="281"/>
                    </a:lnTo>
                    <a:lnTo>
                      <a:pt x="221" y="284"/>
                    </a:lnTo>
                    <a:lnTo>
                      <a:pt x="218" y="289"/>
                    </a:lnTo>
                    <a:lnTo>
                      <a:pt x="220" y="289"/>
                    </a:lnTo>
                    <a:lnTo>
                      <a:pt x="229" y="289"/>
                    </a:lnTo>
                    <a:lnTo>
                      <a:pt x="230" y="289"/>
                    </a:lnTo>
                    <a:lnTo>
                      <a:pt x="230" y="277"/>
                    </a:lnTo>
                    <a:lnTo>
                      <a:pt x="229" y="273"/>
                    </a:lnTo>
                    <a:lnTo>
                      <a:pt x="225" y="270"/>
                    </a:lnTo>
                    <a:lnTo>
                      <a:pt x="225" y="264"/>
                    </a:lnTo>
                    <a:lnTo>
                      <a:pt x="229" y="259"/>
                    </a:lnTo>
                    <a:lnTo>
                      <a:pt x="229" y="257"/>
                    </a:lnTo>
                    <a:lnTo>
                      <a:pt x="229" y="254"/>
                    </a:lnTo>
                    <a:lnTo>
                      <a:pt x="248" y="245"/>
                    </a:lnTo>
                    <a:lnTo>
                      <a:pt x="250" y="239"/>
                    </a:lnTo>
                    <a:lnTo>
                      <a:pt x="252" y="223"/>
                    </a:lnTo>
                    <a:lnTo>
                      <a:pt x="255" y="218"/>
                    </a:lnTo>
                    <a:lnTo>
                      <a:pt x="250" y="206"/>
                    </a:lnTo>
                    <a:lnTo>
                      <a:pt x="255" y="193"/>
                    </a:lnTo>
                    <a:lnTo>
                      <a:pt x="254" y="182"/>
                    </a:lnTo>
                    <a:lnTo>
                      <a:pt x="211" y="132"/>
                    </a:lnTo>
                    <a:lnTo>
                      <a:pt x="209" y="132"/>
                    </a:lnTo>
                    <a:lnTo>
                      <a:pt x="205" y="97"/>
                    </a:lnTo>
                    <a:lnTo>
                      <a:pt x="204" y="91"/>
                    </a:lnTo>
                    <a:lnTo>
                      <a:pt x="202" y="84"/>
                    </a:lnTo>
                    <a:lnTo>
                      <a:pt x="214" y="45"/>
                    </a:lnTo>
                    <a:lnTo>
                      <a:pt x="250" y="47"/>
                    </a:lnTo>
                    <a:lnTo>
                      <a:pt x="255" y="41"/>
                    </a:lnTo>
                    <a:lnTo>
                      <a:pt x="261" y="41"/>
                    </a:lnTo>
                    <a:lnTo>
                      <a:pt x="266" y="43"/>
                    </a:lnTo>
                    <a:lnTo>
                      <a:pt x="275" y="52"/>
                    </a:lnTo>
                    <a:lnTo>
                      <a:pt x="279" y="52"/>
                    </a:lnTo>
                    <a:lnTo>
                      <a:pt x="284" y="50"/>
                    </a:lnTo>
                    <a:lnTo>
                      <a:pt x="291" y="50"/>
                    </a:lnTo>
                    <a:lnTo>
                      <a:pt x="300" y="45"/>
                    </a:lnTo>
                    <a:lnTo>
                      <a:pt x="332" y="45"/>
                    </a:lnTo>
                    <a:lnTo>
                      <a:pt x="343" y="34"/>
                    </a:lnTo>
                    <a:lnTo>
                      <a:pt x="354" y="34"/>
                    </a:lnTo>
                    <a:lnTo>
                      <a:pt x="361" y="31"/>
                    </a:lnTo>
                    <a:lnTo>
                      <a:pt x="371" y="36"/>
                    </a:lnTo>
                    <a:lnTo>
                      <a:pt x="386" y="36"/>
                    </a:lnTo>
                    <a:lnTo>
                      <a:pt x="427" y="22"/>
                    </a:lnTo>
                    <a:lnTo>
                      <a:pt x="457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39" name="Freeform 121">
                <a:extLst>
                  <a:ext uri="{FF2B5EF4-FFF2-40B4-BE49-F238E27FC236}">
                    <a16:creationId xmlns:a16="http://schemas.microsoft.com/office/drawing/2014/main" id="{A6775130-33AE-4A97-B8C4-9B66E4B1ED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1378"/>
                <a:ext cx="703" cy="670"/>
              </a:xfrm>
              <a:custGeom>
                <a:avLst/>
                <a:gdLst>
                  <a:gd name="T0" fmla="*/ 575 w 703"/>
                  <a:gd name="T1" fmla="*/ 184 h 670"/>
                  <a:gd name="T2" fmla="*/ 596 w 703"/>
                  <a:gd name="T3" fmla="*/ 204 h 670"/>
                  <a:gd name="T4" fmla="*/ 614 w 703"/>
                  <a:gd name="T5" fmla="*/ 222 h 670"/>
                  <a:gd name="T6" fmla="*/ 630 w 703"/>
                  <a:gd name="T7" fmla="*/ 229 h 670"/>
                  <a:gd name="T8" fmla="*/ 652 w 703"/>
                  <a:gd name="T9" fmla="*/ 236 h 670"/>
                  <a:gd name="T10" fmla="*/ 664 w 703"/>
                  <a:gd name="T11" fmla="*/ 241 h 670"/>
                  <a:gd name="T12" fmla="*/ 664 w 703"/>
                  <a:gd name="T13" fmla="*/ 254 h 670"/>
                  <a:gd name="T14" fmla="*/ 662 w 703"/>
                  <a:gd name="T15" fmla="*/ 264 h 670"/>
                  <a:gd name="T16" fmla="*/ 677 w 703"/>
                  <a:gd name="T17" fmla="*/ 280 h 670"/>
                  <a:gd name="T18" fmla="*/ 702 w 703"/>
                  <a:gd name="T19" fmla="*/ 273 h 670"/>
                  <a:gd name="T20" fmla="*/ 693 w 703"/>
                  <a:gd name="T21" fmla="*/ 416 h 670"/>
                  <a:gd name="T22" fmla="*/ 673 w 703"/>
                  <a:gd name="T23" fmla="*/ 438 h 670"/>
                  <a:gd name="T24" fmla="*/ 650 w 703"/>
                  <a:gd name="T25" fmla="*/ 441 h 670"/>
                  <a:gd name="T26" fmla="*/ 443 w 703"/>
                  <a:gd name="T27" fmla="*/ 497 h 670"/>
                  <a:gd name="T28" fmla="*/ 357 w 703"/>
                  <a:gd name="T29" fmla="*/ 538 h 670"/>
                  <a:gd name="T30" fmla="*/ 300 w 703"/>
                  <a:gd name="T31" fmla="*/ 663 h 670"/>
                  <a:gd name="T32" fmla="*/ 284 w 703"/>
                  <a:gd name="T33" fmla="*/ 657 h 670"/>
                  <a:gd name="T34" fmla="*/ 268 w 703"/>
                  <a:gd name="T35" fmla="*/ 663 h 670"/>
                  <a:gd name="T36" fmla="*/ 259 w 703"/>
                  <a:gd name="T37" fmla="*/ 655 h 670"/>
                  <a:gd name="T38" fmla="*/ 255 w 703"/>
                  <a:gd name="T39" fmla="*/ 645 h 670"/>
                  <a:gd name="T40" fmla="*/ 244 w 703"/>
                  <a:gd name="T41" fmla="*/ 652 h 670"/>
                  <a:gd name="T42" fmla="*/ 237 w 703"/>
                  <a:gd name="T43" fmla="*/ 655 h 670"/>
                  <a:gd name="T44" fmla="*/ 223 w 703"/>
                  <a:gd name="T45" fmla="*/ 664 h 670"/>
                  <a:gd name="T46" fmla="*/ 214 w 703"/>
                  <a:gd name="T47" fmla="*/ 668 h 670"/>
                  <a:gd name="T48" fmla="*/ 207 w 703"/>
                  <a:gd name="T49" fmla="*/ 666 h 670"/>
                  <a:gd name="T50" fmla="*/ 200 w 703"/>
                  <a:gd name="T51" fmla="*/ 657 h 670"/>
                  <a:gd name="T52" fmla="*/ 189 w 703"/>
                  <a:gd name="T53" fmla="*/ 661 h 670"/>
                  <a:gd name="T54" fmla="*/ 180 w 703"/>
                  <a:gd name="T55" fmla="*/ 666 h 670"/>
                  <a:gd name="T56" fmla="*/ 170 w 703"/>
                  <a:gd name="T57" fmla="*/ 657 h 670"/>
                  <a:gd name="T58" fmla="*/ 159 w 703"/>
                  <a:gd name="T59" fmla="*/ 630 h 670"/>
                  <a:gd name="T60" fmla="*/ 152 w 703"/>
                  <a:gd name="T61" fmla="*/ 629 h 670"/>
                  <a:gd name="T62" fmla="*/ 161 w 703"/>
                  <a:gd name="T63" fmla="*/ 620 h 670"/>
                  <a:gd name="T64" fmla="*/ 159 w 703"/>
                  <a:gd name="T65" fmla="*/ 616 h 670"/>
                  <a:gd name="T66" fmla="*/ 146 w 703"/>
                  <a:gd name="T67" fmla="*/ 605 h 670"/>
                  <a:gd name="T68" fmla="*/ 141 w 703"/>
                  <a:gd name="T69" fmla="*/ 586 h 670"/>
                  <a:gd name="T70" fmla="*/ 137 w 703"/>
                  <a:gd name="T71" fmla="*/ 580 h 670"/>
                  <a:gd name="T72" fmla="*/ 132 w 703"/>
                  <a:gd name="T73" fmla="*/ 568 h 670"/>
                  <a:gd name="T74" fmla="*/ 121 w 703"/>
                  <a:gd name="T75" fmla="*/ 566 h 670"/>
                  <a:gd name="T76" fmla="*/ 109 w 703"/>
                  <a:gd name="T77" fmla="*/ 580 h 670"/>
                  <a:gd name="T78" fmla="*/ 87 w 703"/>
                  <a:gd name="T79" fmla="*/ 580 h 670"/>
                  <a:gd name="T80" fmla="*/ 71 w 703"/>
                  <a:gd name="T81" fmla="*/ 586 h 670"/>
                  <a:gd name="T82" fmla="*/ 53 w 703"/>
                  <a:gd name="T83" fmla="*/ 580 h 670"/>
                  <a:gd name="T84" fmla="*/ 37 w 703"/>
                  <a:gd name="T85" fmla="*/ 588 h 670"/>
                  <a:gd name="T86" fmla="*/ 34 w 703"/>
                  <a:gd name="T87" fmla="*/ 577 h 670"/>
                  <a:gd name="T88" fmla="*/ 36 w 703"/>
                  <a:gd name="T89" fmla="*/ 564 h 670"/>
                  <a:gd name="T90" fmla="*/ 36 w 703"/>
                  <a:gd name="T91" fmla="*/ 550 h 670"/>
                  <a:gd name="T92" fmla="*/ 34 w 703"/>
                  <a:gd name="T93" fmla="*/ 543 h 670"/>
                  <a:gd name="T94" fmla="*/ 25 w 703"/>
                  <a:gd name="T95" fmla="*/ 530 h 670"/>
                  <a:gd name="T96" fmla="*/ 18 w 703"/>
                  <a:gd name="T97" fmla="*/ 530 h 670"/>
                  <a:gd name="T98" fmla="*/ 9 w 703"/>
                  <a:gd name="T99" fmla="*/ 513 h 670"/>
                  <a:gd name="T100" fmla="*/ 7 w 703"/>
                  <a:gd name="T101" fmla="*/ 489 h 670"/>
                  <a:gd name="T102" fmla="*/ 2 w 703"/>
                  <a:gd name="T103" fmla="*/ 484 h 670"/>
                  <a:gd name="T104" fmla="*/ 0 w 703"/>
                  <a:gd name="T105" fmla="*/ 468 h 670"/>
                  <a:gd name="T106" fmla="*/ 36 w 703"/>
                  <a:gd name="T107" fmla="*/ 418 h 670"/>
                  <a:gd name="T108" fmla="*/ 55 w 703"/>
                  <a:gd name="T109" fmla="*/ 448 h 670"/>
                  <a:gd name="T110" fmla="*/ 296 w 703"/>
                  <a:gd name="T111" fmla="*/ 400 h 670"/>
                  <a:gd name="T112" fmla="*/ 364 w 703"/>
                  <a:gd name="T113" fmla="*/ 34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03" h="670">
                    <a:moveTo>
                      <a:pt x="364" y="34"/>
                    </a:moveTo>
                    <a:lnTo>
                      <a:pt x="571" y="177"/>
                    </a:lnTo>
                    <a:lnTo>
                      <a:pt x="571" y="182"/>
                    </a:lnTo>
                    <a:lnTo>
                      <a:pt x="575" y="184"/>
                    </a:lnTo>
                    <a:lnTo>
                      <a:pt x="573" y="191"/>
                    </a:lnTo>
                    <a:lnTo>
                      <a:pt x="575" y="193"/>
                    </a:lnTo>
                    <a:lnTo>
                      <a:pt x="594" y="202"/>
                    </a:lnTo>
                    <a:lnTo>
                      <a:pt x="596" y="204"/>
                    </a:lnTo>
                    <a:lnTo>
                      <a:pt x="596" y="209"/>
                    </a:lnTo>
                    <a:lnTo>
                      <a:pt x="598" y="213"/>
                    </a:lnTo>
                    <a:lnTo>
                      <a:pt x="607" y="220"/>
                    </a:lnTo>
                    <a:lnTo>
                      <a:pt x="614" y="222"/>
                    </a:lnTo>
                    <a:lnTo>
                      <a:pt x="621" y="220"/>
                    </a:lnTo>
                    <a:lnTo>
                      <a:pt x="623" y="222"/>
                    </a:lnTo>
                    <a:lnTo>
                      <a:pt x="627" y="227"/>
                    </a:lnTo>
                    <a:lnTo>
                      <a:pt x="630" y="229"/>
                    </a:lnTo>
                    <a:lnTo>
                      <a:pt x="637" y="229"/>
                    </a:lnTo>
                    <a:lnTo>
                      <a:pt x="641" y="230"/>
                    </a:lnTo>
                    <a:lnTo>
                      <a:pt x="644" y="230"/>
                    </a:lnTo>
                    <a:lnTo>
                      <a:pt x="652" y="236"/>
                    </a:lnTo>
                    <a:lnTo>
                      <a:pt x="659" y="238"/>
                    </a:lnTo>
                    <a:lnTo>
                      <a:pt x="661" y="239"/>
                    </a:lnTo>
                    <a:lnTo>
                      <a:pt x="662" y="241"/>
                    </a:lnTo>
                    <a:lnTo>
                      <a:pt x="664" y="241"/>
                    </a:lnTo>
                    <a:lnTo>
                      <a:pt x="664" y="247"/>
                    </a:lnTo>
                    <a:lnTo>
                      <a:pt x="662" y="248"/>
                    </a:lnTo>
                    <a:lnTo>
                      <a:pt x="662" y="252"/>
                    </a:lnTo>
                    <a:lnTo>
                      <a:pt x="664" y="254"/>
                    </a:lnTo>
                    <a:lnTo>
                      <a:pt x="664" y="255"/>
                    </a:lnTo>
                    <a:lnTo>
                      <a:pt x="662" y="257"/>
                    </a:lnTo>
                    <a:lnTo>
                      <a:pt x="662" y="259"/>
                    </a:lnTo>
                    <a:lnTo>
                      <a:pt x="662" y="264"/>
                    </a:lnTo>
                    <a:lnTo>
                      <a:pt x="661" y="270"/>
                    </a:lnTo>
                    <a:lnTo>
                      <a:pt x="661" y="273"/>
                    </a:lnTo>
                    <a:lnTo>
                      <a:pt x="666" y="279"/>
                    </a:lnTo>
                    <a:lnTo>
                      <a:pt x="677" y="280"/>
                    </a:lnTo>
                    <a:lnTo>
                      <a:pt x="684" y="277"/>
                    </a:lnTo>
                    <a:lnTo>
                      <a:pt x="691" y="277"/>
                    </a:lnTo>
                    <a:lnTo>
                      <a:pt x="702" y="272"/>
                    </a:lnTo>
                    <a:lnTo>
                      <a:pt x="702" y="273"/>
                    </a:lnTo>
                    <a:lnTo>
                      <a:pt x="703" y="273"/>
                    </a:lnTo>
                    <a:lnTo>
                      <a:pt x="703" y="411"/>
                    </a:lnTo>
                    <a:lnTo>
                      <a:pt x="700" y="413"/>
                    </a:lnTo>
                    <a:lnTo>
                      <a:pt x="693" y="416"/>
                    </a:lnTo>
                    <a:lnTo>
                      <a:pt x="689" y="422"/>
                    </a:lnTo>
                    <a:lnTo>
                      <a:pt x="687" y="427"/>
                    </a:lnTo>
                    <a:lnTo>
                      <a:pt x="678" y="432"/>
                    </a:lnTo>
                    <a:lnTo>
                      <a:pt x="673" y="438"/>
                    </a:lnTo>
                    <a:lnTo>
                      <a:pt x="673" y="441"/>
                    </a:lnTo>
                    <a:lnTo>
                      <a:pt x="653" y="439"/>
                    </a:lnTo>
                    <a:lnTo>
                      <a:pt x="653" y="443"/>
                    </a:lnTo>
                    <a:lnTo>
                      <a:pt x="650" y="441"/>
                    </a:lnTo>
                    <a:lnTo>
                      <a:pt x="580" y="443"/>
                    </a:lnTo>
                    <a:lnTo>
                      <a:pt x="561" y="459"/>
                    </a:lnTo>
                    <a:lnTo>
                      <a:pt x="505" y="459"/>
                    </a:lnTo>
                    <a:lnTo>
                      <a:pt x="443" y="497"/>
                    </a:lnTo>
                    <a:lnTo>
                      <a:pt x="432" y="509"/>
                    </a:lnTo>
                    <a:lnTo>
                      <a:pt x="418" y="520"/>
                    </a:lnTo>
                    <a:lnTo>
                      <a:pt x="364" y="534"/>
                    </a:lnTo>
                    <a:lnTo>
                      <a:pt x="357" y="538"/>
                    </a:lnTo>
                    <a:lnTo>
                      <a:pt x="336" y="586"/>
                    </a:lnTo>
                    <a:lnTo>
                      <a:pt x="312" y="605"/>
                    </a:lnTo>
                    <a:lnTo>
                      <a:pt x="300" y="634"/>
                    </a:lnTo>
                    <a:lnTo>
                      <a:pt x="300" y="663"/>
                    </a:lnTo>
                    <a:lnTo>
                      <a:pt x="291" y="664"/>
                    </a:lnTo>
                    <a:lnTo>
                      <a:pt x="289" y="663"/>
                    </a:lnTo>
                    <a:lnTo>
                      <a:pt x="287" y="659"/>
                    </a:lnTo>
                    <a:lnTo>
                      <a:pt x="284" y="657"/>
                    </a:lnTo>
                    <a:lnTo>
                      <a:pt x="277" y="657"/>
                    </a:lnTo>
                    <a:lnTo>
                      <a:pt x="273" y="657"/>
                    </a:lnTo>
                    <a:lnTo>
                      <a:pt x="271" y="663"/>
                    </a:lnTo>
                    <a:lnTo>
                      <a:pt x="268" y="663"/>
                    </a:lnTo>
                    <a:lnTo>
                      <a:pt x="266" y="666"/>
                    </a:lnTo>
                    <a:lnTo>
                      <a:pt x="259" y="666"/>
                    </a:lnTo>
                    <a:lnTo>
                      <a:pt x="259" y="664"/>
                    </a:lnTo>
                    <a:lnTo>
                      <a:pt x="259" y="655"/>
                    </a:lnTo>
                    <a:lnTo>
                      <a:pt x="257" y="654"/>
                    </a:lnTo>
                    <a:lnTo>
                      <a:pt x="257" y="652"/>
                    </a:lnTo>
                    <a:lnTo>
                      <a:pt x="257" y="648"/>
                    </a:lnTo>
                    <a:lnTo>
                      <a:pt x="255" y="645"/>
                    </a:lnTo>
                    <a:lnTo>
                      <a:pt x="253" y="646"/>
                    </a:lnTo>
                    <a:lnTo>
                      <a:pt x="248" y="646"/>
                    </a:lnTo>
                    <a:lnTo>
                      <a:pt x="246" y="652"/>
                    </a:lnTo>
                    <a:lnTo>
                      <a:pt x="244" y="652"/>
                    </a:lnTo>
                    <a:lnTo>
                      <a:pt x="241" y="648"/>
                    </a:lnTo>
                    <a:lnTo>
                      <a:pt x="239" y="648"/>
                    </a:lnTo>
                    <a:lnTo>
                      <a:pt x="237" y="652"/>
                    </a:lnTo>
                    <a:lnTo>
                      <a:pt x="237" y="655"/>
                    </a:lnTo>
                    <a:lnTo>
                      <a:pt x="237" y="659"/>
                    </a:lnTo>
                    <a:lnTo>
                      <a:pt x="236" y="663"/>
                    </a:lnTo>
                    <a:lnTo>
                      <a:pt x="228" y="663"/>
                    </a:lnTo>
                    <a:lnTo>
                      <a:pt x="223" y="664"/>
                    </a:lnTo>
                    <a:lnTo>
                      <a:pt x="223" y="666"/>
                    </a:lnTo>
                    <a:lnTo>
                      <a:pt x="221" y="670"/>
                    </a:lnTo>
                    <a:lnTo>
                      <a:pt x="218" y="670"/>
                    </a:lnTo>
                    <a:lnTo>
                      <a:pt x="214" y="668"/>
                    </a:lnTo>
                    <a:lnTo>
                      <a:pt x="212" y="664"/>
                    </a:lnTo>
                    <a:lnTo>
                      <a:pt x="211" y="664"/>
                    </a:lnTo>
                    <a:lnTo>
                      <a:pt x="209" y="666"/>
                    </a:lnTo>
                    <a:lnTo>
                      <a:pt x="207" y="666"/>
                    </a:lnTo>
                    <a:lnTo>
                      <a:pt x="207" y="666"/>
                    </a:lnTo>
                    <a:lnTo>
                      <a:pt x="205" y="663"/>
                    </a:lnTo>
                    <a:lnTo>
                      <a:pt x="203" y="657"/>
                    </a:lnTo>
                    <a:lnTo>
                      <a:pt x="200" y="657"/>
                    </a:lnTo>
                    <a:lnTo>
                      <a:pt x="196" y="659"/>
                    </a:lnTo>
                    <a:lnTo>
                      <a:pt x="193" y="659"/>
                    </a:lnTo>
                    <a:lnTo>
                      <a:pt x="191" y="659"/>
                    </a:lnTo>
                    <a:lnTo>
                      <a:pt x="189" y="661"/>
                    </a:lnTo>
                    <a:lnTo>
                      <a:pt x="187" y="664"/>
                    </a:lnTo>
                    <a:lnTo>
                      <a:pt x="186" y="668"/>
                    </a:lnTo>
                    <a:lnTo>
                      <a:pt x="180" y="668"/>
                    </a:lnTo>
                    <a:lnTo>
                      <a:pt x="180" y="666"/>
                    </a:lnTo>
                    <a:lnTo>
                      <a:pt x="180" y="664"/>
                    </a:lnTo>
                    <a:lnTo>
                      <a:pt x="175" y="661"/>
                    </a:lnTo>
                    <a:lnTo>
                      <a:pt x="173" y="657"/>
                    </a:lnTo>
                    <a:lnTo>
                      <a:pt x="170" y="657"/>
                    </a:lnTo>
                    <a:lnTo>
                      <a:pt x="168" y="652"/>
                    </a:lnTo>
                    <a:lnTo>
                      <a:pt x="166" y="632"/>
                    </a:lnTo>
                    <a:lnTo>
                      <a:pt x="162" y="630"/>
                    </a:lnTo>
                    <a:lnTo>
                      <a:pt x="159" y="630"/>
                    </a:lnTo>
                    <a:lnTo>
                      <a:pt x="153" y="636"/>
                    </a:lnTo>
                    <a:lnTo>
                      <a:pt x="152" y="636"/>
                    </a:lnTo>
                    <a:lnTo>
                      <a:pt x="152" y="630"/>
                    </a:lnTo>
                    <a:lnTo>
                      <a:pt x="152" y="629"/>
                    </a:lnTo>
                    <a:lnTo>
                      <a:pt x="157" y="627"/>
                    </a:lnTo>
                    <a:lnTo>
                      <a:pt x="157" y="623"/>
                    </a:lnTo>
                    <a:lnTo>
                      <a:pt x="159" y="623"/>
                    </a:lnTo>
                    <a:lnTo>
                      <a:pt x="161" y="620"/>
                    </a:lnTo>
                    <a:lnTo>
                      <a:pt x="164" y="620"/>
                    </a:lnTo>
                    <a:lnTo>
                      <a:pt x="164" y="616"/>
                    </a:lnTo>
                    <a:lnTo>
                      <a:pt x="164" y="616"/>
                    </a:lnTo>
                    <a:lnTo>
                      <a:pt x="159" y="616"/>
                    </a:lnTo>
                    <a:lnTo>
                      <a:pt x="157" y="613"/>
                    </a:lnTo>
                    <a:lnTo>
                      <a:pt x="153" y="611"/>
                    </a:lnTo>
                    <a:lnTo>
                      <a:pt x="150" y="604"/>
                    </a:lnTo>
                    <a:lnTo>
                      <a:pt x="146" y="605"/>
                    </a:lnTo>
                    <a:lnTo>
                      <a:pt x="145" y="605"/>
                    </a:lnTo>
                    <a:lnTo>
                      <a:pt x="145" y="591"/>
                    </a:lnTo>
                    <a:lnTo>
                      <a:pt x="143" y="588"/>
                    </a:lnTo>
                    <a:lnTo>
                      <a:pt x="141" y="586"/>
                    </a:lnTo>
                    <a:lnTo>
                      <a:pt x="143" y="582"/>
                    </a:lnTo>
                    <a:lnTo>
                      <a:pt x="141" y="580"/>
                    </a:lnTo>
                    <a:lnTo>
                      <a:pt x="137" y="580"/>
                    </a:lnTo>
                    <a:lnTo>
                      <a:pt x="137" y="580"/>
                    </a:lnTo>
                    <a:lnTo>
                      <a:pt x="137" y="572"/>
                    </a:lnTo>
                    <a:lnTo>
                      <a:pt x="137" y="570"/>
                    </a:lnTo>
                    <a:lnTo>
                      <a:pt x="134" y="568"/>
                    </a:lnTo>
                    <a:lnTo>
                      <a:pt x="132" y="568"/>
                    </a:lnTo>
                    <a:lnTo>
                      <a:pt x="130" y="570"/>
                    </a:lnTo>
                    <a:lnTo>
                      <a:pt x="128" y="570"/>
                    </a:lnTo>
                    <a:lnTo>
                      <a:pt x="123" y="566"/>
                    </a:lnTo>
                    <a:lnTo>
                      <a:pt x="121" y="566"/>
                    </a:lnTo>
                    <a:lnTo>
                      <a:pt x="121" y="568"/>
                    </a:lnTo>
                    <a:lnTo>
                      <a:pt x="121" y="575"/>
                    </a:lnTo>
                    <a:lnTo>
                      <a:pt x="118" y="577"/>
                    </a:lnTo>
                    <a:lnTo>
                      <a:pt x="109" y="580"/>
                    </a:lnTo>
                    <a:lnTo>
                      <a:pt x="107" y="584"/>
                    </a:lnTo>
                    <a:lnTo>
                      <a:pt x="107" y="588"/>
                    </a:lnTo>
                    <a:lnTo>
                      <a:pt x="95" y="584"/>
                    </a:lnTo>
                    <a:lnTo>
                      <a:pt x="87" y="580"/>
                    </a:lnTo>
                    <a:lnTo>
                      <a:pt x="80" y="579"/>
                    </a:lnTo>
                    <a:lnTo>
                      <a:pt x="78" y="579"/>
                    </a:lnTo>
                    <a:lnTo>
                      <a:pt x="75" y="584"/>
                    </a:lnTo>
                    <a:lnTo>
                      <a:pt x="71" y="586"/>
                    </a:lnTo>
                    <a:lnTo>
                      <a:pt x="70" y="589"/>
                    </a:lnTo>
                    <a:lnTo>
                      <a:pt x="66" y="593"/>
                    </a:lnTo>
                    <a:lnTo>
                      <a:pt x="62" y="591"/>
                    </a:lnTo>
                    <a:lnTo>
                      <a:pt x="53" y="580"/>
                    </a:lnTo>
                    <a:lnTo>
                      <a:pt x="50" y="580"/>
                    </a:lnTo>
                    <a:lnTo>
                      <a:pt x="45" y="586"/>
                    </a:lnTo>
                    <a:lnTo>
                      <a:pt x="41" y="588"/>
                    </a:lnTo>
                    <a:lnTo>
                      <a:pt x="37" y="588"/>
                    </a:lnTo>
                    <a:lnTo>
                      <a:pt x="34" y="586"/>
                    </a:lnTo>
                    <a:lnTo>
                      <a:pt x="30" y="582"/>
                    </a:lnTo>
                    <a:lnTo>
                      <a:pt x="32" y="580"/>
                    </a:lnTo>
                    <a:lnTo>
                      <a:pt x="34" y="577"/>
                    </a:lnTo>
                    <a:lnTo>
                      <a:pt x="34" y="573"/>
                    </a:lnTo>
                    <a:lnTo>
                      <a:pt x="37" y="570"/>
                    </a:lnTo>
                    <a:lnTo>
                      <a:pt x="39" y="568"/>
                    </a:lnTo>
                    <a:lnTo>
                      <a:pt x="36" y="564"/>
                    </a:lnTo>
                    <a:lnTo>
                      <a:pt x="36" y="559"/>
                    </a:lnTo>
                    <a:lnTo>
                      <a:pt x="37" y="557"/>
                    </a:lnTo>
                    <a:lnTo>
                      <a:pt x="37" y="554"/>
                    </a:lnTo>
                    <a:lnTo>
                      <a:pt x="36" y="550"/>
                    </a:lnTo>
                    <a:lnTo>
                      <a:pt x="36" y="548"/>
                    </a:lnTo>
                    <a:lnTo>
                      <a:pt x="37" y="548"/>
                    </a:lnTo>
                    <a:lnTo>
                      <a:pt x="36" y="547"/>
                    </a:lnTo>
                    <a:lnTo>
                      <a:pt x="34" y="543"/>
                    </a:lnTo>
                    <a:lnTo>
                      <a:pt x="32" y="538"/>
                    </a:lnTo>
                    <a:lnTo>
                      <a:pt x="28" y="538"/>
                    </a:lnTo>
                    <a:lnTo>
                      <a:pt x="28" y="534"/>
                    </a:lnTo>
                    <a:lnTo>
                      <a:pt x="25" y="530"/>
                    </a:lnTo>
                    <a:lnTo>
                      <a:pt x="25" y="529"/>
                    </a:lnTo>
                    <a:lnTo>
                      <a:pt x="21" y="527"/>
                    </a:lnTo>
                    <a:lnTo>
                      <a:pt x="20" y="530"/>
                    </a:lnTo>
                    <a:lnTo>
                      <a:pt x="18" y="530"/>
                    </a:lnTo>
                    <a:lnTo>
                      <a:pt x="16" y="529"/>
                    </a:lnTo>
                    <a:lnTo>
                      <a:pt x="14" y="523"/>
                    </a:lnTo>
                    <a:lnTo>
                      <a:pt x="7" y="516"/>
                    </a:lnTo>
                    <a:lnTo>
                      <a:pt x="9" y="513"/>
                    </a:lnTo>
                    <a:lnTo>
                      <a:pt x="12" y="507"/>
                    </a:lnTo>
                    <a:lnTo>
                      <a:pt x="11" y="504"/>
                    </a:lnTo>
                    <a:lnTo>
                      <a:pt x="9" y="500"/>
                    </a:lnTo>
                    <a:lnTo>
                      <a:pt x="7" y="489"/>
                    </a:lnTo>
                    <a:lnTo>
                      <a:pt x="5" y="488"/>
                    </a:lnTo>
                    <a:lnTo>
                      <a:pt x="3" y="486"/>
                    </a:lnTo>
                    <a:lnTo>
                      <a:pt x="3" y="484"/>
                    </a:lnTo>
                    <a:lnTo>
                      <a:pt x="2" y="484"/>
                    </a:lnTo>
                    <a:lnTo>
                      <a:pt x="2" y="479"/>
                    </a:lnTo>
                    <a:lnTo>
                      <a:pt x="3" y="473"/>
                    </a:lnTo>
                    <a:lnTo>
                      <a:pt x="3" y="470"/>
                    </a:lnTo>
                    <a:lnTo>
                      <a:pt x="0" y="468"/>
                    </a:lnTo>
                    <a:lnTo>
                      <a:pt x="18" y="450"/>
                    </a:lnTo>
                    <a:lnTo>
                      <a:pt x="32" y="418"/>
                    </a:lnTo>
                    <a:lnTo>
                      <a:pt x="34" y="418"/>
                    </a:lnTo>
                    <a:lnTo>
                      <a:pt x="36" y="418"/>
                    </a:lnTo>
                    <a:lnTo>
                      <a:pt x="36" y="420"/>
                    </a:lnTo>
                    <a:lnTo>
                      <a:pt x="41" y="420"/>
                    </a:lnTo>
                    <a:lnTo>
                      <a:pt x="45" y="423"/>
                    </a:lnTo>
                    <a:lnTo>
                      <a:pt x="55" y="448"/>
                    </a:lnTo>
                    <a:lnTo>
                      <a:pt x="70" y="450"/>
                    </a:lnTo>
                    <a:lnTo>
                      <a:pt x="89" y="434"/>
                    </a:lnTo>
                    <a:lnTo>
                      <a:pt x="286" y="438"/>
                    </a:lnTo>
                    <a:lnTo>
                      <a:pt x="296" y="400"/>
                    </a:lnTo>
                    <a:lnTo>
                      <a:pt x="278" y="395"/>
                    </a:lnTo>
                    <a:lnTo>
                      <a:pt x="237" y="0"/>
                    </a:lnTo>
                    <a:lnTo>
                      <a:pt x="314" y="0"/>
                    </a:lnTo>
                    <a:lnTo>
                      <a:pt x="364" y="34"/>
                    </a:lnTo>
                    <a:close/>
                  </a:path>
                </a:pathLst>
              </a:custGeom>
              <a:pattFill prst="pct50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 dirty="0"/>
              </a:p>
            </p:txBody>
          </p:sp>
          <p:sp>
            <p:nvSpPr>
              <p:cNvPr id="440" name="Freeform 122">
                <a:extLst>
                  <a:ext uri="{FF2B5EF4-FFF2-40B4-BE49-F238E27FC236}">
                    <a16:creationId xmlns:a16="http://schemas.microsoft.com/office/drawing/2014/main" id="{B918F5EC-C6F0-4666-8F7F-412973209FA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541" y="1378"/>
                <a:ext cx="703" cy="670"/>
              </a:xfrm>
              <a:custGeom>
                <a:avLst/>
                <a:gdLst>
                  <a:gd name="T0" fmla="*/ 575 w 703"/>
                  <a:gd name="T1" fmla="*/ 184 h 670"/>
                  <a:gd name="T2" fmla="*/ 596 w 703"/>
                  <a:gd name="T3" fmla="*/ 204 h 670"/>
                  <a:gd name="T4" fmla="*/ 614 w 703"/>
                  <a:gd name="T5" fmla="*/ 222 h 670"/>
                  <a:gd name="T6" fmla="*/ 630 w 703"/>
                  <a:gd name="T7" fmla="*/ 229 h 670"/>
                  <a:gd name="T8" fmla="*/ 652 w 703"/>
                  <a:gd name="T9" fmla="*/ 236 h 670"/>
                  <a:gd name="T10" fmla="*/ 664 w 703"/>
                  <a:gd name="T11" fmla="*/ 241 h 670"/>
                  <a:gd name="T12" fmla="*/ 664 w 703"/>
                  <a:gd name="T13" fmla="*/ 254 h 670"/>
                  <a:gd name="T14" fmla="*/ 662 w 703"/>
                  <a:gd name="T15" fmla="*/ 264 h 670"/>
                  <a:gd name="T16" fmla="*/ 677 w 703"/>
                  <a:gd name="T17" fmla="*/ 280 h 670"/>
                  <a:gd name="T18" fmla="*/ 702 w 703"/>
                  <a:gd name="T19" fmla="*/ 273 h 670"/>
                  <a:gd name="T20" fmla="*/ 693 w 703"/>
                  <a:gd name="T21" fmla="*/ 416 h 670"/>
                  <a:gd name="T22" fmla="*/ 673 w 703"/>
                  <a:gd name="T23" fmla="*/ 438 h 670"/>
                  <a:gd name="T24" fmla="*/ 650 w 703"/>
                  <a:gd name="T25" fmla="*/ 441 h 670"/>
                  <a:gd name="T26" fmla="*/ 443 w 703"/>
                  <a:gd name="T27" fmla="*/ 497 h 670"/>
                  <a:gd name="T28" fmla="*/ 357 w 703"/>
                  <a:gd name="T29" fmla="*/ 538 h 670"/>
                  <a:gd name="T30" fmla="*/ 300 w 703"/>
                  <a:gd name="T31" fmla="*/ 663 h 670"/>
                  <a:gd name="T32" fmla="*/ 284 w 703"/>
                  <a:gd name="T33" fmla="*/ 657 h 670"/>
                  <a:gd name="T34" fmla="*/ 268 w 703"/>
                  <a:gd name="T35" fmla="*/ 663 h 670"/>
                  <a:gd name="T36" fmla="*/ 259 w 703"/>
                  <a:gd name="T37" fmla="*/ 655 h 670"/>
                  <a:gd name="T38" fmla="*/ 255 w 703"/>
                  <a:gd name="T39" fmla="*/ 645 h 670"/>
                  <a:gd name="T40" fmla="*/ 244 w 703"/>
                  <a:gd name="T41" fmla="*/ 652 h 670"/>
                  <a:gd name="T42" fmla="*/ 237 w 703"/>
                  <a:gd name="T43" fmla="*/ 655 h 670"/>
                  <a:gd name="T44" fmla="*/ 223 w 703"/>
                  <a:gd name="T45" fmla="*/ 664 h 670"/>
                  <a:gd name="T46" fmla="*/ 214 w 703"/>
                  <a:gd name="T47" fmla="*/ 668 h 670"/>
                  <a:gd name="T48" fmla="*/ 207 w 703"/>
                  <a:gd name="T49" fmla="*/ 666 h 670"/>
                  <a:gd name="T50" fmla="*/ 200 w 703"/>
                  <a:gd name="T51" fmla="*/ 657 h 670"/>
                  <a:gd name="T52" fmla="*/ 189 w 703"/>
                  <a:gd name="T53" fmla="*/ 661 h 670"/>
                  <a:gd name="T54" fmla="*/ 180 w 703"/>
                  <a:gd name="T55" fmla="*/ 666 h 670"/>
                  <a:gd name="T56" fmla="*/ 170 w 703"/>
                  <a:gd name="T57" fmla="*/ 657 h 670"/>
                  <a:gd name="T58" fmla="*/ 159 w 703"/>
                  <a:gd name="T59" fmla="*/ 630 h 670"/>
                  <a:gd name="T60" fmla="*/ 152 w 703"/>
                  <a:gd name="T61" fmla="*/ 629 h 670"/>
                  <a:gd name="T62" fmla="*/ 161 w 703"/>
                  <a:gd name="T63" fmla="*/ 620 h 670"/>
                  <a:gd name="T64" fmla="*/ 159 w 703"/>
                  <a:gd name="T65" fmla="*/ 616 h 670"/>
                  <a:gd name="T66" fmla="*/ 146 w 703"/>
                  <a:gd name="T67" fmla="*/ 605 h 670"/>
                  <a:gd name="T68" fmla="*/ 141 w 703"/>
                  <a:gd name="T69" fmla="*/ 586 h 670"/>
                  <a:gd name="T70" fmla="*/ 137 w 703"/>
                  <a:gd name="T71" fmla="*/ 580 h 670"/>
                  <a:gd name="T72" fmla="*/ 132 w 703"/>
                  <a:gd name="T73" fmla="*/ 568 h 670"/>
                  <a:gd name="T74" fmla="*/ 121 w 703"/>
                  <a:gd name="T75" fmla="*/ 566 h 670"/>
                  <a:gd name="T76" fmla="*/ 109 w 703"/>
                  <a:gd name="T77" fmla="*/ 580 h 670"/>
                  <a:gd name="T78" fmla="*/ 87 w 703"/>
                  <a:gd name="T79" fmla="*/ 580 h 670"/>
                  <a:gd name="T80" fmla="*/ 71 w 703"/>
                  <a:gd name="T81" fmla="*/ 586 h 670"/>
                  <a:gd name="T82" fmla="*/ 53 w 703"/>
                  <a:gd name="T83" fmla="*/ 580 h 670"/>
                  <a:gd name="T84" fmla="*/ 37 w 703"/>
                  <a:gd name="T85" fmla="*/ 588 h 670"/>
                  <a:gd name="T86" fmla="*/ 34 w 703"/>
                  <a:gd name="T87" fmla="*/ 577 h 670"/>
                  <a:gd name="T88" fmla="*/ 36 w 703"/>
                  <a:gd name="T89" fmla="*/ 564 h 670"/>
                  <a:gd name="T90" fmla="*/ 36 w 703"/>
                  <a:gd name="T91" fmla="*/ 550 h 670"/>
                  <a:gd name="T92" fmla="*/ 34 w 703"/>
                  <a:gd name="T93" fmla="*/ 543 h 670"/>
                  <a:gd name="T94" fmla="*/ 25 w 703"/>
                  <a:gd name="T95" fmla="*/ 530 h 670"/>
                  <a:gd name="T96" fmla="*/ 18 w 703"/>
                  <a:gd name="T97" fmla="*/ 530 h 670"/>
                  <a:gd name="T98" fmla="*/ 9 w 703"/>
                  <a:gd name="T99" fmla="*/ 513 h 670"/>
                  <a:gd name="T100" fmla="*/ 7 w 703"/>
                  <a:gd name="T101" fmla="*/ 489 h 670"/>
                  <a:gd name="T102" fmla="*/ 2 w 703"/>
                  <a:gd name="T103" fmla="*/ 484 h 670"/>
                  <a:gd name="T104" fmla="*/ 0 w 703"/>
                  <a:gd name="T105" fmla="*/ 468 h 670"/>
                  <a:gd name="T106" fmla="*/ 36 w 703"/>
                  <a:gd name="T107" fmla="*/ 418 h 670"/>
                  <a:gd name="T108" fmla="*/ 55 w 703"/>
                  <a:gd name="T109" fmla="*/ 448 h 670"/>
                  <a:gd name="T110" fmla="*/ 296 w 703"/>
                  <a:gd name="T111" fmla="*/ 400 h 670"/>
                  <a:gd name="T112" fmla="*/ 364 w 703"/>
                  <a:gd name="T113" fmla="*/ 34 h 6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03" h="670">
                    <a:moveTo>
                      <a:pt x="364" y="34"/>
                    </a:moveTo>
                    <a:lnTo>
                      <a:pt x="571" y="177"/>
                    </a:lnTo>
                    <a:lnTo>
                      <a:pt x="571" y="182"/>
                    </a:lnTo>
                    <a:lnTo>
                      <a:pt x="575" y="184"/>
                    </a:lnTo>
                    <a:lnTo>
                      <a:pt x="573" y="191"/>
                    </a:lnTo>
                    <a:lnTo>
                      <a:pt x="575" y="193"/>
                    </a:lnTo>
                    <a:lnTo>
                      <a:pt x="594" y="202"/>
                    </a:lnTo>
                    <a:lnTo>
                      <a:pt x="596" y="204"/>
                    </a:lnTo>
                    <a:lnTo>
                      <a:pt x="596" y="209"/>
                    </a:lnTo>
                    <a:lnTo>
                      <a:pt x="598" y="213"/>
                    </a:lnTo>
                    <a:lnTo>
                      <a:pt x="607" y="220"/>
                    </a:lnTo>
                    <a:lnTo>
                      <a:pt x="614" y="222"/>
                    </a:lnTo>
                    <a:lnTo>
                      <a:pt x="621" y="220"/>
                    </a:lnTo>
                    <a:lnTo>
                      <a:pt x="623" y="222"/>
                    </a:lnTo>
                    <a:lnTo>
                      <a:pt x="627" y="227"/>
                    </a:lnTo>
                    <a:lnTo>
                      <a:pt x="630" y="229"/>
                    </a:lnTo>
                    <a:lnTo>
                      <a:pt x="637" y="229"/>
                    </a:lnTo>
                    <a:lnTo>
                      <a:pt x="641" y="230"/>
                    </a:lnTo>
                    <a:lnTo>
                      <a:pt x="644" y="230"/>
                    </a:lnTo>
                    <a:lnTo>
                      <a:pt x="652" y="236"/>
                    </a:lnTo>
                    <a:lnTo>
                      <a:pt x="659" y="238"/>
                    </a:lnTo>
                    <a:lnTo>
                      <a:pt x="661" y="239"/>
                    </a:lnTo>
                    <a:lnTo>
                      <a:pt x="662" y="241"/>
                    </a:lnTo>
                    <a:lnTo>
                      <a:pt x="664" y="241"/>
                    </a:lnTo>
                    <a:lnTo>
                      <a:pt x="664" y="247"/>
                    </a:lnTo>
                    <a:lnTo>
                      <a:pt x="662" y="248"/>
                    </a:lnTo>
                    <a:lnTo>
                      <a:pt x="662" y="252"/>
                    </a:lnTo>
                    <a:lnTo>
                      <a:pt x="664" y="254"/>
                    </a:lnTo>
                    <a:lnTo>
                      <a:pt x="664" y="255"/>
                    </a:lnTo>
                    <a:lnTo>
                      <a:pt x="662" y="257"/>
                    </a:lnTo>
                    <a:lnTo>
                      <a:pt x="662" y="259"/>
                    </a:lnTo>
                    <a:lnTo>
                      <a:pt x="662" y="264"/>
                    </a:lnTo>
                    <a:lnTo>
                      <a:pt x="661" y="270"/>
                    </a:lnTo>
                    <a:lnTo>
                      <a:pt x="661" y="273"/>
                    </a:lnTo>
                    <a:lnTo>
                      <a:pt x="666" y="279"/>
                    </a:lnTo>
                    <a:lnTo>
                      <a:pt x="677" y="280"/>
                    </a:lnTo>
                    <a:lnTo>
                      <a:pt x="684" y="277"/>
                    </a:lnTo>
                    <a:lnTo>
                      <a:pt x="691" y="277"/>
                    </a:lnTo>
                    <a:lnTo>
                      <a:pt x="702" y="272"/>
                    </a:lnTo>
                    <a:lnTo>
                      <a:pt x="702" y="273"/>
                    </a:lnTo>
                    <a:lnTo>
                      <a:pt x="703" y="273"/>
                    </a:lnTo>
                    <a:lnTo>
                      <a:pt x="703" y="411"/>
                    </a:lnTo>
                    <a:lnTo>
                      <a:pt x="700" y="413"/>
                    </a:lnTo>
                    <a:lnTo>
                      <a:pt x="693" y="416"/>
                    </a:lnTo>
                    <a:lnTo>
                      <a:pt x="689" y="422"/>
                    </a:lnTo>
                    <a:lnTo>
                      <a:pt x="687" y="427"/>
                    </a:lnTo>
                    <a:lnTo>
                      <a:pt x="678" y="432"/>
                    </a:lnTo>
                    <a:lnTo>
                      <a:pt x="673" y="438"/>
                    </a:lnTo>
                    <a:lnTo>
                      <a:pt x="673" y="441"/>
                    </a:lnTo>
                    <a:lnTo>
                      <a:pt x="653" y="439"/>
                    </a:lnTo>
                    <a:lnTo>
                      <a:pt x="653" y="443"/>
                    </a:lnTo>
                    <a:lnTo>
                      <a:pt x="650" y="441"/>
                    </a:lnTo>
                    <a:lnTo>
                      <a:pt x="580" y="443"/>
                    </a:lnTo>
                    <a:lnTo>
                      <a:pt x="561" y="459"/>
                    </a:lnTo>
                    <a:lnTo>
                      <a:pt x="505" y="459"/>
                    </a:lnTo>
                    <a:lnTo>
                      <a:pt x="443" y="497"/>
                    </a:lnTo>
                    <a:lnTo>
                      <a:pt x="432" y="509"/>
                    </a:lnTo>
                    <a:lnTo>
                      <a:pt x="418" y="520"/>
                    </a:lnTo>
                    <a:lnTo>
                      <a:pt x="364" y="534"/>
                    </a:lnTo>
                    <a:lnTo>
                      <a:pt x="357" y="538"/>
                    </a:lnTo>
                    <a:lnTo>
                      <a:pt x="336" y="586"/>
                    </a:lnTo>
                    <a:lnTo>
                      <a:pt x="312" y="605"/>
                    </a:lnTo>
                    <a:lnTo>
                      <a:pt x="300" y="634"/>
                    </a:lnTo>
                    <a:lnTo>
                      <a:pt x="300" y="663"/>
                    </a:lnTo>
                    <a:lnTo>
                      <a:pt x="291" y="664"/>
                    </a:lnTo>
                    <a:lnTo>
                      <a:pt x="289" y="663"/>
                    </a:lnTo>
                    <a:lnTo>
                      <a:pt x="287" y="659"/>
                    </a:lnTo>
                    <a:lnTo>
                      <a:pt x="284" y="657"/>
                    </a:lnTo>
                    <a:lnTo>
                      <a:pt x="277" y="657"/>
                    </a:lnTo>
                    <a:lnTo>
                      <a:pt x="273" y="657"/>
                    </a:lnTo>
                    <a:lnTo>
                      <a:pt x="271" y="663"/>
                    </a:lnTo>
                    <a:lnTo>
                      <a:pt x="268" y="663"/>
                    </a:lnTo>
                    <a:lnTo>
                      <a:pt x="266" y="666"/>
                    </a:lnTo>
                    <a:lnTo>
                      <a:pt x="259" y="666"/>
                    </a:lnTo>
                    <a:lnTo>
                      <a:pt x="259" y="664"/>
                    </a:lnTo>
                    <a:lnTo>
                      <a:pt x="259" y="655"/>
                    </a:lnTo>
                    <a:lnTo>
                      <a:pt x="257" y="654"/>
                    </a:lnTo>
                    <a:lnTo>
                      <a:pt x="257" y="652"/>
                    </a:lnTo>
                    <a:lnTo>
                      <a:pt x="257" y="648"/>
                    </a:lnTo>
                    <a:lnTo>
                      <a:pt x="255" y="645"/>
                    </a:lnTo>
                    <a:lnTo>
                      <a:pt x="253" y="646"/>
                    </a:lnTo>
                    <a:lnTo>
                      <a:pt x="248" y="646"/>
                    </a:lnTo>
                    <a:lnTo>
                      <a:pt x="246" y="652"/>
                    </a:lnTo>
                    <a:lnTo>
                      <a:pt x="244" y="652"/>
                    </a:lnTo>
                    <a:lnTo>
                      <a:pt x="241" y="648"/>
                    </a:lnTo>
                    <a:lnTo>
                      <a:pt x="239" y="648"/>
                    </a:lnTo>
                    <a:lnTo>
                      <a:pt x="237" y="652"/>
                    </a:lnTo>
                    <a:lnTo>
                      <a:pt x="237" y="655"/>
                    </a:lnTo>
                    <a:lnTo>
                      <a:pt x="237" y="659"/>
                    </a:lnTo>
                    <a:lnTo>
                      <a:pt x="236" y="663"/>
                    </a:lnTo>
                    <a:lnTo>
                      <a:pt x="228" y="663"/>
                    </a:lnTo>
                    <a:lnTo>
                      <a:pt x="223" y="664"/>
                    </a:lnTo>
                    <a:lnTo>
                      <a:pt x="223" y="666"/>
                    </a:lnTo>
                    <a:lnTo>
                      <a:pt x="221" y="670"/>
                    </a:lnTo>
                    <a:lnTo>
                      <a:pt x="218" y="670"/>
                    </a:lnTo>
                    <a:lnTo>
                      <a:pt x="214" y="668"/>
                    </a:lnTo>
                    <a:lnTo>
                      <a:pt x="212" y="664"/>
                    </a:lnTo>
                    <a:lnTo>
                      <a:pt x="211" y="664"/>
                    </a:lnTo>
                    <a:lnTo>
                      <a:pt x="209" y="666"/>
                    </a:lnTo>
                    <a:lnTo>
                      <a:pt x="207" y="666"/>
                    </a:lnTo>
                    <a:lnTo>
                      <a:pt x="207" y="666"/>
                    </a:lnTo>
                    <a:lnTo>
                      <a:pt x="205" y="663"/>
                    </a:lnTo>
                    <a:lnTo>
                      <a:pt x="203" y="657"/>
                    </a:lnTo>
                    <a:lnTo>
                      <a:pt x="200" y="657"/>
                    </a:lnTo>
                    <a:lnTo>
                      <a:pt x="196" y="659"/>
                    </a:lnTo>
                    <a:lnTo>
                      <a:pt x="193" y="659"/>
                    </a:lnTo>
                    <a:lnTo>
                      <a:pt x="191" y="659"/>
                    </a:lnTo>
                    <a:lnTo>
                      <a:pt x="189" y="661"/>
                    </a:lnTo>
                    <a:lnTo>
                      <a:pt x="187" y="664"/>
                    </a:lnTo>
                    <a:lnTo>
                      <a:pt x="186" y="668"/>
                    </a:lnTo>
                    <a:lnTo>
                      <a:pt x="180" y="668"/>
                    </a:lnTo>
                    <a:lnTo>
                      <a:pt x="180" y="666"/>
                    </a:lnTo>
                    <a:lnTo>
                      <a:pt x="180" y="664"/>
                    </a:lnTo>
                    <a:lnTo>
                      <a:pt x="175" y="661"/>
                    </a:lnTo>
                    <a:lnTo>
                      <a:pt x="173" y="657"/>
                    </a:lnTo>
                    <a:lnTo>
                      <a:pt x="170" y="657"/>
                    </a:lnTo>
                    <a:lnTo>
                      <a:pt x="168" y="652"/>
                    </a:lnTo>
                    <a:lnTo>
                      <a:pt x="166" y="632"/>
                    </a:lnTo>
                    <a:lnTo>
                      <a:pt x="162" y="630"/>
                    </a:lnTo>
                    <a:lnTo>
                      <a:pt x="159" y="630"/>
                    </a:lnTo>
                    <a:lnTo>
                      <a:pt x="153" y="636"/>
                    </a:lnTo>
                    <a:lnTo>
                      <a:pt x="152" y="636"/>
                    </a:lnTo>
                    <a:lnTo>
                      <a:pt x="152" y="630"/>
                    </a:lnTo>
                    <a:lnTo>
                      <a:pt x="152" y="629"/>
                    </a:lnTo>
                    <a:lnTo>
                      <a:pt x="157" y="627"/>
                    </a:lnTo>
                    <a:lnTo>
                      <a:pt x="157" y="623"/>
                    </a:lnTo>
                    <a:lnTo>
                      <a:pt x="159" y="623"/>
                    </a:lnTo>
                    <a:lnTo>
                      <a:pt x="161" y="620"/>
                    </a:lnTo>
                    <a:lnTo>
                      <a:pt x="164" y="620"/>
                    </a:lnTo>
                    <a:lnTo>
                      <a:pt x="164" y="616"/>
                    </a:lnTo>
                    <a:lnTo>
                      <a:pt x="164" y="616"/>
                    </a:lnTo>
                    <a:lnTo>
                      <a:pt x="159" y="616"/>
                    </a:lnTo>
                    <a:lnTo>
                      <a:pt x="157" y="613"/>
                    </a:lnTo>
                    <a:lnTo>
                      <a:pt x="153" y="611"/>
                    </a:lnTo>
                    <a:lnTo>
                      <a:pt x="150" y="604"/>
                    </a:lnTo>
                    <a:lnTo>
                      <a:pt x="146" y="605"/>
                    </a:lnTo>
                    <a:lnTo>
                      <a:pt x="145" y="605"/>
                    </a:lnTo>
                    <a:lnTo>
                      <a:pt x="145" y="591"/>
                    </a:lnTo>
                    <a:lnTo>
                      <a:pt x="143" y="588"/>
                    </a:lnTo>
                    <a:lnTo>
                      <a:pt x="141" y="586"/>
                    </a:lnTo>
                    <a:lnTo>
                      <a:pt x="143" y="582"/>
                    </a:lnTo>
                    <a:lnTo>
                      <a:pt x="141" y="580"/>
                    </a:lnTo>
                    <a:lnTo>
                      <a:pt x="137" y="580"/>
                    </a:lnTo>
                    <a:lnTo>
                      <a:pt x="137" y="580"/>
                    </a:lnTo>
                    <a:lnTo>
                      <a:pt x="137" y="572"/>
                    </a:lnTo>
                    <a:lnTo>
                      <a:pt x="137" y="570"/>
                    </a:lnTo>
                    <a:lnTo>
                      <a:pt x="134" y="568"/>
                    </a:lnTo>
                    <a:lnTo>
                      <a:pt x="132" y="568"/>
                    </a:lnTo>
                    <a:lnTo>
                      <a:pt x="130" y="570"/>
                    </a:lnTo>
                    <a:lnTo>
                      <a:pt x="128" y="570"/>
                    </a:lnTo>
                    <a:lnTo>
                      <a:pt x="123" y="566"/>
                    </a:lnTo>
                    <a:lnTo>
                      <a:pt x="121" y="566"/>
                    </a:lnTo>
                    <a:lnTo>
                      <a:pt x="121" y="568"/>
                    </a:lnTo>
                    <a:lnTo>
                      <a:pt x="121" y="575"/>
                    </a:lnTo>
                    <a:lnTo>
                      <a:pt x="118" y="577"/>
                    </a:lnTo>
                    <a:lnTo>
                      <a:pt x="109" y="580"/>
                    </a:lnTo>
                    <a:lnTo>
                      <a:pt x="107" y="584"/>
                    </a:lnTo>
                    <a:lnTo>
                      <a:pt x="107" y="588"/>
                    </a:lnTo>
                    <a:lnTo>
                      <a:pt x="95" y="584"/>
                    </a:lnTo>
                    <a:lnTo>
                      <a:pt x="87" y="580"/>
                    </a:lnTo>
                    <a:lnTo>
                      <a:pt x="80" y="579"/>
                    </a:lnTo>
                    <a:lnTo>
                      <a:pt x="78" y="579"/>
                    </a:lnTo>
                    <a:lnTo>
                      <a:pt x="75" y="584"/>
                    </a:lnTo>
                    <a:lnTo>
                      <a:pt x="71" y="586"/>
                    </a:lnTo>
                    <a:lnTo>
                      <a:pt x="70" y="589"/>
                    </a:lnTo>
                    <a:lnTo>
                      <a:pt x="66" y="593"/>
                    </a:lnTo>
                    <a:lnTo>
                      <a:pt x="62" y="591"/>
                    </a:lnTo>
                    <a:lnTo>
                      <a:pt x="53" y="580"/>
                    </a:lnTo>
                    <a:lnTo>
                      <a:pt x="50" y="580"/>
                    </a:lnTo>
                    <a:lnTo>
                      <a:pt x="45" y="586"/>
                    </a:lnTo>
                    <a:lnTo>
                      <a:pt x="41" y="588"/>
                    </a:lnTo>
                    <a:lnTo>
                      <a:pt x="37" y="588"/>
                    </a:lnTo>
                    <a:lnTo>
                      <a:pt x="34" y="586"/>
                    </a:lnTo>
                    <a:lnTo>
                      <a:pt x="30" y="582"/>
                    </a:lnTo>
                    <a:lnTo>
                      <a:pt x="32" y="580"/>
                    </a:lnTo>
                    <a:lnTo>
                      <a:pt x="34" y="577"/>
                    </a:lnTo>
                    <a:lnTo>
                      <a:pt x="34" y="573"/>
                    </a:lnTo>
                    <a:lnTo>
                      <a:pt x="37" y="570"/>
                    </a:lnTo>
                    <a:lnTo>
                      <a:pt x="39" y="568"/>
                    </a:lnTo>
                    <a:lnTo>
                      <a:pt x="36" y="564"/>
                    </a:lnTo>
                    <a:lnTo>
                      <a:pt x="36" y="559"/>
                    </a:lnTo>
                    <a:lnTo>
                      <a:pt x="37" y="557"/>
                    </a:lnTo>
                    <a:lnTo>
                      <a:pt x="37" y="554"/>
                    </a:lnTo>
                    <a:lnTo>
                      <a:pt x="36" y="550"/>
                    </a:lnTo>
                    <a:lnTo>
                      <a:pt x="36" y="548"/>
                    </a:lnTo>
                    <a:lnTo>
                      <a:pt x="37" y="548"/>
                    </a:lnTo>
                    <a:lnTo>
                      <a:pt x="36" y="547"/>
                    </a:lnTo>
                    <a:lnTo>
                      <a:pt x="34" y="543"/>
                    </a:lnTo>
                    <a:lnTo>
                      <a:pt x="32" y="538"/>
                    </a:lnTo>
                    <a:lnTo>
                      <a:pt x="28" y="538"/>
                    </a:lnTo>
                    <a:lnTo>
                      <a:pt x="28" y="534"/>
                    </a:lnTo>
                    <a:lnTo>
                      <a:pt x="25" y="530"/>
                    </a:lnTo>
                    <a:lnTo>
                      <a:pt x="25" y="529"/>
                    </a:lnTo>
                    <a:lnTo>
                      <a:pt x="21" y="527"/>
                    </a:lnTo>
                    <a:lnTo>
                      <a:pt x="20" y="530"/>
                    </a:lnTo>
                    <a:lnTo>
                      <a:pt x="18" y="530"/>
                    </a:lnTo>
                    <a:lnTo>
                      <a:pt x="16" y="529"/>
                    </a:lnTo>
                    <a:lnTo>
                      <a:pt x="14" y="523"/>
                    </a:lnTo>
                    <a:lnTo>
                      <a:pt x="7" y="516"/>
                    </a:lnTo>
                    <a:lnTo>
                      <a:pt x="9" y="513"/>
                    </a:lnTo>
                    <a:lnTo>
                      <a:pt x="12" y="507"/>
                    </a:lnTo>
                    <a:lnTo>
                      <a:pt x="11" y="504"/>
                    </a:lnTo>
                    <a:lnTo>
                      <a:pt x="9" y="500"/>
                    </a:lnTo>
                    <a:lnTo>
                      <a:pt x="7" y="489"/>
                    </a:lnTo>
                    <a:lnTo>
                      <a:pt x="5" y="488"/>
                    </a:lnTo>
                    <a:lnTo>
                      <a:pt x="3" y="486"/>
                    </a:lnTo>
                    <a:lnTo>
                      <a:pt x="3" y="484"/>
                    </a:lnTo>
                    <a:lnTo>
                      <a:pt x="2" y="484"/>
                    </a:lnTo>
                    <a:lnTo>
                      <a:pt x="2" y="479"/>
                    </a:lnTo>
                    <a:lnTo>
                      <a:pt x="3" y="473"/>
                    </a:lnTo>
                    <a:lnTo>
                      <a:pt x="3" y="470"/>
                    </a:lnTo>
                    <a:lnTo>
                      <a:pt x="0" y="468"/>
                    </a:lnTo>
                    <a:lnTo>
                      <a:pt x="18" y="450"/>
                    </a:lnTo>
                    <a:lnTo>
                      <a:pt x="32" y="418"/>
                    </a:lnTo>
                    <a:lnTo>
                      <a:pt x="34" y="418"/>
                    </a:lnTo>
                    <a:lnTo>
                      <a:pt x="36" y="418"/>
                    </a:lnTo>
                    <a:lnTo>
                      <a:pt x="36" y="420"/>
                    </a:lnTo>
                    <a:lnTo>
                      <a:pt x="41" y="420"/>
                    </a:lnTo>
                    <a:lnTo>
                      <a:pt x="45" y="423"/>
                    </a:lnTo>
                    <a:lnTo>
                      <a:pt x="55" y="448"/>
                    </a:lnTo>
                    <a:lnTo>
                      <a:pt x="70" y="450"/>
                    </a:lnTo>
                    <a:lnTo>
                      <a:pt x="89" y="434"/>
                    </a:lnTo>
                    <a:lnTo>
                      <a:pt x="286" y="438"/>
                    </a:lnTo>
                    <a:lnTo>
                      <a:pt x="296" y="400"/>
                    </a:lnTo>
                    <a:lnTo>
                      <a:pt x="278" y="395"/>
                    </a:lnTo>
                    <a:lnTo>
                      <a:pt x="237" y="0"/>
                    </a:lnTo>
                    <a:lnTo>
                      <a:pt x="314" y="0"/>
                    </a:lnTo>
                    <a:lnTo>
                      <a:pt x="364" y="34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41" name="Freeform 123">
                <a:extLst>
                  <a:ext uri="{FF2B5EF4-FFF2-40B4-BE49-F238E27FC236}">
                    <a16:creationId xmlns:a16="http://schemas.microsoft.com/office/drawing/2014/main" id="{C24D076E-12B0-4C6A-9390-FDE328F24C9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3" y="3262"/>
                <a:ext cx="409" cy="421"/>
              </a:xfrm>
              <a:custGeom>
                <a:avLst/>
                <a:gdLst>
                  <a:gd name="T0" fmla="*/ 0 w 409"/>
                  <a:gd name="T1" fmla="*/ 323 h 421"/>
                  <a:gd name="T2" fmla="*/ 0 w 409"/>
                  <a:gd name="T3" fmla="*/ 193 h 421"/>
                  <a:gd name="T4" fmla="*/ 44 w 409"/>
                  <a:gd name="T5" fmla="*/ 193 h 421"/>
                  <a:gd name="T6" fmla="*/ 44 w 409"/>
                  <a:gd name="T7" fmla="*/ 32 h 421"/>
                  <a:gd name="T8" fmla="*/ 48 w 409"/>
                  <a:gd name="T9" fmla="*/ 28 h 421"/>
                  <a:gd name="T10" fmla="*/ 143 w 409"/>
                  <a:gd name="T11" fmla="*/ 16 h 421"/>
                  <a:gd name="T12" fmla="*/ 152 w 409"/>
                  <a:gd name="T13" fmla="*/ 18 h 421"/>
                  <a:gd name="T14" fmla="*/ 157 w 409"/>
                  <a:gd name="T15" fmla="*/ 28 h 421"/>
                  <a:gd name="T16" fmla="*/ 159 w 409"/>
                  <a:gd name="T17" fmla="*/ 39 h 421"/>
                  <a:gd name="T18" fmla="*/ 171 w 409"/>
                  <a:gd name="T19" fmla="*/ 25 h 421"/>
                  <a:gd name="T20" fmla="*/ 184 w 409"/>
                  <a:gd name="T21" fmla="*/ 16 h 421"/>
                  <a:gd name="T22" fmla="*/ 205 w 409"/>
                  <a:gd name="T23" fmla="*/ 9 h 421"/>
                  <a:gd name="T24" fmla="*/ 209 w 409"/>
                  <a:gd name="T25" fmla="*/ 5 h 421"/>
                  <a:gd name="T26" fmla="*/ 214 w 409"/>
                  <a:gd name="T27" fmla="*/ 2 h 421"/>
                  <a:gd name="T28" fmla="*/ 223 w 409"/>
                  <a:gd name="T29" fmla="*/ 0 h 421"/>
                  <a:gd name="T30" fmla="*/ 228 w 409"/>
                  <a:gd name="T31" fmla="*/ 3 h 421"/>
                  <a:gd name="T32" fmla="*/ 228 w 409"/>
                  <a:gd name="T33" fmla="*/ 9 h 421"/>
                  <a:gd name="T34" fmla="*/ 241 w 409"/>
                  <a:gd name="T35" fmla="*/ 32 h 421"/>
                  <a:gd name="T36" fmla="*/ 250 w 409"/>
                  <a:gd name="T37" fmla="*/ 39 h 421"/>
                  <a:gd name="T38" fmla="*/ 255 w 409"/>
                  <a:gd name="T39" fmla="*/ 59 h 421"/>
                  <a:gd name="T40" fmla="*/ 289 w 409"/>
                  <a:gd name="T41" fmla="*/ 98 h 421"/>
                  <a:gd name="T42" fmla="*/ 303 w 409"/>
                  <a:gd name="T43" fmla="*/ 102 h 421"/>
                  <a:gd name="T44" fmla="*/ 312 w 409"/>
                  <a:gd name="T45" fmla="*/ 109 h 421"/>
                  <a:gd name="T46" fmla="*/ 321 w 409"/>
                  <a:gd name="T47" fmla="*/ 119 h 421"/>
                  <a:gd name="T48" fmla="*/ 330 w 409"/>
                  <a:gd name="T49" fmla="*/ 123 h 421"/>
                  <a:gd name="T50" fmla="*/ 339 w 409"/>
                  <a:gd name="T51" fmla="*/ 130 h 421"/>
                  <a:gd name="T52" fmla="*/ 343 w 409"/>
                  <a:gd name="T53" fmla="*/ 162 h 421"/>
                  <a:gd name="T54" fmla="*/ 346 w 409"/>
                  <a:gd name="T55" fmla="*/ 173 h 421"/>
                  <a:gd name="T56" fmla="*/ 353 w 409"/>
                  <a:gd name="T57" fmla="*/ 178 h 421"/>
                  <a:gd name="T58" fmla="*/ 361 w 409"/>
                  <a:gd name="T59" fmla="*/ 184 h 421"/>
                  <a:gd name="T60" fmla="*/ 380 w 409"/>
                  <a:gd name="T61" fmla="*/ 185 h 421"/>
                  <a:gd name="T62" fmla="*/ 409 w 409"/>
                  <a:gd name="T63" fmla="*/ 200 h 421"/>
                  <a:gd name="T64" fmla="*/ 407 w 409"/>
                  <a:gd name="T65" fmla="*/ 202 h 421"/>
                  <a:gd name="T66" fmla="*/ 357 w 409"/>
                  <a:gd name="T67" fmla="*/ 228 h 421"/>
                  <a:gd name="T68" fmla="*/ 259 w 409"/>
                  <a:gd name="T69" fmla="*/ 328 h 421"/>
                  <a:gd name="T70" fmla="*/ 246 w 409"/>
                  <a:gd name="T71" fmla="*/ 355 h 421"/>
                  <a:gd name="T72" fmla="*/ 243 w 409"/>
                  <a:gd name="T73" fmla="*/ 360 h 421"/>
                  <a:gd name="T74" fmla="*/ 209 w 409"/>
                  <a:gd name="T75" fmla="*/ 368 h 421"/>
                  <a:gd name="T76" fmla="*/ 196 w 409"/>
                  <a:gd name="T77" fmla="*/ 368 h 421"/>
                  <a:gd name="T78" fmla="*/ 169 w 409"/>
                  <a:gd name="T79" fmla="*/ 353 h 421"/>
                  <a:gd name="T80" fmla="*/ 157 w 409"/>
                  <a:gd name="T81" fmla="*/ 352 h 421"/>
                  <a:gd name="T82" fmla="*/ 148 w 409"/>
                  <a:gd name="T83" fmla="*/ 355 h 421"/>
                  <a:gd name="T84" fmla="*/ 128 w 409"/>
                  <a:gd name="T85" fmla="*/ 377 h 421"/>
                  <a:gd name="T86" fmla="*/ 125 w 409"/>
                  <a:gd name="T87" fmla="*/ 384 h 421"/>
                  <a:gd name="T88" fmla="*/ 119 w 409"/>
                  <a:gd name="T89" fmla="*/ 391 h 421"/>
                  <a:gd name="T90" fmla="*/ 109 w 409"/>
                  <a:gd name="T91" fmla="*/ 398 h 421"/>
                  <a:gd name="T92" fmla="*/ 98 w 409"/>
                  <a:gd name="T93" fmla="*/ 414 h 421"/>
                  <a:gd name="T94" fmla="*/ 71 w 409"/>
                  <a:gd name="T95" fmla="*/ 421 h 421"/>
                  <a:gd name="T96" fmla="*/ 36 w 409"/>
                  <a:gd name="T97" fmla="*/ 416 h 421"/>
                  <a:gd name="T98" fmla="*/ 34 w 409"/>
                  <a:gd name="T99" fmla="*/ 410 h 421"/>
                  <a:gd name="T100" fmla="*/ 41 w 409"/>
                  <a:gd name="T101" fmla="*/ 382 h 421"/>
                  <a:gd name="T102" fmla="*/ 39 w 409"/>
                  <a:gd name="T103" fmla="*/ 364 h 421"/>
                  <a:gd name="T104" fmla="*/ 34 w 409"/>
                  <a:gd name="T105" fmla="*/ 355 h 421"/>
                  <a:gd name="T106" fmla="*/ 23 w 409"/>
                  <a:gd name="T107" fmla="*/ 346 h 421"/>
                  <a:gd name="T108" fmla="*/ 19 w 409"/>
                  <a:gd name="T109" fmla="*/ 339 h 421"/>
                  <a:gd name="T110" fmla="*/ 11 w 409"/>
                  <a:gd name="T111" fmla="*/ 330 h 421"/>
                  <a:gd name="T112" fmla="*/ 9 w 409"/>
                  <a:gd name="T113" fmla="*/ 327 h 421"/>
                  <a:gd name="T114" fmla="*/ 3 w 409"/>
                  <a:gd name="T115" fmla="*/ 323 h 421"/>
                  <a:gd name="T116" fmla="*/ 0 w 409"/>
                  <a:gd name="T117" fmla="*/ 323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09" h="421">
                    <a:moveTo>
                      <a:pt x="0" y="323"/>
                    </a:moveTo>
                    <a:lnTo>
                      <a:pt x="0" y="193"/>
                    </a:lnTo>
                    <a:lnTo>
                      <a:pt x="44" y="193"/>
                    </a:lnTo>
                    <a:lnTo>
                      <a:pt x="44" y="32"/>
                    </a:lnTo>
                    <a:lnTo>
                      <a:pt x="48" y="28"/>
                    </a:lnTo>
                    <a:lnTo>
                      <a:pt x="143" y="16"/>
                    </a:lnTo>
                    <a:lnTo>
                      <a:pt x="152" y="18"/>
                    </a:lnTo>
                    <a:lnTo>
                      <a:pt x="157" y="28"/>
                    </a:lnTo>
                    <a:lnTo>
                      <a:pt x="159" y="39"/>
                    </a:lnTo>
                    <a:lnTo>
                      <a:pt x="171" y="25"/>
                    </a:lnTo>
                    <a:lnTo>
                      <a:pt x="184" y="16"/>
                    </a:lnTo>
                    <a:lnTo>
                      <a:pt x="205" y="9"/>
                    </a:lnTo>
                    <a:lnTo>
                      <a:pt x="209" y="5"/>
                    </a:lnTo>
                    <a:lnTo>
                      <a:pt x="214" y="2"/>
                    </a:lnTo>
                    <a:lnTo>
                      <a:pt x="223" y="0"/>
                    </a:lnTo>
                    <a:lnTo>
                      <a:pt x="228" y="3"/>
                    </a:lnTo>
                    <a:lnTo>
                      <a:pt x="228" y="9"/>
                    </a:lnTo>
                    <a:lnTo>
                      <a:pt x="241" y="32"/>
                    </a:lnTo>
                    <a:lnTo>
                      <a:pt x="250" y="39"/>
                    </a:lnTo>
                    <a:lnTo>
                      <a:pt x="255" y="59"/>
                    </a:lnTo>
                    <a:lnTo>
                      <a:pt x="289" y="98"/>
                    </a:lnTo>
                    <a:lnTo>
                      <a:pt x="303" y="102"/>
                    </a:lnTo>
                    <a:lnTo>
                      <a:pt x="312" y="109"/>
                    </a:lnTo>
                    <a:lnTo>
                      <a:pt x="321" y="119"/>
                    </a:lnTo>
                    <a:lnTo>
                      <a:pt x="330" y="123"/>
                    </a:lnTo>
                    <a:lnTo>
                      <a:pt x="339" y="130"/>
                    </a:lnTo>
                    <a:lnTo>
                      <a:pt x="343" y="162"/>
                    </a:lnTo>
                    <a:lnTo>
                      <a:pt x="346" y="173"/>
                    </a:lnTo>
                    <a:lnTo>
                      <a:pt x="353" y="178"/>
                    </a:lnTo>
                    <a:lnTo>
                      <a:pt x="361" y="184"/>
                    </a:lnTo>
                    <a:lnTo>
                      <a:pt x="380" y="185"/>
                    </a:lnTo>
                    <a:lnTo>
                      <a:pt x="409" y="200"/>
                    </a:lnTo>
                    <a:lnTo>
                      <a:pt x="407" y="202"/>
                    </a:lnTo>
                    <a:lnTo>
                      <a:pt x="357" y="228"/>
                    </a:lnTo>
                    <a:lnTo>
                      <a:pt x="259" y="328"/>
                    </a:lnTo>
                    <a:lnTo>
                      <a:pt x="246" y="355"/>
                    </a:lnTo>
                    <a:lnTo>
                      <a:pt x="243" y="360"/>
                    </a:lnTo>
                    <a:lnTo>
                      <a:pt x="209" y="368"/>
                    </a:lnTo>
                    <a:lnTo>
                      <a:pt x="196" y="368"/>
                    </a:lnTo>
                    <a:lnTo>
                      <a:pt x="169" y="353"/>
                    </a:lnTo>
                    <a:lnTo>
                      <a:pt x="157" y="352"/>
                    </a:lnTo>
                    <a:lnTo>
                      <a:pt x="148" y="355"/>
                    </a:lnTo>
                    <a:lnTo>
                      <a:pt x="128" y="377"/>
                    </a:lnTo>
                    <a:lnTo>
                      <a:pt x="125" y="384"/>
                    </a:lnTo>
                    <a:lnTo>
                      <a:pt x="119" y="391"/>
                    </a:lnTo>
                    <a:lnTo>
                      <a:pt x="109" y="398"/>
                    </a:lnTo>
                    <a:lnTo>
                      <a:pt x="98" y="414"/>
                    </a:lnTo>
                    <a:lnTo>
                      <a:pt x="71" y="421"/>
                    </a:lnTo>
                    <a:lnTo>
                      <a:pt x="36" y="416"/>
                    </a:lnTo>
                    <a:lnTo>
                      <a:pt x="34" y="410"/>
                    </a:lnTo>
                    <a:lnTo>
                      <a:pt x="41" y="382"/>
                    </a:lnTo>
                    <a:lnTo>
                      <a:pt x="39" y="364"/>
                    </a:lnTo>
                    <a:lnTo>
                      <a:pt x="34" y="355"/>
                    </a:lnTo>
                    <a:lnTo>
                      <a:pt x="23" y="346"/>
                    </a:lnTo>
                    <a:lnTo>
                      <a:pt x="19" y="339"/>
                    </a:lnTo>
                    <a:lnTo>
                      <a:pt x="11" y="330"/>
                    </a:lnTo>
                    <a:lnTo>
                      <a:pt x="9" y="327"/>
                    </a:lnTo>
                    <a:lnTo>
                      <a:pt x="3" y="323"/>
                    </a:lnTo>
                    <a:lnTo>
                      <a:pt x="0" y="323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42" name="Freeform 124">
                <a:extLst>
                  <a:ext uri="{FF2B5EF4-FFF2-40B4-BE49-F238E27FC236}">
                    <a16:creationId xmlns:a16="http://schemas.microsoft.com/office/drawing/2014/main" id="{0A8A8CCF-49C6-452F-A0DD-7DEB944B08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923" y="3262"/>
                <a:ext cx="409" cy="421"/>
              </a:xfrm>
              <a:custGeom>
                <a:avLst/>
                <a:gdLst>
                  <a:gd name="T0" fmla="*/ 0 w 409"/>
                  <a:gd name="T1" fmla="*/ 323 h 421"/>
                  <a:gd name="T2" fmla="*/ 0 w 409"/>
                  <a:gd name="T3" fmla="*/ 193 h 421"/>
                  <a:gd name="T4" fmla="*/ 44 w 409"/>
                  <a:gd name="T5" fmla="*/ 193 h 421"/>
                  <a:gd name="T6" fmla="*/ 44 w 409"/>
                  <a:gd name="T7" fmla="*/ 32 h 421"/>
                  <a:gd name="T8" fmla="*/ 48 w 409"/>
                  <a:gd name="T9" fmla="*/ 28 h 421"/>
                  <a:gd name="T10" fmla="*/ 143 w 409"/>
                  <a:gd name="T11" fmla="*/ 16 h 421"/>
                  <a:gd name="T12" fmla="*/ 152 w 409"/>
                  <a:gd name="T13" fmla="*/ 18 h 421"/>
                  <a:gd name="T14" fmla="*/ 157 w 409"/>
                  <a:gd name="T15" fmla="*/ 28 h 421"/>
                  <a:gd name="T16" fmla="*/ 159 w 409"/>
                  <a:gd name="T17" fmla="*/ 39 h 421"/>
                  <a:gd name="T18" fmla="*/ 171 w 409"/>
                  <a:gd name="T19" fmla="*/ 25 h 421"/>
                  <a:gd name="T20" fmla="*/ 184 w 409"/>
                  <a:gd name="T21" fmla="*/ 16 h 421"/>
                  <a:gd name="T22" fmla="*/ 205 w 409"/>
                  <a:gd name="T23" fmla="*/ 9 h 421"/>
                  <a:gd name="T24" fmla="*/ 209 w 409"/>
                  <a:gd name="T25" fmla="*/ 5 h 421"/>
                  <a:gd name="T26" fmla="*/ 214 w 409"/>
                  <a:gd name="T27" fmla="*/ 2 h 421"/>
                  <a:gd name="T28" fmla="*/ 223 w 409"/>
                  <a:gd name="T29" fmla="*/ 0 h 421"/>
                  <a:gd name="T30" fmla="*/ 228 w 409"/>
                  <a:gd name="T31" fmla="*/ 3 h 421"/>
                  <a:gd name="T32" fmla="*/ 228 w 409"/>
                  <a:gd name="T33" fmla="*/ 9 h 421"/>
                  <a:gd name="T34" fmla="*/ 241 w 409"/>
                  <a:gd name="T35" fmla="*/ 32 h 421"/>
                  <a:gd name="T36" fmla="*/ 250 w 409"/>
                  <a:gd name="T37" fmla="*/ 39 h 421"/>
                  <a:gd name="T38" fmla="*/ 255 w 409"/>
                  <a:gd name="T39" fmla="*/ 59 h 421"/>
                  <a:gd name="T40" fmla="*/ 289 w 409"/>
                  <a:gd name="T41" fmla="*/ 98 h 421"/>
                  <a:gd name="T42" fmla="*/ 303 w 409"/>
                  <a:gd name="T43" fmla="*/ 102 h 421"/>
                  <a:gd name="T44" fmla="*/ 312 w 409"/>
                  <a:gd name="T45" fmla="*/ 109 h 421"/>
                  <a:gd name="T46" fmla="*/ 321 w 409"/>
                  <a:gd name="T47" fmla="*/ 119 h 421"/>
                  <a:gd name="T48" fmla="*/ 330 w 409"/>
                  <a:gd name="T49" fmla="*/ 123 h 421"/>
                  <a:gd name="T50" fmla="*/ 339 w 409"/>
                  <a:gd name="T51" fmla="*/ 130 h 421"/>
                  <a:gd name="T52" fmla="*/ 343 w 409"/>
                  <a:gd name="T53" fmla="*/ 162 h 421"/>
                  <a:gd name="T54" fmla="*/ 346 w 409"/>
                  <a:gd name="T55" fmla="*/ 173 h 421"/>
                  <a:gd name="T56" fmla="*/ 353 w 409"/>
                  <a:gd name="T57" fmla="*/ 178 h 421"/>
                  <a:gd name="T58" fmla="*/ 361 w 409"/>
                  <a:gd name="T59" fmla="*/ 184 h 421"/>
                  <a:gd name="T60" fmla="*/ 380 w 409"/>
                  <a:gd name="T61" fmla="*/ 185 h 421"/>
                  <a:gd name="T62" fmla="*/ 409 w 409"/>
                  <a:gd name="T63" fmla="*/ 200 h 421"/>
                  <a:gd name="T64" fmla="*/ 407 w 409"/>
                  <a:gd name="T65" fmla="*/ 202 h 421"/>
                  <a:gd name="T66" fmla="*/ 357 w 409"/>
                  <a:gd name="T67" fmla="*/ 228 h 421"/>
                  <a:gd name="T68" fmla="*/ 259 w 409"/>
                  <a:gd name="T69" fmla="*/ 328 h 421"/>
                  <a:gd name="T70" fmla="*/ 246 w 409"/>
                  <a:gd name="T71" fmla="*/ 355 h 421"/>
                  <a:gd name="T72" fmla="*/ 243 w 409"/>
                  <a:gd name="T73" fmla="*/ 360 h 421"/>
                  <a:gd name="T74" fmla="*/ 209 w 409"/>
                  <a:gd name="T75" fmla="*/ 368 h 421"/>
                  <a:gd name="T76" fmla="*/ 196 w 409"/>
                  <a:gd name="T77" fmla="*/ 368 h 421"/>
                  <a:gd name="T78" fmla="*/ 169 w 409"/>
                  <a:gd name="T79" fmla="*/ 353 h 421"/>
                  <a:gd name="T80" fmla="*/ 157 w 409"/>
                  <a:gd name="T81" fmla="*/ 352 h 421"/>
                  <a:gd name="T82" fmla="*/ 148 w 409"/>
                  <a:gd name="T83" fmla="*/ 355 h 421"/>
                  <a:gd name="T84" fmla="*/ 128 w 409"/>
                  <a:gd name="T85" fmla="*/ 377 h 421"/>
                  <a:gd name="T86" fmla="*/ 125 w 409"/>
                  <a:gd name="T87" fmla="*/ 384 h 421"/>
                  <a:gd name="T88" fmla="*/ 119 w 409"/>
                  <a:gd name="T89" fmla="*/ 391 h 421"/>
                  <a:gd name="T90" fmla="*/ 109 w 409"/>
                  <a:gd name="T91" fmla="*/ 398 h 421"/>
                  <a:gd name="T92" fmla="*/ 98 w 409"/>
                  <a:gd name="T93" fmla="*/ 414 h 421"/>
                  <a:gd name="T94" fmla="*/ 71 w 409"/>
                  <a:gd name="T95" fmla="*/ 421 h 421"/>
                  <a:gd name="T96" fmla="*/ 36 w 409"/>
                  <a:gd name="T97" fmla="*/ 416 h 421"/>
                  <a:gd name="T98" fmla="*/ 34 w 409"/>
                  <a:gd name="T99" fmla="*/ 410 h 421"/>
                  <a:gd name="T100" fmla="*/ 41 w 409"/>
                  <a:gd name="T101" fmla="*/ 382 h 421"/>
                  <a:gd name="T102" fmla="*/ 39 w 409"/>
                  <a:gd name="T103" fmla="*/ 364 h 421"/>
                  <a:gd name="T104" fmla="*/ 34 w 409"/>
                  <a:gd name="T105" fmla="*/ 355 h 421"/>
                  <a:gd name="T106" fmla="*/ 23 w 409"/>
                  <a:gd name="T107" fmla="*/ 346 h 421"/>
                  <a:gd name="T108" fmla="*/ 19 w 409"/>
                  <a:gd name="T109" fmla="*/ 339 h 421"/>
                  <a:gd name="T110" fmla="*/ 11 w 409"/>
                  <a:gd name="T111" fmla="*/ 330 h 421"/>
                  <a:gd name="T112" fmla="*/ 9 w 409"/>
                  <a:gd name="T113" fmla="*/ 327 h 421"/>
                  <a:gd name="T114" fmla="*/ 3 w 409"/>
                  <a:gd name="T115" fmla="*/ 323 h 421"/>
                  <a:gd name="T116" fmla="*/ 0 w 409"/>
                  <a:gd name="T117" fmla="*/ 323 h 4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409" h="421">
                    <a:moveTo>
                      <a:pt x="0" y="323"/>
                    </a:moveTo>
                    <a:lnTo>
                      <a:pt x="0" y="193"/>
                    </a:lnTo>
                    <a:lnTo>
                      <a:pt x="44" y="193"/>
                    </a:lnTo>
                    <a:lnTo>
                      <a:pt x="44" y="32"/>
                    </a:lnTo>
                    <a:lnTo>
                      <a:pt x="48" y="28"/>
                    </a:lnTo>
                    <a:lnTo>
                      <a:pt x="143" y="16"/>
                    </a:lnTo>
                    <a:lnTo>
                      <a:pt x="152" y="18"/>
                    </a:lnTo>
                    <a:lnTo>
                      <a:pt x="157" y="28"/>
                    </a:lnTo>
                    <a:lnTo>
                      <a:pt x="159" y="39"/>
                    </a:lnTo>
                    <a:lnTo>
                      <a:pt x="171" y="25"/>
                    </a:lnTo>
                    <a:lnTo>
                      <a:pt x="184" y="16"/>
                    </a:lnTo>
                    <a:lnTo>
                      <a:pt x="205" y="9"/>
                    </a:lnTo>
                    <a:lnTo>
                      <a:pt x="209" y="5"/>
                    </a:lnTo>
                    <a:lnTo>
                      <a:pt x="214" y="2"/>
                    </a:lnTo>
                    <a:lnTo>
                      <a:pt x="223" y="0"/>
                    </a:lnTo>
                    <a:lnTo>
                      <a:pt x="228" y="3"/>
                    </a:lnTo>
                    <a:lnTo>
                      <a:pt x="228" y="9"/>
                    </a:lnTo>
                    <a:lnTo>
                      <a:pt x="241" y="32"/>
                    </a:lnTo>
                    <a:lnTo>
                      <a:pt x="250" y="39"/>
                    </a:lnTo>
                    <a:lnTo>
                      <a:pt x="255" y="59"/>
                    </a:lnTo>
                    <a:lnTo>
                      <a:pt x="289" y="98"/>
                    </a:lnTo>
                    <a:lnTo>
                      <a:pt x="303" y="102"/>
                    </a:lnTo>
                    <a:lnTo>
                      <a:pt x="312" y="109"/>
                    </a:lnTo>
                    <a:lnTo>
                      <a:pt x="321" y="119"/>
                    </a:lnTo>
                    <a:lnTo>
                      <a:pt x="330" y="123"/>
                    </a:lnTo>
                    <a:lnTo>
                      <a:pt x="339" y="130"/>
                    </a:lnTo>
                    <a:lnTo>
                      <a:pt x="343" y="162"/>
                    </a:lnTo>
                    <a:lnTo>
                      <a:pt x="346" y="173"/>
                    </a:lnTo>
                    <a:lnTo>
                      <a:pt x="353" y="178"/>
                    </a:lnTo>
                    <a:lnTo>
                      <a:pt x="361" y="184"/>
                    </a:lnTo>
                    <a:lnTo>
                      <a:pt x="380" y="185"/>
                    </a:lnTo>
                    <a:lnTo>
                      <a:pt x="409" y="200"/>
                    </a:lnTo>
                    <a:lnTo>
                      <a:pt x="407" y="202"/>
                    </a:lnTo>
                    <a:lnTo>
                      <a:pt x="357" y="228"/>
                    </a:lnTo>
                    <a:lnTo>
                      <a:pt x="259" y="328"/>
                    </a:lnTo>
                    <a:lnTo>
                      <a:pt x="246" y="355"/>
                    </a:lnTo>
                    <a:lnTo>
                      <a:pt x="243" y="360"/>
                    </a:lnTo>
                    <a:lnTo>
                      <a:pt x="209" y="368"/>
                    </a:lnTo>
                    <a:lnTo>
                      <a:pt x="196" y="368"/>
                    </a:lnTo>
                    <a:lnTo>
                      <a:pt x="169" y="353"/>
                    </a:lnTo>
                    <a:lnTo>
                      <a:pt x="157" y="352"/>
                    </a:lnTo>
                    <a:lnTo>
                      <a:pt x="148" y="355"/>
                    </a:lnTo>
                    <a:lnTo>
                      <a:pt x="128" y="377"/>
                    </a:lnTo>
                    <a:lnTo>
                      <a:pt x="125" y="384"/>
                    </a:lnTo>
                    <a:lnTo>
                      <a:pt x="119" y="391"/>
                    </a:lnTo>
                    <a:lnTo>
                      <a:pt x="109" y="398"/>
                    </a:lnTo>
                    <a:lnTo>
                      <a:pt x="98" y="414"/>
                    </a:lnTo>
                    <a:lnTo>
                      <a:pt x="71" y="421"/>
                    </a:lnTo>
                    <a:lnTo>
                      <a:pt x="36" y="416"/>
                    </a:lnTo>
                    <a:lnTo>
                      <a:pt x="34" y="410"/>
                    </a:lnTo>
                    <a:lnTo>
                      <a:pt x="41" y="382"/>
                    </a:lnTo>
                    <a:lnTo>
                      <a:pt x="39" y="364"/>
                    </a:lnTo>
                    <a:lnTo>
                      <a:pt x="34" y="355"/>
                    </a:lnTo>
                    <a:lnTo>
                      <a:pt x="23" y="346"/>
                    </a:lnTo>
                    <a:lnTo>
                      <a:pt x="19" y="339"/>
                    </a:lnTo>
                    <a:lnTo>
                      <a:pt x="11" y="330"/>
                    </a:lnTo>
                    <a:lnTo>
                      <a:pt x="9" y="327"/>
                    </a:lnTo>
                    <a:lnTo>
                      <a:pt x="3" y="323"/>
                    </a:lnTo>
                    <a:lnTo>
                      <a:pt x="0" y="323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43" name="Freeform 125">
                <a:extLst>
                  <a:ext uri="{FF2B5EF4-FFF2-40B4-BE49-F238E27FC236}">
                    <a16:creationId xmlns:a16="http://schemas.microsoft.com/office/drawing/2014/main" id="{290D6DC8-A44F-436B-8FB9-77D49B0CA4B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" y="1741"/>
                <a:ext cx="14" cy="10"/>
              </a:xfrm>
              <a:custGeom>
                <a:avLst/>
                <a:gdLst>
                  <a:gd name="T0" fmla="*/ 13 w 14"/>
                  <a:gd name="T1" fmla="*/ 0 h 10"/>
                  <a:gd name="T2" fmla="*/ 0 w 14"/>
                  <a:gd name="T3" fmla="*/ 1 h 10"/>
                  <a:gd name="T4" fmla="*/ 0 w 14"/>
                  <a:gd name="T5" fmla="*/ 9 h 10"/>
                  <a:gd name="T6" fmla="*/ 2 w 14"/>
                  <a:gd name="T7" fmla="*/ 10 h 10"/>
                  <a:gd name="T8" fmla="*/ 9 w 14"/>
                  <a:gd name="T9" fmla="*/ 9 h 10"/>
                  <a:gd name="T10" fmla="*/ 14 w 14"/>
                  <a:gd name="T11" fmla="*/ 5 h 10"/>
                  <a:gd name="T12" fmla="*/ 14 w 14"/>
                  <a:gd name="T13" fmla="*/ 3 h 10"/>
                  <a:gd name="T14" fmla="*/ 13 w 14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0" y="1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44" name="Freeform 126">
                <a:extLst>
                  <a:ext uri="{FF2B5EF4-FFF2-40B4-BE49-F238E27FC236}">
                    <a16:creationId xmlns:a16="http://schemas.microsoft.com/office/drawing/2014/main" id="{DA84933A-C833-4735-BAD6-22D4890EBBB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73" y="1741"/>
                <a:ext cx="14" cy="10"/>
              </a:xfrm>
              <a:custGeom>
                <a:avLst/>
                <a:gdLst>
                  <a:gd name="T0" fmla="*/ 13 w 14"/>
                  <a:gd name="T1" fmla="*/ 0 h 10"/>
                  <a:gd name="T2" fmla="*/ 0 w 14"/>
                  <a:gd name="T3" fmla="*/ 1 h 10"/>
                  <a:gd name="T4" fmla="*/ 0 w 14"/>
                  <a:gd name="T5" fmla="*/ 9 h 10"/>
                  <a:gd name="T6" fmla="*/ 2 w 14"/>
                  <a:gd name="T7" fmla="*/ 10 h 10"/>
                  <a:gd name="T8" fmla="*/ 9 w 14"/>
                  <a:gd name="T9" fmla="*/ 9 h 10"/>
                  <a:gd name="T10" fmla="*/ 14 w 14"/>
                  <a:gd name="T11" fmla="*/ 5 h 10"/>
                  <a:gd name="T12" fmla="*/ 14 w 14"/>
                  <a:gd name="T13" fmla="*/ 3 h 10"/>
                  <a:gd name="T14" fmla="*/ 13 w 14"/>
                  <a:gd name="T15" fmla="*/ 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0">
                    <a:moveTo>
                      <a:pt x="13" y="0"/>
                    </a:moveTo>
                    <a:lnTo>
                      <a:pt x="0" y="1"/>
                    </a:lnTo>
                    <a:lnTo>
                      <a:pt x="0" y="9"/>
                    </a:lnTo>
                    <a:lnTo>
                      <a:pt x="2" y="10"/>
                    </a:lnTo>
                    <a:lnTo>
                      <a:pt x="9" y="9"/>
                    </a:lnTo>
                    <a:lnTo>
                      <a:pt x="14" y="5"/>
                    </a:lnTo>
                    <a:lnTo>
                      <a:pt x="14" y="3"/>
                    </a:lnTo>
                    <a:lnTo>
                      <a:pt x="13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45" name="Freeform 127">
                <a:extLst>
                  <a:ext uri="{FF2B5EF4-FFF2-40B4-BE49-F238E27FC236}">
                    <a16:creationId xmlns:a16="http://schemas.microsoft.com/office/drawing/2014/main" id="{9200F9E3-BEDB-434A-A747-06A8992702B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" y="1766"/>
                <a:ext cx="18" cy="5"/>
              </a:xfrm>
              <a:custGeom>
                <a:avLst/>
                <a:gdLst>
                  <a:gd name="T0" fmla="*/ 18 w 18"/>
                  <a:gd name="T1" fmla="*/ 1 h 5"/>
                  <a:gd name="T2" fmla="*/ 16 w 18"/>
                  <a:gd name="T3" fmla="*/ 1 h 5"/>
                  <a:gd name="T4" fmla="*/ 2 w 18"/>
                  <a:gd name="T5" fmla="*/ 0 h 5"/>
                  <a:gd name="T6" fmla="*/ 0 w 18"/>
                  <a:gd name="T7" fmla="*/ 3 h 5"/>
                  <a:gd name="T8" fmla="*/ 2 w 18"/>
                  <a:gd name="T9" fmla="*/ 5 h 5"/>
                  <a:gd name="T10" fmla="*/ 6 w 18"/>
                  <a:gd name="T11" fmla="*/ 3 h 5"/>
                  <a:gd name="T12" fmla="*/ 18 w 18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8" y="1"/>
                    </a:moveTo>
                    <a:lnTo>
                      <a:pt x="16" y="1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18" y="1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46" name="Freeform 128">
                <a:extLst>
                  <a:ext uri="{FF2B5EF4-FFF2-40B4-BE49-F238E27FC236}">
                    <a16:creationId xmlns:a16="http://schemas.microsoft.com/office/drawing/2014/main" id="{718E6346-8F75-434D-8A82-B30E21AA902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14" y="1766"/>
                <a:ext cx="18" cy="5"/>
              </a:xfrm>
              <a:custGeom>
                <a:avLst/>
                <a:gdLst>
                  <a:gd name="T0" fmla="*/ 18 w 18"/>
                  <a:gd name="T1" fmla="*/ 1 h 5"/>
                  <a:gd name="T2" fmla="*/ 16 w 18"/>
                  <a:gd name="T3" fmla="*/ 1 h 5"/>
                  <a:gd name="T4" fmla="*/ 2 w 18"/>
                  <a:gd name="T5" fmla="*/ 0 h 5"/>
                  <a:gd name="T6" fmla="*/ 0 w 18"/>
                  <a:gd name="T7" fmla="*/ 3 h 5"/>
                  <a:gd name="T8" fmla="*/ 2 w 18"/>
                  <a:gd name="T9" fmla="*/ 5 h 5"/>
                  <a:gd name="T10" fmla="*/ 6 w 18"/>
                  <a:gd name="T11" fmla="*/ 3 h 5"/>
                  <a:gd name="T12" fmla="*/ 18 w 18"/>
                  <a:gd name="T13" fmla="*/ 1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" h="5">
                    <a:moveTo>
                      <a:pt x="18" y="1"/>
                    </a:moveTo>
                    <a:lnTo>
                      <a:pt x="16" y="1"/>
                    </a:lnTo>
                    <a:lnTo>
                      <a:pt x="2" y="0"/>
                    </a:lnTo>
                    <a:lnTo>
                      <a:pt x="0" y="3"/>
                    </a:lnTo>
                    <a:lnTo>
                      <a:pt x="2" y="5"/>
                    </a:lnTo>
                    <a:lnTo>
                      <a:pt x="6" y="3"/>
                    </a:lnTo>
                    <a:lnTo>
                      <a:pt x="18" y="1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47" name="Freeform 129">
                <a:extLst>
                  <a:ext uri="{FF2B5EF4-FFF2-40B4-BE49-F238E27FC236}">
                    <a16:creationId xmlns:a16="http://schemas.microsoft.com/office/drawing/2014/main" id="{7455C2C7-6C98-4FB5-9FFF-03A8EA7A6E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" y="1753"/>
                <a:ext cx="5" cy="11"/>
              </a:xfrm>
              <a:custGeom>
                <a:avLst/>
                <a:gdLst>
                  <a:gd name="T0" fmla="*/ 2 w 5"/>
                  <a:gd name="T1" fmla="*/ 0 h 11"/>
                  <a:gd name="T2" fmla="*/ 0 w 5"/>
                  <a:gd name="T3" fmla="*/ 11 h 11"/>
                  <a:gd name="T4" fmla="*/ 3 w 5"/>
                  <a:gd name="T5" fmla="*/ 11 h 11"/>
                  <a:gd name="T6" fmla="*/ 5 w 5"/>
                  <a:gd name="T7" fmla="*/ 5 h 11"/>
                  <a:gd name="T8" fmla="*/ 2 w 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2" y="0"/>
                    </a:moveTo>
                    <a:lnTo>
                      <a:pt x="0" y="11"/>
                    </a:lnTo>
                    <a:lnTo>
                      <a:pt x="3" y="11"/>
                    </a:lnTo>
                    <a:lnTo>
                      <a:pt x="5" y="5"/>
                    </a:lnTo>
                    <a:lnTo>
                      <a:pt x="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48" name="Freeform 130">
                <a:extLst>
                  <a:ext uri="{FF2B5EF4-FFF2-40B4-BE49-F238E27FC236}">
                    <a16:creationId xmlns:a16="http://schemas.microsoft.com/office/drawing/2014/main" id="{0D6B10CE-CC88-4FB8-AD40-7B41EB11685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5" y="1753"/>
                <a:ext cx="5" cy="11"/>
              </a:xfrm>
              <a:custGeom>
                <a:avLst/>
                <a:gdLst>
                  <a:gd name="T0" fmla="*/ 2 w 5"/>
                  <a:gd name="T1" fmla="*/ 0 h 11"/>
                  <a:gd name="T2" fmla="*/ 0 w 5"/>
                  <a:gd name="T3" fmla="*/ 11 h 11"/>
                  <a:gd name="T4" fmla="*/ 3 w 5"/>
                  <a:gd name="T5" fmla="*/ 11 h 11"/>
                  <a:gd name="T6" fmla="*/ 5 w 5"/>
                  <a:gd name="T7" fmla="*/ 5 h 11"/>
                  <a:gd name="T8" fmla="*/ 2 w 5"/>
                  <a:gd name="T9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" h="11">
                    <a:moveTo>
                      <a:pt x="2" y="0"/>
                    </a:moveTo>
                    <a:lnTo>
                      <a:pt x="0" y="11"/>
                    </a:lnTo>
                    <a:lnTo>
                      <a:pt x="3" y="11"/>
                    </a:lnTo>
                    <a:lnTo>
                      <a:pt x="5" y="5"/>
                    </a:lnTo>
                    <a:lnTo>
                      <a:pt x="2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49" name="Freeform 131">
                <a:extLst>
                  <a:ext uri="{FF2B5EF4-FFF2-40B4-BE49-F238E27FC236}">
                    <a16:creationId xmlns:a16="http://schemas.microsoft.com/office/drawing/2014/main" id="{A7FE3FC9-2B67-408E-BBF2-E1226B1D691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7" y="1785"/>
                <a:ext cx="10" cy="13"/>
              </a:xfrm>
              <a:custGeom>
                <a:avLst/>
                <a:gdLst>
                  <a:gd name="T0" fmla="*/ 1 w 10"/>
                  <a:gd name="T1" fmla="*/ 2 h 13"/>
                  <a:gd name="T2" fmla="*/ 7 w 10"/>
                  <a:gd name="T3" fmla="*/ 0 h 13"/>
                  <a:gd name="T4" fmla="*/ 10 w 10"/>
                  <a:gd name="T5" fmla="*/ 4 h 13"/>
                  <a:gd name="T6" fmla="*/ 10 w 10"/>
                  <a:gd name="T7" fmla="*/ 7 h 13"/>
                  <a:gd name="T8" fmla="*/ 7 w 10"/>
                  <a:gd name="T9" fmla="*/ 13 h 13"/>
                  <a:gd name="T10" fmla="*/ 3 w 10"/>
                  <a:gd name="T11" fmla="*/ 13 h 13"/>
                  <a:gd name="T12" fmla="*/ 0 w 10"/>
                  <a:gd name="T13" fmla="*/ 9 h 13"/>
                  <a:gd name="T14" fmla="*/ 0 w 10"/>
                  <a:gd name="T15" fmla="*/ 6 h 13"/>
                  <a:gd name="T16" fmla="*/ 1 w 10"/>
                  <a:gd name="T1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1" y="2"/>
                    </a:moveTo>
                    <a:lnTo>
                      <a:pt x="7" y="0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13"/>
                    </a:lnTo>
                    <a:lnTo>
                      <a:pt x="3" y="13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1" y="2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0" name="Freeform 132">
                <a:extLst>
                  <a:ext uri="{FF2B5EF4-FFF2-40B4-BE49-F238E27FC236}">
                    <a16:creationId xmlns:a16="http://schemas.microsoft.com/office/drawing/2014/main" id="{77F67B01-A21F-4914-A6AA-8FE8A891C99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77" y="1785"/>
                <a:ext cx="10" cy="13"/>
              </a:xfrm>
              <a:custGeom>
                <a:avLst/>
                <a:gdLst>
                  <a:gd name="T0" fmla="*/ 1 w 10"/>
                  <a:gd name="T1" fmla="*/ 2 h 13"/>
                  <a:gd name="T2" fmla="*/ 7 w 10"/>
                  <a:gd name="T3" fmla="*/ 0 h 13"/>
                  <a:gd name="T4" fmla="*/ 10 w 10"/>
                  <a:gd name="T5" fmla="*/ 4 h 13"/>
                  <a:gd name="T6" fmla="*/ 10 w 10"/>
                  <a:gd name="T7" fmla="*/ 7 h 13"/>
                  <a:gd name="T8" fmla="*/ 7 w 10"/>
                  <a:gd name="T9" fmla="*/ 13 h 13"/>
                  <a:gd name="T10" fmla="*/ 3 w 10"/>
                  <a:gd name="T11" fmla="*/ 13 h 13"/>
                  <a:gd name="T12" fmla="*/ 0 w 10"/>
                  <a:gd name="T13" fmla="*/ 9 h 13"/>
                  <a:gd name="T14" fmla="*/ 0 w 10"/>
                  <a:gd name="T15" fmla="*/ 6 h 13"/>
                  <a:gd name="T16" fmla="*/ 1 w 10"/>
                  <a:gd name="T17" fmla="*/ 2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0" h="13">
                    <a:moveTo>
                      <a:pt x="1" y="2"/>
                    </a:moveTo>
                    <a:lnTo>
                      <a:pt x="7" y="0"/>
                    </a:lnTo>
                    <a:lnTo>
                      <a:pt x="10" y="4"/>
                    </a:lnTo>
                    <a:lnTo>
                      <a:pt x="10" y="7"/>
                    </a:lnTo>
                    <a:lnTo>
                      <a:pt x="7" y="13"/>
                    </a:lnTo>
                    <a:lnTo>
                      <a:pt x="3" y="13"/>
                    </a:lnTo>
                    <a:lnTo>
                      <a:pt x="0" y="9"/>
                    </a:lnTo>
                    <a:lnTo>
                      <a:pt x="0" y="6"/>
                    </a:lnTo>
                    <a:lnTo>
                      <a:pt x="1" y="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1" name="Freeform 133">
                <a:extLst>
                  <a:ext uri="{FF2B5EF4-FFF2-40B4-BE49-F238E27FC236}">
                    <a16:creationId xmlns:a16="http://schemas.microsoft.com/office/drawing/2014/main" id="{A957F68E-7B27-4771-AB4F-5014E26032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" y="1826"/>
                <a:ext cx="14" cy="18"/>
              </a:xfrm>
              <a:custGeom>
                <a:avLst/>
                <a:gdLst>
                  <a:gd name="T0" fmla="*/ 0 w 14"/>
                  <a:gd name="T1" fmla="*/ 0 h 18"/>
                  <a:gd name="T2" fmla="*/ 0 w 14"/>
                  <a:gd name="T3" fmla="*/ 0 h 18"/>
                  <a:gd name="T4" fmla="*/ 0 w 14"/>
                  <a:gd name="T5" fmla="*/ 16 h 18"/>
                  <a:gd name="T6" fmla="*/ 5 w 14"/>
                  <a:gd name="T7" fmla="*/ 18 h 18"/>
                  <a:gd name="T8" fmla="*/ 12 w 14"/>
                  <a:gd name="T9" fmla="*/ 15 h 18"/>
                  <a:gd name="T10" fmla="*/ 14 w 14"/>
                  <a:gd name="T11" fmla="*/ 11 h 18"/>
                  <a:gd name="T12" fmla="*/ 7 w 14"/>
                  <a:gd name="T13" fmla="*/ 2 h 18"/>
                  <a:gd name="T14" fmla="*/ 0 w 14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8">
                    <a:moveTo>
                      <a:pt x="0" y="0"/>
                    </a:moveTo>
                    <a:lnTo>
                      <a:pt x="0" y="0"/>
                    </a:lnTo>
                    <a:lnTo>
                      <a:pt x="0" y="16"/>
                    </a:lnTo>
                    <a:lnTo>
                      <a:pt x="5" y="18"/>
                    </a:lnTo>
                    <a:lnTo>
                      <a:pt x="12" y="15"/>
                    </a:lnTo>
                    <a:lnTo>
                      <a:pt x="14" y="11"/>
                    </a:lnTo>
                    <a:lnTo>
                      <a:pt x="7" y="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2" name="Freeform 134">
                <a:extLst>
                  <a:ext uri="{FF2B5EF4-FFF2-40B4-BE49-F238E27FC236}">
                    <a16:creationId xmlns:a16="http://schemas.microsoft.com/office/drawing/2014/main" id="{BFD66B09-DB87-4291-8A1A-5742DB8DB5A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41" y="1826"/>
                <a:ext cx="14" cy="18"/>
              </a:xfrm>
              <a:custGeom>
                <a:avLst/>
                <a:gdLst>
                  <a:gd name="T0" fmla="*/ 0 w 14"/>
                  <a:gd name="T1" fmla="*/ 0 h 18"/>
                  <a:gd name="T2" fmla="*/ 0 w 14"/>
                  <a:gd name="T3" fmla="*/ 0 h 18"/>
                  <a:gd name="T4" fmla="*/ 0 w 14"/>
                  <a:gd name="T5" fmla="*/ 16 h 18"/>
                  <a:gd name="T6" fmla="*/ 5 w 14"/>
                  <a:gd name="T7" fmla="*/ 18 h 18"/>
                  <a:gd name="T8" fmla="*/ 12 w 14"/>
                  <a:gd name="T9" fmla="*/ 15 h 18"/>
                  <a:gd name="T10" fmla="*/ 14 w 14"/>
                  <a:gd name="T11" fmla="*/ 11 h 18"/>
                  <a:gd name="T12" fmla="*/ 7 w 14"/>
                  <a:gd name="T13" fmla="*/ 2 h 18"/>
                  <a:gd name="T14" fmla="*/ 0 w 14"/>
                  <a:gd name="T15" fmla="*/ 0 h 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4" h="18">
                    <a:moveTo>
                      <a:pt x="0" y="0"/>
                    </a:moveTo>
                    <a:lnTo>
                      <a:pt x="0" y="0"/>
                    </a:lnTo>
                    <a:lnTo>
                      <a:pt x="0" y="16"/>
                    </a:lnTo>
                    <a:lnTo>
                      <a:pt x="5" y="18"/>
                    </a:lnTo>
                    <a:lnTo>
                      <a:pt x="12" y="15"/>
                    </a:lnTo>
                    <a:lnTo>
                      <a:pt x="14" y="11"/>
                    </a:lnTo>
                    <a:lnTo>
                      <a:pt x="7" y="2"/>
                    </a:lnTo>
                    <a:lnTo>
                      <a:pt x="0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3" name="Freeform 135">
                <a:extLst>
                  <a:ext uri="{FF2B5EF4-FFF2-40B4-BE49-F238E27FC236}">
                    <a16:creationId xmlns:a16="http://schemas.microsoft.com/office/drawing/2014/main" id="{51A4DB17-2ED7-49E0-BBA3-F50496EEDD9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" y="1841"/>
                <a:ext cx="9" cy="7"/>
              </a:xfrm>
              <a:custGeom>
                <a:avLst/>
                <a:gdLst>
                  <a:gd name="T0" fmla="*/ 5 w 9"/>
                  <a:gd name="T1" fmla="*/ 0 h 7"/>
                  <a:gd name="T2" fmla="*/ 2 w 9"/>
                  <a:gd name="T3" fmla="*/ 0 h 7"/>
                  <a:gd name="T4" fmla="*/ 0 w 9"/>
                  <a:gd name="T5" fmla="*/ 5 h 7"/>
                  <a:gd name="T6" fmla="*/ 2 w 9"/>
                  <a:gd name="T7" fmla="*/ 7 h 7"/>
                  <a:gd name="T8" fmla="*/ 5 w 9"/>
                  <a:gd name="T9" fmla="*/ 7 h 7"/>
                  <a:gd name="T10" fmla="*/ 9 w 9"/>
                  <a:gd name="T11" fmla="*/ 3 h 7"/>
                  <a:gd name="T12" fmla="*/ 5 w 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4" name="Freeform 136">
                <a:extLst>
                  <a:ext uri="{FF2B5EF4-FFF2-40B4-BE49-F238E27FC236}">
                    <a16:creationId xmlns:a16="http://schemas.microsoft.com/office/drawing/2014/main" id="{08530063-E454-4982-A723-32EA7E2967E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009" y="1841"/>
                <a:ext cx="9" cy="7"/>
              </a:xfrm>
              <a:custGeom>
                <a:avLst/>
                <a:gdLst>
                  <a:gd name="T0" fmla="*/ 5 w 9"/>
                  <a:gd name="T1" fmla="*/ 0 h 7"/>
                  <a:gd name="T2" fmla="*/ 2 w 9"/>
                  <a:gd name="T3" fmla="*/ 0 h 7"/>
                  <a:gd name="T4" fmla="*/ 0 w 9"/>
                  <a:gd name="T5" fmla="*/ 5 h 7"/>
                  <a:gd name="T6" fmla="*/ 2 w 9"/>
                  <a:gd name="T7" fmla="*/ 7 h 7"/>
                  <a:gd name="T8" fmla="*/ 5 w 9"/>
                  <a:gd name="T9" fmla="*/ 7 h 7"/>
                  <a:gd name="T10" fmla="*/ 9 w 9"/>
                  <a:gd name="T11" fmla="*/ 3 h 7"/>
                  <a:gd name="T12" fmla="*/ 5 w 9"/>
                  <a:gd name="T13" fmla="*/ 0 h 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9" h="7">
                    <a:moveTo>
                      <a:pt x="5" y="0"/>
                    </a:moveTo>
                    <a:lnTo>
                      <a:pt x="2" y="0"/>
                    </a:lnTo>
                    <a:lnTo>
                      <a:pt x="0" y="5"/>
                    </a:lnTo>
                    <a:lnTo>
                      <a:pt x="2" y="7"/>
                    </a:lnTo>
                    <a:lnTo>
                      <a:pt x="5" y="7"/>
                    </a:lnTo>
                    <a:lnTo>
                      <a:pt x="9" y="3"/>
                    </a:lnTo>
                    <a:lnTo>
                      <a:pt x="5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5" name="Freeform 137">
                <a:extLst>
                  <a:ext uri="{FF2B5EF4-FFF2-40B4-BE49-F238E27FC236}">
                    <a16:creationId xmlns:a16="http://schemas.microsoft.com/office/drawing/2014/main" id="{6B7F8275-4CD9-417D-AB5C-304D20AE9F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2262"/>
                <a:ext cx="821" cy="802"/>
              </a:xfrm>
              <a:custGeom>
                <a:avLst/>
                <a:gdLst>
                  <a:gd name="T0" fmla="*/ 775 w 821"/>
                  <a:gd name="T1" fmla="*/ 541 h 802"/>
                  <a:gd name="T2" fmla="*/ 743 w 821"/>
                  <a:gd name="T3" fmla="*/ 507 h 802"/>
                  <a:gd name="T4" fmla="*/ 739 w 821"/>
                  <a:gd name="T5" fmla="*/ 470 h 802"/>
                  <a:gd name="T6" fmla="*/ 732 w 821"/>
                  <a:gd name="T7" fmla="*/ 407 h 802"/>
                  <a:gd name="T8" fmla="*/ 736 w 821"/>
                  <a:gd name="T9" fmla="*/ 352 h 802"/>
                  <a:gd name="T10" fmla="*/ 752 w 821"/>
                  <a:gd name="T11" fmla="*/ 282 h 802"/>
                  <a:gd name="T12" fmla="*/ 798 w 821"/>
                  <a:gd name="T13" fmla="*/ 159 h 802"/>
                  <a:gd name="T14" fmla="*/ 821 w 821"/>
                  <a:gd name="T15" fmla="*/ 136 h 802"/>
                  <a:gd name="T16" fmla="*/ 813 w 821"/>
                  <a:gd name="T17" fmla="*/ 125 h 802"/>
                  <a:gd name="T18" fmla="*/ 804 w 821"/>
                  <a:gd name="T19" fmla="*/ 80 h 802"/>
                  <a:gd name="T20" fmla="*/ 802 w 821"/>
                  <a:gd name="T21" fmla="*/ 70 h 802"/>
                  <a:gd name="T22" fmla="*/ 732 w 821"/>
                  <a:gd name="T23" fmla="*/ 36 h 802"/>
                  <a:gd name="T24" fmla="*/ 702 w 821"/>
                  <a:gd name="T25" fmla="*/ 39 h 802"/>
                  <a:gd name="T26" fmla="*/ 664 w 821"/>
                  <a:gd name="T27" fmla="*/ 11 h 802"/>
                  <a:gd name="T28" fmla="*/ 632 w 821"/>
                  <a:gd name="T29" fmla="*/ 11 h 802"/>
                  <a:gd name="T30" fmla="*/ 605 w 821"/>
                  <a:gd name="T31" fmla="*/ 0 h 802"/>
                  <a:gd name="T32" fmla="*/ 557 w 821"/>
                  <a:gd name="T33" fmla="*/ 11 h 802"/>
                  <a:gd name="T34" fmla="*/ 536 w 821"/>
                  <a:gd name="T35" fmla="*/ 11 h 802"/>
                  <a:gd name="T36" fmla="*/ 532 w 821"/>
                  <a:gd name="T37" fmla="*/ 7 h 802"/>
                  <a:gd name="T38" fmla="*/ 457 w 821"/>
                  <a:gd name="T39" fmla="*/ 18 h 802"/>
                  <a:gd name="T40" fmla="*/ 439 w 821"/>
                  <a:gd name="T41" fmla="*/ 41 h 802"/>
                  <a:gd name="T42" fmla="*/ 371 w 821"/>
                  <a:gd name="T43" fmla="*/ 29 h 802"/>
                  <a:gd name="T44" fmla="*/ 343 w 821"/>
                  <a:gd name="T45" fmla="*/ 18 h 802"/>
                  <a:gd name="T46" fmla="*/ 311 w 821"/>
                  <a:gd name="T47" fmla="*/ 4 h 802"/>
                  <a:gd name="T48" fmla="*/ 286 w 821"/>
                  <a:gd name="T49" fmla="*/ 32 h 802"/>
                  <a:gd name="T50" fmla="*/ 273 w 821"/>
                  <a:gd name="T51" fmla="*/ 66 h 802"/>
                  <a:gd name="T52" fmla="*/ 234 w 821"/>
                  <a:gd name="T53" fmla="*/ 257 h 802"/>
                  <a:gd name="T54" fmla="*/ 164 w 821"/>
                  <a:gd name="T55" fmla="*/ 377 h 802"/>
                  <a:gd name="T56" fmla="*/ 97 w 821"/>
                  <a:gd name="T57" fmla="*/ 434 h 802"/>
                  <a:gd name="T58" fmla="*/ 86 w 821"/>
                  <a:gd name="T59" fmla="*/ 414 h 802"/>
                  <a:gd name="T60" fmla="*/ 52 w 821"/>
                  <a:gd name="T61" fmla="*/ 432 h 802"/>
                  <a:gd name="T62" fmla="*/ 27 w 821"/>
                  <a:gd name="T63" fmla="*/ 428 h 802"/>
                  <a:gd name="T64" fmla="*/ 0 w 821"/>
                  <a:gd name="T65" fmla="*/ 478 h 802"/>
                  <a:gd name="T66" fmla="*/ 0 w 821"/>
                  <a:gd name="T67" fmla="*/ 495 h 802"/>
                  <a:gd name="T68" fmla="*/ 89 w 821"/>
                  <a:gd name="T69" fmla="*/ 475 h 802"/>
                  <a:gd name="T70" fmla="*/ 172 w 821"/>
                  <a:gd name="T71" fmla="*/ 477 h 802"/>
                  <a:gd name="T72" fmla="*/ 182 w 821"/>
                  <a:gd name="T73" fmla="*/ 482 h 802"/>
                  <a:gd name="T74" fmla="*/ 238 w 821"/>
                  <a:gd name="T75" fmla="*/ 575 h 802"/>
                  <a:gd name="T76" fmla="*/ 302 w 821"/>
                  <a:gd name="T77" fmla="*/ 570 h 802"/>
                  <a:gd name="T78" fmla="*/ 313 w 821"/>
                  <a:gd name="T79" fmla="*/ 527 h 802"/>
                  <a:gd name="T80" fmla="*/ 366 w 821"/>
                  <a:gd name="T81" fmla="*/ 521 h 802"/>
                  <a:gd name="T82" fmla="*/ 409 w 821"/>
                  <a:gd name="T83" fmla="*/ 550 h 802"/>
                  <a:gd name="T84" fmla="*/ 413 w 821"/>
                  <a:gd name="T85" fmla="*/ 641 h 802"/>
                  <a:gd name="T86" fmla="*/ 418 w 821"/>
                  <a:gd name="T87" fmla="*/ 702 h 802"/>
                  <a:gd name="T88" fmla="*/ 418 w 821"/>
                  <a:gd name="T89" fmla="*/ 707 h 802"/>
                  <a:gd name="T90" fmla="*/ 432 w 821"/>
                  <a:gd name="T91" fmla="*/ 714 h 802"/>
                  <a:gd name="T92" fmla="*/ 441 w 821"/>
                  <a:gd name="T93" fmla="*/ 702 h 802"/>
                  <a:gd name="T94" fmla="*/ 496 w 821"/>
                  <a:gd name="T95" fmla="*/ 700 h 802"/>
                  <a:gd name="T96" fmla="*/ 507 w 821"/>
                  <a:gd name="T97" fmla="*/ 694 h 802"/>
                  <a:gd name="T98" fmla="*/ 525 w 821"/>
                  <a:gd name="T99" fmla="*/ 700 h 802"/>
                  <a:gd name="T100" fmla="*/ 529 w 821"/>
                  <a:gd name="T101" fmla="*/ 714 h 802"/>
                  <a:gd name="T102" fmla="*/ 557 w 821"/>
                  <a:gd name="T103" fmla="*/ 705 h 802"/>
                  <a:gd name="T104" fmla="*/ 568 w 821"/>
                  <a:gd name="T105" fmla="*/ 723 h 802"/>
                  <a:gd name="T106" fmla="*/ 636 w 821"/>
                  <a:gd name="T107" fmla="*/ 732 h 802"/>
                  <a:gd name="T108" fmla="*/ 675 w 821"/>
                  <a:gd name="T109" fmla="*/ 755 h 802"/>
                  <a:gd name="T110" fmla="*/ 696 w 821"/>
                  <a:gd name="T111" fmla="*/ 777 h 802"/>
                  <a:gd name="T112" fmla="*/ 736 w 821"/>
                  <a:gd name="T113" fmla="*/ 796 h 802"/>
                  <a:gd name="T114" fmla="*/ 748 w 821"/>
                  <a:gd name="T115" fmla="*/ 800 h 802"/>
                  <a:gd name="T116" fmla="*/ 755 w 821"/>
                  <a:gd name="T117" fmla="*/ 800 h 802"/>
                  <a:gd name="T118" fmla="*/ 746 w 821"/>
                  <a:gd name="T119" fmla="*/ 753 h 802"/>
                  <a:gd name="T120" fmla="*/ 716 w 821"/>
                  <a:gd name="T121" fmla="*/ 752 h 802"/>
                  <a:gd name="T122" fmla="*/ 720 w 821"/>
                  <a:gd name="T123" fmla="*/ 657 h 802"/>
                  <a:gd name="T124" fmla="*/ 730 w 821"/>
                  <a:gd name="T125" fmla="*/ 591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1" h="802">
                    <a:moveTo>
                      <a:pt x="789" y="578"/>
                    </a:moveTo>
                    <a:lnTo>
                      <a:pt x="782" y="550"/>
                    </a:lnTo>
                    <a:lnTo>
                      <a:pt x="775" y="541"/>
                    </a:lnTo>
                    <a:lnTo>
                      <a:pt x="764" y="537"/>
                    </a:lnTo>
                    <a:lnTo>
                      <a:pt x="748" y="521"/>
                    </a:lnTo>
                    <a:lnTo>
                      <a:pt x="743" y="507"/>
                    </a:lnTo>
                    <a:lnTo>
                      <a:pt x="739" y="502"/>
                    </a:lnTo>
                    <a:lnTo>
                      <a:pt x="736" y="489"/>
                    </a:lnTo>
                    <a:lnTo>
                      <a:pt x="739" y="470"/>
                    </a:lnTo>
                    <a:lnTo>
                      <a:pt x="729" y="445"/>
                    </a:lnTo>
                    <a:lnTo>
                      <a:pt x="734" y="414"/>
                    </a:lnTo>
                    <a:lnTo>
                      <a:pt x="732" y="407"/>
                    </a:lnTo>
                    <a:lnTo>
                      <a:pt x="729" y="409"/>
                    </a:lnTo>
                    <a:lnTo>
                      <a:pt x="738" y="370"/>
                    </a:lnTo>
                    <a:lnTo>
                      <a:pt x="736" y="352"/>
                    </a:lnTo>
                    <a:lnTo>
                      <a:pt x="725" y="336"/>
                    </a:lnTo>
                    <a:lnTo>
                      <a:pt x="725" y="327"/>
                    </a:lnTo>
                    <a:lnTo>
                      <a:pt x="752" y="282"/>
                    </a:lnTo>
                    <a:lnTo>
                      <a:pt x="754" y="280"/>
                    </a:lnTo>
                    <a:lnTo>
                      <a:pt x="763" y="207"/>
                    </a:lnTo>
                    <a:lnTo>
                      <a:pt x="798" y="159"/>
                    </a:lnTo>
                    <a:lnTo>
                      <a:pt x="813" y="150"/>
                    </a:lnTo>
                    <a:lnTo>
                      <a:pt x="818" y="143"/>
                    </a:lnTo>
                    <a:lnTo>
                      <a:pt x="821" y="136"/>
                    </a:lnTo>
                    <a:lnTo>
                      <a:pt x="821" y="130"/>
                    </a:lnTo>
                    <a:lnTo>
                      <a:pt x="818" y="127"/>
                    </a:lnTo>
                    <a:lnTo>
                      <a:pt x="813" y="125"/>
                    </a:lnTo>
                    <a:lnTo>
                      <a:pt x="805" y="118"/>
                    </a:lnTo>
                    <a:lnTo>
                      <a:pt x="802" y="111"/>
                    </a:lnTo>
                    <a:lnTo>
                      <a:pt x="804" y="80"/>
                    </a:lnTo>
                    <a:lnTo>
                      <a:pt x="807" y="73"/>
                    </a:lnTo>
                    <a:lnTo>
                      <a:pt x="807" y="70"/>
                    </a:lnTo>
                    <a:lnTo>
                      <a:pt x="802" y="70"/>
                    </a:lnTo>
                    <a:lnTo>
                      <a:pt x="752" y="27"/>
                    </a:lnTo>
                    <a:lnTo>
                      <a:pt x="741" y="36"/>
                    </a:lnTo>
                    <a:lnTo>
                      <a:pt x="732" y="36"/>
                    </a:lnTo>
                    <a:lnTo>
                      <a:pt x="713" y="30"/>
                    </a:lnTo>
                    <a:lnTo>
                      <a:pt x="707" y="37"/>
                    </a:lnTo>
                    <a:lnTo>
                      <a:pt x="702" y="39"/>
                    </a:lnTo>
                    <a:lnTo>
                      <a:pt x="684" y="32"/>
                    </a:lnTo>
                    <a:lnTo>
                      <a:pt x="675" y="18"/>
                    </a:lnTo>
                    <a:lnTo>
                      <a:pt x="664" y="11"/>
                    </a:lnTo>
                    <a:lnTo>
                      <a:pt x="659" y="4"/>
                    </a:lnTo>
                    <a:lnTo>
                      <a:pt x="638" y="4"/>
                    </a:lnTo>
                    <a:lnTo>
                      <a:pt x="632" y="11"/>
                    </a:lnTo>
                    <a:lnTo>
                      <a:pt x="621" y="5"/>
                    </a:lnTo>
                    <a:lnTo>
                      <a:pt x="616" y="11"/>
                    </a:lnTo>
                    <a:lnTo>
                      <a:pt x="605" y="0"/>
                    </a:lnTo>
                    <a:lnTo>
                      <a:pt x="577" y="5"/>
                    </a:lnTo>
                    <a:lnTo>
                      <a:pt x="561" y="2"/>
                    </a:lnTo>
                    <a:lnTo>
                      <a:pt x="557" y="11"/>
                    </a:lnTo>
                    <a:lnTo>
                      <a:pt x="548" y="11"/>
                    </a:lnTo>
                    <a:lnTo>
                      <a:pt x="543" y="14"/>
                    </a:lnTo>
                    <a:lnTo>
                      <a:pt x="536" y="11"/>
                    </a:lnTo>
                    <a:lnTo>
                      <a:pt x="538" y="11"/>
                    </a:lnTo>
                    <a:lnTo>
                      <a:pt x="536" y="7"/>
                    </a:lnTo>
                    <a:lnTo>
                      <a:pt x="532" y="7"/>
                    </a:lnTo>
                    <a:lnTo>
                      <a:pt x="480" y="25"/>
                    </a:lnTo>
                    <a:lnTo>
                      <a:pt x="473" y="20"/>
                    </a:lnTo>
                    <a:lnTo>
                      <a:pt x="457" y="18"/>
                    </a:lnTo>
                    <a:lnTo>
                      <a:pt x="446" y="25"/>
                    </a:lnTo>
                    <a:lnTo>
                      <a:pt x="446" y="37"/>
                    </a:lnTo>
                    <a:lnTo>
                      <a:pt x="439" y="41"/>
                    </a:lnTo>
                    <a:lnTo>
                      <a:pt x="400" y="41"/>
                    </a:lnTo>
                    <a:lnTo>
                      <a:pt x="382" y="36"/>
                    </a:lnTo>
                    <a:lnTo>
                      <a:pt x="371" y="29"/>
                    </a:lnTo>
                    <a:lnTo>
                      <a:pt x="364" y="34"/>
                    </a:lnTo>
                    <a:lnTo>
                      <a:pt x="359" y="34"/>
                    </a:lnTo>
                    <a:lnTo>
                      <a:pt x="343" y="18"/>
                    </a:lnTo>
                    <a:lnTo>
                      <a:pt x="341" y="11"/>
                    </a:lnTo>
                    <a:lnTo>
                      <a:pt x="334" y="4"/>
                    </a:lnTo>
                    <a:lnTo>
                      <a:pt x="311" y="4"/>
                    </a:lnTo>
                    <a:lnTo>
                      <a:pt x="296" y="16"/>
                    </a:lnTo>
                    <a:lnTo>
                      <a:pt x="291" y="29"/>
                    </a:lnTo>
                    <a:lnTo>
                      <a:pt x="286" y="32"/>
                    </a:lnTo>
                    <a:lnTo>
                      <a:pt x="282" y="59"/>
                    </a:lnTo>
                    <a:lnTo>
                      <a:pt x="284" y="64"/>
                    </a:lnTo>
                    <a:lnTo>
                      <a:pt x="273" y="66"/>
                    </a:lnTo>
                    <a:lnTo>
                      <a:pt x="275" y="80"/>
                    </a:lnTo>
                    <a:lnTo>
                      <a:pt x="248" y="143"/>
                    </a:lnTo>
                    <a:lnTo>
                      <a:pt x="234" y="257"/>
                    </a:lnTo>
                    <a:lnTo>
                      <a:pt x="207" y="275"/>
                    </a:lnTo>
                    <a:lnTo>
                      <a:pt x="175" y="316"/>
                    </a:lnTo>
                    <a:lnTo>
                      <a:pt x="164" y="377"/>
                    </a:lnTo>
                    <a:lnTo>
                      <a:pt x="141" y="405"/>
                    </a:lnTo>
                    <a:lnTo>
                      <a:pt x="113" y="427"/>
                    </a:lnTo>
                    <a:lnTo>
                      <a:pt x="97" y="434"/>
                    </a:lnTo>
                    <a:lnTo>
                      <a:pt x="88" y="430"/>
                    </a:lnTo>
                    <a:lnTo>
                      <a:pt x="88" y="416"/>
                    </a:lnTo>
                    <a:lnTo>
                      <a:pt x="86" y="414"/>
                    </a:lnTo>
                    <a:lnTo>
                      <a:pt x="64" y="418"/>
                    </a:lnTo>
                    <a:lnTo>
                      <a:pt x="57" y="423"/>
                    </a:lnTo>
                    <a:lnTo>
                      <a:pt x="52" y="432"/>
                    </a:lnTo>
                    <a:lnTo>
                      <a:pt x="43" y="436"/>
                    </a:lnTo>
                    <a:lnTo>
                      <a:pt x="30" y="427"/>
                    </a:lnTo>
                    <a:lnTo>
                      <a:pt x="27" y="428"/>
                    </a:lnTo>
                    <a:lnTo>
                      <a:pt x="13" y="441"/>
                    </a:lnTo>
                    <a:lnTo>
                      <a:pt x="7" y="475"/>
                    </a:lnTo>
                    <a:lnTo>
                      <a:pt x="0" y="478"/>
                    </a:lnTo>
                    <a:lnTo>
                      <a:pt x="2" y="487"/>
                    </a:lnTo>
                    <a:lnTo>
                      <a:pt x="0" y="491"/>
                    </a:lnTo>
                    <a:lnTo>
                      <a:pt x="0" y="495"/>
                    </a:lnTo>
                    <a:lnTo>
                      <a:pt x="2" y="493"/>
                    </a:lnTo>
                    <a:lnTo>
                      <a:pt x="41" y="477"/>
                    </a:lnTo>
                    <a:lnTo>
                      <a:pt x="89" y="475"/>
                    </a:lnTo>
                    <a:lnTo>
                      <a:pt x="97" y="477"/>
                    </a:lnTo>
                    <a:lnTo>
                      <a:pt x="170" y="475"/>
                    </a:lnTo>
                    <a:lnTo>
                      <a:pt x="172" y="477"/>
                    </a:lnTo>
                    <a:lnTo>
                      <a:pt x="177" y="482"/>
                    </a:lnTo>
                    <a:lnTo>
                      <a:pt x="179" y="482"/>
                    </a:lnTo>
                    <a:lnTo>
                      <a:pt x="182" y="482"/>
                    </a:lnTo>
                    <a:lnTo>
                      <a:pt x="200" y="541"/>
                    </a:lnTo>
                    <a:lnTo>
                      <a:pt x="227" y="571"/>
                    </a:lnTo>
                    <a:lnTo>
                      <a:pt x="238" y="575"/>
                    </a:lnTo>
                    <a:lnTo>
                      <a:pt x="247" y="575"/>
                    </a:lnTo>
                    <a:lnTo>
                      <a:pt x="273" y="568"/>
                    </a:lnTo>
                    <a:lnTo>
                      <a:pt x="302" y="570"/>
                    </a:lnTo>
                    <a:lnTo>
                      <a:pt x="305" y="552"/>
                    </a:lnTo>
                    <a:lnTo>
                      <a:pt x="309" y="548"/>
                    </a:lnTo>
                    <a:lnTo>
                      <a:pt x="313" y="527"/>
                    </a:lnTo>
                    <a:lnTo>
                      <a:pt x="346" y="527"/>
                    </a:lnTo>
                    <a:lnTo>
                      <a:pt x="348" y="521"/>
                    </a:lnTo>
                    <a:lnTo>
                      <a:pt x="366" y="521"/>
                    </a:lnTo>
                    <a:lnTo>
                      <a:pt x="366" y="539"/>
                    </a:lnTo>
                    <a:lnTo>
                      <a:pt x="404" y="539"/>
                    </a:lnTo>
                    <a:lnTo>
                      <a:pt x="409" y="550"/>
                    </a:lnTo>
                    <a:lnTo>
                      <a:pt x="414" y="611"/>
                    </a:lnTo>
                    <a:lnTo>
                      <a:pt x="413" y="623"/>
                    </a:lnTo>
                    <a:lnTo>
                      <a:pt x="413" y="641"/>
                    </a:lnTo>
                    <a:lnTo>
                      <a:pt x="430" y="682"/>
                    </a:lnTo>
                    <a:lnTo>
                      <a:pt x="429" y="687"/>
                    </a:lnTo>
                    <a:lnTo>
                      <a:pt x="418" y="702"/>
                    </a:lnTo>
                    <a:lnTo>
                      <a:pt x="416" y="703"/>
                    </a:lnTo>
                    <a:lnTo>
                      <a:pt x="418" y="705"/>
                    </a:lnTo>
                    <a:lnTo>
                      <a:pt x="418" y="707"/>
                    </a:lnTo>
                    <a:lnTo>
                      <a:pt x="423" y="707"/>
                    </a:lnTo>
                    <a:lnTo>
                      <a:pt x="427" y="712"/>
                    </a:lnTo>
                    <a:lnTo>
                      <a:pt x="432" y="714"/>
                    </a:lnTo>
                    <a:lnTo>
                      <a:pt x="434" y="712"/>
                    </a:lnTo>
                    <a:lnTo>
                      <a:pt x="438" y="703"/>
                    </a:lnTo>
                    <a:lnTo>
                      <a:pt x="441" y="702"/>
                    </a:lnTo>
                    <a:lnTo>
                      <a:pt x="482" y="702"/>
                    </a:lnTo>
                    <a:lnTo>
                      <a:pt x="489" y="698"/>
                    </a:lnTo>
                    <a:lnTo>
                      <a:pt x="496" y="700"/>
                    </a:lnTo>
                    <a:lnTo>
                      <a:pt x="498" y="700"/>
                    </a:lnTo>
                    <a:lnTo>
                      <a:pt x="505" y="694"/>
                    </a:lnTo>
                    <a:lnTo>
                      <a:pt x="507" y="694"/>
                    </a:lnTo>
                    <a:lnTo>
                      <a:pt x="518" y="691"/>
                    </a:lnTo>
                    <a:lnTo>
                      <a:pt x="520" y="693"/>
                    </a:lnTo>
                    <a:lnTo>
                      <a:pt x="525" y="700"/>
                    </a:lnTo>
                    <a:lnTo>
                      <a:pt x="525" y="711"/>
                    </a:lnTo>
                    <a:lnTo>
                      <a:pt x="525" y="714"/>
                    </a:lnTo>
                    <a:lnTo>
                      <a:pt x="529" y="714"/>
                    </a:lnTo>
                    <a:lnTo>
                      <a:pt x="543" y="709"/>
                    </a:lnTo>
                    <a:lnTo>
                      <a:pt x="548" y="709"/>
                    </a:lnTo>
                    <a:lnTo>
                      <a:pt x="557" y="705"/>
                    </a:lnTo>
                    <a:lnTo>
                      <a:pt x="563" y="711"/>
                    </a:lnTo>
                    <a:lnTo>
                      <a:pt x="564" y="718"/>
                    </a:lnTo>
                    <a:lnTo>
                      <a:pt x="568" y="723"/>
                    </a:lnTo>
                    <a:lnTo>
                      <a:pt x="602" y="739"/>
                    </a:lnTo>
                    <a:lnTo>
                      <a:pt x="613" y="739"/>
                    </a:lnTo>
                    <a:lnTo>
                      <a:pt x="636" y="732"/>
                    </a:lnTo>
                    <a:lnTo>
                      <a:pt x="639" y="734"/>
                    </a:lnTo>
                    <a:lnTo>
                      <a:pt x="655" y="748"/>
                    </a:lnTo>
                    <a:lnTo>
                      <a:pt x="675" y="755"/>
                    </a:lnTo>
                    <a:lnTo>
                      <a:pt x="684" y="757"/>
                    </a:lnTo>
                    <a:lnTo>
                      <a:pt x="689" y="762"/>
                    </a:lnTo>
                    <a:lnTo>
                      <a:pt x="696" y="777"/>
                    </a:lnTo>
                    <a:lnTo>
                      <a:pt x="718" y="793"/>
                    </a:lnTo>
                    <a:lnTo>
                      <a:pt x="732" y="796"/>
                    </a:lnTo>
                    <a:lnTo>
                      <a:pt x="736" y="796"/>
                    </a:lnTo>
                    <a:lnTo>
                      <a:pt x="741" y="794"/>
                    </a:lnTo>
                    <a:lnTo>
                      <a:pt x="745" y="794"/>
                    </a:lnTo>
                    <a:lnTo>
                      <a:pt x="748" y="800"/>
                    </a:lnTo>
                    <a:lnTo>
                      <a:pt x="752" y="802"/>
                    </a:lnTo>
                    <a:lnTo>
                      <a:pt x="754" y="802"/>
                    </a:lnTo>
                    <a:lnTo>
                      <a:pt x="755" y="800"/>
                    </a:lnTo>
                    <a:lnTo>
                      <a:pt x="754" y="761"/>
                    </a:lnTo>
                    <a:lnTo>
                      <a:pt x="752" y="753"/>
                    </a:lnTo>
                    <a:lnTo>
                      <a:pt x="746" y="753"/>
                    </a:lnTo>
                    <a:lnTo>
                      <a:pt x="741" y="757"/>
                    </a:lnTo>
                    <a:lnTo>
                      <a:pt x="721" y="755"/>
                    </a:lnTo>
                    <a:lnTo>
                      <a:pt x="716" y="752"/>
                    </a:lnTo>
                    <a:lnTo>
                      <a:pt x="702" y="734"/>
                    </a:lnTo>
                    <a:lnTo>
                      <a:pt x="702" y="727"/>
                    </a:lnTo>
                    <a:lnTo>
                      <a:pt x="720" y="657"/>
                    </a:lnTo>
                    <a:lnTo>
                      <a:pt x="711" y="621"/>
                    </a:lnTo>
                    <a:lnTo>
                      <a:pt x="727" y="593"/>
                    </a:lnTo>
                    <a:lnTo>
                      <a:pt x="730" y="591"/>
                    </a:lnTo>
                    <a:lnTo>
                      <a:pt x="789" y="578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6" name="Freeform 138">
                <a:extLst>
                  <a:ext uri="{FF2B5EF4-FFF2-40B4-BE49-F238E27FC236}">
                    <a16:creationId xmlns:a16="http://schemas.microsoft.com/office/drawing/2014/main" id="{E28BAF5C-B613-44EC-A680-EC97B5D4E88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596" y="2262"/>
                <a:ext cx="821" cy="802"/>
              </a:xfrm>
              <a:custGeom>
                <a:avLst/>
                <a:gdLst>
                  <a:gd name="T0" fmla="*/ 775 w 821"/>
                  <a:gd name="T1" fmla="*/ 541 h 802"/>
                  <a:gd name="T2" fmla="*/ 743 w 821"/>
                  <a:gd name="T3" fmla="*/ 507 h 802"/>
                  <a:gd name="T4" fmla="*/ 739 w 821"/>
                  <a:gd name="T5" fmla="*/ 470 h 802"/>
                  <a:gd name="T6" fmla="*/ 732 w 821"/>
                  <a:gd name="T7" fmla="*/ 407 h 802"/>
                  <a:gd name="T8" fmla="*/ 736 w 821"/>
                  <a:gd name="T9" fmla="*/ 352 h 802"/>
                  <a:gd name="T10" fmla="*/ 752 w 821"/>
                  <a:gd name="T11" fmla="*/ 282 h 802"/>
                  <a:gd name="T12" fmla="*/ 798 w 821"/>
                  <a:gd name="T13" fmla="*/ 159 h 802"/>
                  <a:gd name="T14" fmla="*/ 821 w 821"/>
                  <a:gd name="T15" fmla="*/ 136 h 802"/>
                  <a:gd name="T16" fmla="*/ 813 w 821"/>
                  <a:gd name="T17" fmla="*/ 125 h 802"/>
                  <a:gd name="T18" fmla="*/ 804 w 821"/>
                  <a:gd name="T19" fmla="*/ 80 h 802"/>
                  <a:gd name="T20" fmla="*/ 802 w 821"/>
                  <a:gd name="T21" fmla="*/ 70 h 802"/>
                  <a:gd name="T22" fmla="*/ 732 w 821"/>
                  <a:gd name="T23" fmla="*/ 36 h 802"/>
                  <a:gd name="T24" fmla="*/ 702 w 821"/>
                  <a:gd name="T25" fmla="*/ 39 h 802"/>
                  <a:gd name="T26" fmla="*/ 664 w 821"/>
                  <a:gd name="T27" fmla="*/ 11 h 802"/>
                  <a:gd name="T28" fmla="*/ 632 w 821"/>
                  <a:gd name="T29" fmla="*/ 11 h 802"/>
                  <a:gd name="T30" fmla="*/ 605 w 821"/>
                  <a:gd name="T31" fmla="*/ 0 h 802"/>
                  <a:gd name="T32" fmla="*/ 557 w 821"/>
                  <a:gd name="T33" fmla="*/ 11 h 802"/>
                  <a:gd name="T34" fmla="*/ 536 w 821"/>
                  <a:gd name="T35" fmla="*/ 11 h 802"/>
                  <a:gd name="T36" fmla="*/ 532 w 821"/>
                  <a:gd name="T37" fmla="*/ 7 h 802"/>
                  <a:gd name="T38" fmla="*/ 457 w 821"/>
                  <a:gd name="T39" fmla="*/ 18 h 802"/>
                  <a:gd name="T40" fmla="*/ 439 w 821"/>
                  <a:gd name="T41" fmla="*/ 41 h 802"/>
                  <a:gd name="T42" fmla="*/ 371 w 821"/>
                  <a:gd name="T43" fmla="*/ 29 h 802"/>
                  <a:gd name="T44" fmla="*/ 343 w 821"/>
                  <a:gd name="T45" fmla="*/ 18 h 802"/>
                  <a:gd name="T46" fmla="*/ 311 w 821"/>
                  <a:gd name="T47" fmla="*/ 4 h 802"/>
                  <a:gd name="T48" fmla="*/ 286 w 821"/>
                  <a:gd name="T49" fmla="*/ 32 h 802"/>
                  <a:gd name="T50" fmla="*/ 273 w 821"/>
                  <a:gd name="T51" fmla="*/ 66 h 802"/>
                  <a:gd name="T52" fmla="*/ 234 w 821"/>
                  <a:gd name="T53" fmla="*/ 257 h 802"/>
                  <a:gd name="T54" fmla="*/ 164 w 821"/>
                  <a:gd name="T55" fmla="*/ 377 h 802"/>
                  <a:gd name="T56" fmla="*/ 97 w 821"/>
                  <a:gd name="T57" fmla="*/ 434 h 802"/>
                  <a:gd name="T58" fmla="*/ 86 w 821"/>
                  <a:gd name="T59" fmla="*/ 414 h 802"/>
                  <a:gd name="T60" fmla="*/ 52 w 821"/>
                  <a:gd name="T61" fmla="*/ 432 h 802"/>
                  <a:gd name="T62" fmla="*/ 27 w 821"/>
                  <a:gd name="T63" fmla="*/ 428 h 802"/>
                  <a:gd name="T64" fmla="*/ 0 w 821"/>
                  <a:gd name="T65" fmla="*/ 478 h 802"/>
                  <a:gd name="T66" fmla="*/ 0 w 821"/>
                  <a:gd name="T67" fmla="*/ 495 h 802"/>
                  <a:gd name="T68" fmla="*/ 89 w 821"/>
                  <a:gd name="T69" fmla="*/ 475 h 802"/>
                  <a:gd name="T70" fmla="*/ 172 w 821"/>
                  <a:gd name="T71" fmla="*/ 477 h 802"/>
                  <a:gd name="T72" fmla="*/ 182 w 821"/>
                  <a:gd name="T73" fmla="*/ 482 h 802"/>
                  <a:gd name="T74" fmla="*/ 238 w 821"/>
                  <a:gd name="T75" fmla="*/ 575 h 802"/>
                  <a:gd name="T76" fmla="*/ 302 w 821"/>
                  <a:gd name="T77" fmla="*/ 570 h 802"/>
                  <a:gd name="T78" fmla="*/ 313 w 821"/>
                  <a:gd name="T79" fmla="*/ 527 h 802"/>
                  <a:gd name="T80" fmla="*/ 366 w 821"/>
                  <a:gd name="T81" fmla="*/ 521 h 802"/>
                  <a:gd name="T82" fmla="*/ 409 w 821"/>
                  <a:gd name="T83" fmla="*/ 550 h 802"/>
                  <a:gd name="T84" fmla="*/ 413 w 821"/>
                  <a:gd name="T85" fmla="*/ 641 h 802"/>
                  <a:gd name="T86" fmla="*/ 418 w 821"/>
                  <a:gd name="T87" fmla="*/ 702 h 802"/>
                  <a:gd name="T88" fmla="*/ 418 w 821"/>
                  <a:gd name="T89" fmla="*/ 707 h 802"/>
                  <a:gd name="T90" fmla="*/ 432 w 821"/>
                  <a:gd name="T91" fmla="*/ 714 h 802"/>
                  <a:gd name="T92" fmla="*/ 441 w 821"/>
                  <a:gd name="T93" fmla="*/ 702 h 802"/>
                  <a:gd name="T94" fmla="*/ 496 w 821"/>
                  <a:gd name="T95" fmla="*/ 700 h 802"/>
                  <a:gd name="T96" fmla="*/ 507 w 821"/>
                  <a:gd name="T97" fmla="*/ 694 h 802"/>
                  <a:gd name="T98" fmla="*/ 525 w 821"/>
                  <a:gd name="T99" fmla="*/ 700 h 802"/>
                  <a:gd name="T100" fmla="*/ 529 w 821"/>
                  <a:gd name="T101" fmla="*/ 714 h 802"/>
                  <a:gd name="T102" fmla="*/ 557 w 821"/>
                  <a:gd name="T103" fmla="*/ 705 h 802"/>
                  <a:gd name="T104" fmla="*/ 568 w 821"/>
                  <a:gd name="T105" fmla="*/ 723 h 802"/>
                  <a:gd name="T106" fmla="*/ 636 w 821"/>
                  <a:gd name="T107" fmla="*/ 732 h 802"/>
                  <a:gd name="T108" fmla="*/ 675 w 821"/>
                  <a:gd name="T109" fmla="*/ 755 h 802"/>
                  <a:gd name="T110" fmla="*/ 696 w 821"/>
                  <a:gd name="T111" fmla="*/ 777 h 802"/>
                  <a:gd name="T112" fmla="*/ 736 w 821"/>
                  <a:gd name="T113" fmla="*/ 796 h 802"/>
                  <a:gd name="T114" fmla="*/ 748 w 821"/>
                  <a:gd name="T115" fmla="*/ 800 h 802"/>
                  <a:gd name="T116" fmla="*/ 755 w 821"/>
                  <a:gd name="T117" fmla="*/ 800 h 802"/>
                  <a:gd name="T118" fmla="*/ 746 w 821"/>
                  <a:gd name="T119" fmla="*/ 753 h 802"/>
                  <a:gd name="T120" fmla="*/ 716 w 821"/>
                  <a:gd name="T121" fmla="*/ 752 h 802"/>
                  <a:gd name="T122" fmla="*/ 720 w 821"/>
                  <a:gd name="T123" fmla="*/ 657 h 802"/>
                  <a:gd name="T124" fmla="*/ 730 w 821"/>
                  <a:gd name="T125" fmla="*/ 591 h 8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21" h="802">
                    <a:moveTo>
                      <a:pt x="789" y="578"/>
                    </a:moveTo>
                    <a:lnTo>
                      <a:pt x="782" y="550"/>
                    </a:lnTo>
                    <a:lnTo>
                      <a:pt x="775" y="541"/>
                    </a:lnTo>
                    <a:lnTo>
                      <a:pt x="764" y="537"/>
                    </a:lnTo>
                    <a:lnTo>
                      <a:pt x="748" y="521"/>
                    </a:lnTo>
                    <a:lnTo>
                      <a:pt x="743" y="507"/>
                    </a:lnTo>
                    <a:lnTo>
                      <a:pt x="739" y="502"/>
                    </a:lnTo>
                    <a:lnTo>
                      <a:pt x="736" y="489"/>
                    </a:lnTo>
                    <a:lnTo>
                      <a:pt x="739" y="470"/>
                    </a:lnTo>
                    <a:lnTo>
                      <a:pt x="729" y="445"/>
                    </a:lnTo>
                    <a:lnTo>
                      <a:pt x="734" y="414"/>
                    </a:lnTo>
                    <a:lnTo>
                      <a:pt x="732" y="407"/>
                    </a:lnTo>
                    <a:lnTo>
                      <a:pt x="729" y="409"/>
                    </a:lnTo>
                    <a:lnTo>
                      <a:pt x="738" y="370"/>
                    </a:lnTo>
                    <a:lnTo>
                      <a:pt x="736" y="352"/>
                    </a:lnTo>
                    <a:lnTo>
                      <a:pt x="725" y="336"/>
                    </a:lnTo>
                    <a:lnTo>
                      <a:pt x="725" y="327"/>
                    </a:lnTo>
                    <a:lnTo>
                      <a:pt x="752" y="282"/>
                    </a:lnTo>
                    <a:lnTo>
                      <a:pt x="754" y="280"/>
                    </a:lnTo>
                    <a:lnTo>
                      <a:pt x="763" y="207"/>
                    </a:lnTo>
                    <a:lnTo>
                      <a:pt x="798" y="159"/>
                    </a:lnTo>
                    <a:lnTo>
                      <a:pt x="813" y="150"/>
                    </a:lnTo>
                    <a:lnTo>
                      <a:pt x="818" y="143"/>
                    </a:lnTo>
                    <a:lnTo>
                      <a:pt x="821" y="136"/>
                    </a:lnTo>
                    <a:lnTo>
                      <a:pt x="821" y="130"/>
                    </a:lnTo>
                    <a:lnTo>
                      <a:pt x="818" y="127"/>
                    </a:lnTo>
                    <a:lnTo>
                      <a:pt x="813" y="125"/>
                    </a:lnTo>
                    <a:lnTo>
                      <a:pt x="805" y="118"/>
                    </a:lnTo>
                    <a:lnTo>
                      <a:pt x="802" y="111"/>
                    </a:lnTo>
                    <a:lnTo>
                      <a:pt x="804" y="80"/>
                    </a:lnTo>
                    <a:lnTo>
                      <a:pt x="807" y="73"/>
                    </a:lnTo>
                    <a:lnTo>
                      <a:pt x="807" y="70"/>
                    </a:lnTo>
                    <a:lnTo>
                      <a:pt x="802" y="70"/>
                    </a:lnTo>
                    <a:lnTo>
                      <a:pt x="752" y="27"/>
                    </a:lnTo>
                    <a:lnTo>
                      <a:pt x="741" y="36"/>
                    </a:lnTo>
                    <a:lnTo>
                      <a:pt x="732" y="36"/>
                    </a:lnTo>
                    <a:lnTo>
                      <a:pt x="713" y="30"/>
                    </a:lnTo>
                    <a:lnTo>
                      <a:pt x="707" y="37"/>
                    </a:lnTo>
                    <a:lnTo>
                      <a:pt x="702" y="39"/>
                    </a:lnTo>
                    <a:lnTo>
                      <a:pt x="684" y="32"/>
                    </a:lnTo>
                    <a:lnTo>
                      <a:pt x="675" y="18"/>
                    </a:lnTo>
                    <a:lnTo>
                      <a:pt x="664" y="11"/>
                    </a:lnTo>
                    <a:lnTo>
                      <a:pt x="659" y="4"/>
                    </a:lnTo>
                    <a:lnTo>
                      <a:pt x="638" y="4"/>
                    </a:lnTo>
                    <a:lnTo>
                      <a:pt x="632" y="11"/>
                    </a:lnTo>
                    <a:lnTo>
                      <a:pt x="621" y="5"/>
                    </a:lnTo>
                    <a:lnTo>
                      <a:pt x="616" y="11"/>
                    </a:lnTo>
                    <a:lnTo>
                      <a:pt x="605" y="0"/>
                    </a:lnTo>
                    <a:lnTo>
                      <a:pt x="577" y="5"/>
                    </a:lnTo>
                    <a:lnTo>
                      <a:pt x="561" y="2"/>
                    </a:lnTo>
                    <a:lnTo>
                      <a:pt x="557" y="11"/>
                    </a:lnTo>
                    <a:lnTo>
                      <a:pt x="548" y="11"/>
                    </a:lnTo>
                    <a:lnTo>
                      <a:pt x="543" y="14"/>
                    </a:lnTo>
                    <a:lnTo>
                      <a:pt x="536" y="11"/>
                    </a:lnTo>
                    <a:lnTo>
                      <a:pt x="538" y="11"/>
                    </a:lnTo>
                    <a:lnTo>
                      <a:pt x="536" y="7"/>
                    </a:lnTo>
                    <a:lnTo>
                      <a:pt x="532" y="7"/>
                    </a:lnTo>
                    <a:lnTo>
                      <a:pt x="480" y="25"/>
                    </a:lnTo>
                    <a:lnTo>
                      <a:pt x="473" y="20"/>
                    </a:lnTo>
                    <a:lnTo>
                      <a:pt x="457" y="18"/>
                    </a:lnTo>
                    <a:lnTo>
                      <a:pt x="446" y="25"/>
                    </a:lnTo>
                    <a:lnTo>
                      <a:pt x="446" y="37"/>
                    </a:lnTo>
                    <a:lnTo>
                      <a:pt x="439" y="41"/>
                    </a:lnTo>
                    <a:lnTo>
                      <a:pt x="400" y="41"/>
                    </a:lnTo>
                    <a:lnTo>
                      <a:pt x="382" y="36"/>
                    </a:lnTo>
                    <a:lnTo>
                      <a:pt x="371" y="29"/>
                    </a:lnTo>
                    <a:lnTo>
                      <a:pt x="364" y="34"/>
                    </a:lnTo>
                    <a:lnTo>
                      <a:pt x="359" y="34"/>
                    </a:lnTo>
                    <a:lnTo>
                      <a:pt x="343" y="18"/>
                    </a:lnTo>
                    <a:lnTo>
                      <a:pt x="341" y="11"/>
                    </a:lnTo>
                    <a:lnTo>
                      <a:pt x="334" y="4"/>
                    </a:lnTo>
                    <a:lnTo>
                      <a:pt x="311" y="4"/>
                    </a:lnTo>
                    <a:lnTo>
                      <a:pt x="296" y="16"/>
                    </a:lnTo>
                    <a:lnTo>
                      <a:pt x="291" y="29"/>
                    </a:lnTo>
                    <a:lnTo>
                      <a:pt x="286" y="32"/>
                    </a:lnTo>
                    <a:lnTo>
                      <a:pt x="282" y="59"/>
                    </a:lnTo>
                    <a:lnTo>
                      <a:pt x="284" y="64"/>
                    </a:lnTo>
                    <a:lnTo>
                      <a:pt x="273" y="66"/>
                    </a:lnTo>
                    <a:lnTo>
                      <a:pt x="275" y="80"/>
                    </a:lnTo>
                    <a:lnTo>
                      <a:pt x="248" y="143"/>
                    </a:lnTo>
                    <a:lnTo>
                      <a:pt x="234" y="257"/>
                    </a:lnTo>
                    <a:lnTo>
                      <a:pt x="207" y="275"/>
                    </a:lnTo>
                    <a:lnTo>
                      <a:pt x="175" y="316"/>
                    </a:lnTo>
                    <a:lnTo>
                      <a:pt x="164" y="377"/>
                    </a:lnTo>
                    <a:lnTo>
                      <a:pt x="141" y="405"/>
                    </a:lnTo>
                    <a:lnTo>
                      <a:pt x="113" y="427"/>
                    </a:lnTo>
                    <a:lnTo>
                      <a:pt x="97" y="434"/>
                    </a:lnTo>
                    <a:lnTo>
                      <a:pt x="88" y="430"/>
                    </a:lnTo>
                    <a:lnTo>
                      <a:pt x="88" y="416"/>
                    </a:lnTo>
                    <a:lnTo>
                      <a:pt x="86" y="414"/>
                    </a:lnTo>
                    <a:lnTo>
                      <a:pt x="64" y="418"/>
                    </a:lnTo>
                    <a:lnTo>
                      <a:pt x="57" y="423"/>
                    </a:lnTo>
                    <a:lnTo>
                      <a:pt x="52" y="432"/>
                    </a:lnTo>
                    <a:lnTo>
                      <a:pt x="43" y="436"/>
                    </a:lnTo>
                    <a:lnTo>
                      <a:pt x="30" y="427"/>
                    </a:lnTo>
                    <a:lnTo>
                      <a:pt x="27" y="428"/>
                    </a:lnTo>
                    <a:lnTo>
                      <a:pt x="13" y="441"/>
                    </a:lnTo>
                    <a:lnTo>
                      <a:pt x="7" y="475"/>
                    </a:lnTo>
                    <a:lnTo>
                      <a:pt x="0" y="478"/>
                    </a:lnTo>
                    <a:lnTo>
                      <a:pt x="2" y="487"/>
                    </a:lnTo>
                    <a:lnTo>
                      <a:pt x="0" y="491"/>
                    </a:lnTo>
                    <a:lnTo>
                      <a:pt x="0" y="495"/>
                    </a:lnTo>
                    <a:lnTo>
                      <a:pt x="2" y="493"/>
                    </a:lnTo>
                    <a:lnTo>
                      <a:pt x="41" y="477"/>
                    </a:lnTo>
                    <a:lnTo>
                      <a:pt x="89" y="475"/>
                    </a:lnTo>
                    <a:lnTo>
                      <a:pt x="97" y="477"/>
                    </a:lnTo>
                    <a:lnTo>
                      <a:pt x="170" y="475"/>
                    </a:lnTo>
                    <a:lnTo>
                      <a:pt x="172" y="477"/>
                    </a:lnTo>
                    <a:lnTo>
                      <a:pt x="177" y="482"/>
                    </a:lnTo>
                    <a:lnTo>
                      <a:pt x="179" y="482"/>
                    </a:lnTo>
                    <a:lnTo>
                      <a:pt x="182" y="482"/>
                    </a:lnTo>
                    <a:lnTo>
                      <a:pt x="200" y="541"/>
                    </a:lnTo>
                    <a:lnTo>
                      <a:pt x="227" y="571"/>
                    </a:lnTo>
                    <a:lnTo>
                      <a:pt x="238" y="575"/>
                    </a:lnTo>
                    <a:lnTo>
                      <a:pt x="247" y="575"/>
                    </a:lnTo>
                    <a:lnTo>
                      <a:pt x="273" y="568"/>
                    </a:lnTo>
                    <a:lnTo>
                      <a:pt x="302" y="570"/>
                    </a:lnTo>
                    <a:lnTo>
                      <a:pt x="305" y="552"/>
                    </a:lnTo>
                    <a:lnTo>
                      <a:pt x="309" y="548"/>
                    </a:lnTo>
                    <a:lnTo>
                      <a:pt x="313" y="527"/>
                    </a:lnTo>
                    <a:lnTo>
                      <a:pt x="346" y="527"/>
                    </a:lnTo>
                    <a:lnTo>
                      <a:pt x="348" y="521"/>
                    </a:lnTo>
                    <a:lnTo>
                      <a:pt x="366" y="521"/>
                    </a:lnTo>
                    <a:lnTo>
                      <a:pt x="366" y="539"/>
                    </a:lnTo>
                    <a:lnTo>
                      <a:pt x="404" y="539"/>
                    </a:lnTo>
                    <a:lnTo>
                      <a:pt x="409" y="550"/>
                    </a:lnTo>
                    <a:lnTo>
                      <a:pt x="414" y="611"/>
                    </a:lnTo>
                    <a:lnTo>
                      <a:pt x="413" y="623"/>
                    </a:lnTo>
                    <a:lnTo>
                      <a:pt x="413" y="641"/>
                    </a:lnTo>
                    <a:lnTo>
                      <a:pt x="430" y="682"/>
                    </a:lnTo>
                    <a:lnTo>
                      <a:pt x="429" y="687"/>
                    </a:lnTo>
                    <a:lnTo>
                      <a:pt x="418" y="702"/>
                    </a:lnTo>
                    <a:lnTo>
                      <a:pt x="416" y="703"/>
                    </a:lnTo>
                    <a:lnTo>
                      <a:pt x="418" y="705"/>
                    </a:lnTo>
                    <a:lnTo>
                      <a:pt x="418" y="707"/>
                    </a:lnTo>
                    <a:lnTo>
                      <a:pt x="423" y="707"/>
                    </a:lnTo>
                    <a:lnTo>
                      <a:pt x="427" y="712"/>
                    </a:lnTo>
                    <a:lnTo>
                      <a:pt x="432" y="714"/>
                    </a:lnTo>
                    <a:lnTo>
                      <a:pt x="434" y="712"/>
                    </a:lnTo>
                    <a:lnTo>
                      <a:pt x="438" y="703"/>
                    </a:lnTo>
                    <a:lnTo>
                      <a:pt x="441" y="702"/>
                    </a:lnTo>
                    <a:lnTo>
                      <a:pt x="482" y="702"/>
                    </a:lnTo>
                    <a:lnTo>
                      <a:pt x="489" y="698"/>
                    </a:lnTo>
                    <a:lnTo>
                      <a:pt x="496" y="700"/>
                    </a:lnTo>
                    <a:lnTo>
                      <a:pt x="498" y="700"/>
                    </a:lnTo>
                    <a:lnTo>
                      <a:pt x="505" y="694"/>
                    </a:lnTo>
                    <a:lnTo>
                      <a:pt x="507" y="694"/>
                    </a:lnTo>
                    <a:lnTo>
                      <a:pt x="518" y="691"/>
                    </a:lnTo>
                    <a:lnTo>
                      <a:pt x="520" y="693"/>
                    </a:lnTo>
                    <a:lnTo>
                      <a:pt x="525" y="700"/>
                    </a:lnTo>
                    <a:lnTo>
                      <a:pt x="525" y="711"/>
                    </a:lnTo>
                    <a:lnTo>
                      <a:pt x="525" y="714"/>
                    </a:lnTo>
                    <a:lnTo>
                      <a:pt x="529" y="714"/>
                    </a:lnTo>
                    <a:lnTo>
                      <a:pt x="543" y="709"/>
                    </a:lnTo>
                    <a:lnTo>
                      <a:pt x="548" y="709"/>
                    </a:lnTo>
                    <a:lnTo>
                      <a:pt x="557" y="705"/>
                    </a:lnTo>
                    <a:lnTo>
                      <a:pt x="563" y="711"/>
                    </a:lnTo>
                    <a:lnTo>
                      <a:pt x="564" y="718"/>
                    </a:lnTo>
                    <a:lnTo>
                      <a:pt x="568" y="723"/>
                    </a:lnTo>
                    <a:lnTo>
                      <a:pt x="602" y="739"/>
                    </a:lnTo>
                    <a:lnTo>
                      <a:pt x="613" y="739"/>
                    </a:lnTo>
                    <a:lnTo>
                      <a:pt x="636" y="732"/>
                    </a:lnTo>
                    <a:lnTo>
                      <a:pt x="639" y="734"/>
                    </a:lnTo>
                    <a:lnTo>
                      <a:pt x="655" y="748"/>
                    </a:lnTo>
                    <a:lnTo>
                      <a:pt x="675" y="755"/>
                    </a:lnTo>
                    <a:lnTo>
                      <a:pt x="684" y="757"/>
                    </a:lnTo>
                    <a:lnTo>
                      <a:pt x="689" y="762"/>
                    </a:lnTo>
                    <a:lnTo>
                      <a:pt x="696" y="777"/>
                    </a:lnTo>
                    <a:lnTo>
                      <a:pt x="718" y="793"/>
                    </a:lnTo>
                    <a:lnTo>
                      <a:pt x="732" y="796"/>
                    </a:lnTo>
                    <a:lnTo>
                      <a:pt x="736" y="796"/>
                    </a:lnTo>
                    <a:lnTo>
                      <a:pt x="741" y="794"/>
                    </a:lnTo>
                    <a:lnTo>
                      <a:pt x="745" y="794"/>
                    </a:lnTo>
                    <a:lnTo>
                      <a:pt x="748" y="800"/>
                    </a:lnTo>
                    <a:lnTo>
                      <a:pt x="752" y="802"/>
                    </a:lnTo>
                    <a:lnTo>
                      <a:pt x="754" y="802"/>
                    </a:lnTo>
                    <a:lnTo>
                      <a:pt x="755" y="800"/>
                    </a:lnTo>
                    <a:lnTo>
                      <a:pt x="754" y="761"/>
                    </a:lnTo>
                    <a:lnTo>
                      <a:pt x="752" y="753"/>
                    </a:lnTo>
                    <a:lnTo>
                      <a:pt x="746" y="753"/>
                    </a:lnTo>
                    <a:lnTo>
                      <a:pt x="741" y="757"/>
                    </a:lnTo>
                    <a:lnTo>
                      <a:pt x="721" y="755"/>
                    </a:lnTo>
                    <a:lnTo>
                      <a:pt x="716" y="752"/>
                    </a:lnTo>
                    <a:lnTo>
                      <a:pt x="702" y="734"/>
                    </a:lnTo>
                    <a:lnTo>
                      <a:pt x="702" y="727"/>
                    </a:lnTo>
                    <a:lnTo>
                      <a:pt x="720" y="657"/>
                    </a:lnTo>
                    <a:lnTo>
                      <a:pt x="711" y="621"/>
                    </a:lnTo>
                    <a:lnTo>
                      <a:pt x="727" y="593"/>
                    </a:lnTo>
                    <a:lnTo>
                      <a:pt x="730" y="591"/>
                    </a:lnTo>
                    <a:lnTo>
                      <a:pt x="789" y="578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7" name="Freeform 139">
                <a:extLst>
                  <a:ext uri="{FF2B5EF4-FFF2-40B4-BE49-F238E27FC236}">
                    <a16:creationId xmlns:a16="http://schemas.microsoft.com/office/drawing/2014/main" id="{CEDC9D75-ADD5-4030-95A2-0F75BD84E37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" y="3763"/>
                <a:ext cx="102" cy="104"/>
              </a:xfrm>
              <a:custGeom>
                <a:avLst/>
                <a:gdLst>
                  <a:gd name="T0" fmla="*/ 100 w 102"/>
                  <a:gd name="T1" fmla="*/ 42 h 104"/>
                  <a:gd name="T2" fmla="*/ 102 w 102"/>
                  <a:gd name="T3" fmla="*/ 40 h 104"/>
                  <a:gd name="T4" fmla="*/ 100 w 102"/>
                  <a:gd name="T5" fmla="*/ 47 h 104"/>
                  <a:gd name="T6" fmla="*/ 82 w 102"/>
                  <a:gd name="T7" fmla="*/ 79 h 104"/>
                  <a:gd name="T8" fmla="*/ 59 w 102"/>
                  <a:gd name="T9" fmla="*/ 88 h 104"/>
                  <a:gd name="T10" fmla="*/ 52 w 102"/>
                  <a:gd name="T11" fmla="*/ 100 h 104"/>
                  <a:gd name="T12" fmla="*/ 45 w 102"/>
                  <a:gd name="T13" fmla="*/ 104 h 104"/>
                  <a:gd name="T14" fmla="*/ 34 w 102"/>
                  <a:gd name="T15" fmla="*/ 104 h 104"/>
                  <a:gd name="T16" fmla="*/ 9 w 102"/>
                  <a:gd name="T17" fmla="*/ 81 h 104"/>
                  <a:gd name="T18" fmla="*/ 0 w 102"/>
                  <a:gd name="T19" fmla="*/ 59 h 104"/>
                  <a:gd name="T20" fmla="*/ 4 w 102"/>
                  <a:gd name="T21" fmla="*/ 50 h 104"/>
                  <a:gd name="T22" fmla="*/ 32 w 102"/>
                  <a:gd name="T23" fmla="*/ 15 h 104"/>
                  <a:gd name="T24" fmla="*/ 56 w 102"/>
                  <a:gd name="T25" fmla="*/ 2 h 104"/>
                  <a:gd name="T26" fmla="*/ 66 w 102"/>
                  <a:gd name="T27" fmla="*/ 0 h 104"/>
                  <a:gd name="T28" fmla="*/ 75 w 102"/>
                  <a:gd name="T29" fmla="*/ 6 h 104"/>
                  <a:gd name="T30" fmla="*/ 97 w 102"/>
                  <a:gd name="T31" fmla="*/ 34 h 104"/>
                  <a:gd name="T32" fmla="*/ 100 w 102"/>
                  <a:gd name="T33" fmla="*/ 4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2" h="104">
                    <a:moveTo>
                      <a:pt x="100" y="42"/>
                    </a:moveTo>
                    <a:lnTo>
                      <a:pt x="102" y="40"/>
                    </a:lnTo>
                    <a:lnTo>
                      <a:pt x="100" y="47"/>
                    </a:lnTo>
                    <a:lnTo>
                      <a:pt x="82" y="79"/>
                    </a:lnTo>
                    <a:lnTo>
                      <a:pt x="59" y="88"/>
                    </a:lnTo>
                    <a:lnTo>
                      <a:pt x="52" y="100"/>
                    </a:lnTo>
                    <a:lnTo>
                      <a:pt x="45" y="104"/>
                    </a:lnTo>
                    <a:lnTo>
                      <a:pt x="34" y="104"/>
                    </a:lnTo>
                    <a:lnTo>
                      <a:pt x="9" y="81"/>
                    </a:lnTo>
                    <a:lnTo>
                      <a:pt x="0" y="59"/>
                    </a:lnTo>
                    <a:lnTo>
                      <a:pt x="4" y="50"/>
                    </a:lnTo>
                    <a:lnTo>
                      <a:pt x="32" y="15"/>
                    </a:lnTo>
                    <a:lnTo>
                      <a:pt x="56" y="2"/>
                    </a:lnTo>
                    <a:lnTo>
                      <a:pt x="66" y="0"/>
                    </a:lnTo>
                    <a:lnTo>
                      <a:pt x="75" y="6"/>
                    </a:lnTo>
                    <a:lnTo>
                      <a:pt x="97" y="34"/>
                    </a:lnTo>
                    <a:lnTo>
                      <a:pt x="100" y="42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8" name="Freeform 140">
                <a:extLst>
                  <a:ext uri="{FF2B5EF4-FFF2-40B4-BE49-F238E27FC236}">
                    <a16:creationId xmlns:a16="http://schemas.microsoft.com/office/drawing/2014/main" id="{2903973B-7E9A-445E-88D7-D56F9C266F0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5" y="3763"/>
                <a:ext cx="102" cy="104"/>
              </a:xfrm>
              <a:custGeom>
                <a:avLst/>
                <a:gdLst>
                  <a:gd name="T0" fmla="*/ 100 w 102"/>
                  <a:gd name="T1" fmla="*/ 42 h 104"/>
                  <a:gd name="T2" fmla="*/ 102 w 102"/>
                  <a:gd name="T3" fmla="*/ 40 h 104"/>
                  <a:gd name="T4" fmla="*/ 100 w 102"/>
                  <a:gd name="T5" fmla="*/ 47 h 104"/>
                  <a:gd name="T6" fmla="*/ 82 w 102"/>
                  <a:gd name="T7" fmla="*/ 79 h 104"/>
                  <a:gd name="T8" fmla="*/ 59 w 102"/>
                  <a:gd name="T9" fmla="*/ 88 h 104"/>
                  <a:gd name="T10" fmla="*/ 52 w 102"/>
                  <a:gd name="T11" fmla="*/ 100 h 104"/>
                  <a:gd name="T12" fmla="*/ 45 w 102"/>
                  <a:gd name="T13" fmla="*/ 104 h 104"/>
                  <a:gd name="T14" fmla="*/ 34 w 102"/>
                  <a:gd name="T15" fmla="*/ 104 h 104"/>
                  <a:gd name="T16" fmla="*/ 9 w 102"/>
                  <a:gd name="T17" fmla="*/ 81 h 104"/>
                  <a:gd name="T18" fmla="*/ 0 w 102"/>
                  <a:gd name="T19" fmla="*/ 59 h 104"/>
                  <a:gd name="T20" fmla="*/ 4 w 102"/>
                  <a:gd name="T21" fmla="*/ 50 h 104"/>
                  <a:gd name="T22" fmla="*/ 32 w 102"/>
                  <a:gd name="T23" fmla="*/ 15 h 104"/>
                  <a:gd name="T24" fmla="*/ 56 w 102"/>
                  <a:gd name="T25" fmla="*/ 2 h 104"/>
                  <a:gd name="T26" fmla="*/ 66 w 102"/>
                  <a:gd name="T27" fmla="*/ 0 h 104"/>
                  <a:gd name="T28" fmla="*/ 75 w 102"/>
                  <a:gd name="T29" fmla="*/ 6 h 104"/>
                  <a:gd name="T30" fmla="*/ 97 w 102"/>
                  <a:gd name="T31" fmla="*/ 34 h 104"/>
                  <a:gd name="T32" fmla="*/ 100 w 102"/>
                  <a:gd name="T33" fmla="*/ 42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02" h="104">
                    <a:moveTo>
                      <a:pt x="100" y="42"/>
                    </a:moveTo>
                    <a:lnTo>
                      <a:pt x="102" y="40"/>
                    </a:lnTo>
                    <a:lnTo>
                      <a:pt x="100" y="47"/>
                    </a:lnTo>
                    <a:lnTo>
                      <a:pt x="82" y="79"/>
                    </a:lnTo>
                    <a:lnTo>
                      <a:pt x="59" y="88"/>
                    </a:lnTo>
                    <a:lnTo>
                      <a:pt x="52" y="100"/>
                    </a:lnTo>
                    <a:lnTo>
                      <a:pt x="45" y="104"/>
                    </a:lnTo>
                    <a:lnTo>
                      <a:pt x="34" y="104"/>
                    </a:lnTo>
                    <a:lnTo>
                      <a:pt x="9" y="81"/>
                    </a:lnTo>
                    <a:lnTo>
                      <a:pt x="0" y="59"/>
                    </a:lnTo>
                    <a:lnTo>
                      <a:pt x="4" y="50"/>
                    </a:lnTo>
                    <a:lnTo>
                      <a:pt x="32" y="15"/>
                    </a:lnTo>
                    <a:lnTo>
                      <a:pt x="56" y="2"/>
                    </a:lnTo>
                    <a:lnTo>
                      <a:pt x="66" y="0"/>
                    </a:lnTo>
                    <a:lnTo>
                      <a:pt x="75" y="6"/>
                    </a:lnTo>
                    <a:lnTo>
                      <a:pt x="97" y="34"/>
                    </a:lnTo>
                    <a:lnTo>
                      <a:pt x="100" y="42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59" name="Freeform 141">
                <a:extLst>
                  <a:ext uri="{FF2B5EF4-FFF2-40B4-BE49-F238E27FC236}">
                    <a16:creationId xmlns:a16="http://schemas.microsoft.com/office/drawing/2014/main" id="{BFC0B3CC-81C0-47A1-91E4-560D0BB7255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248"/>
                <a:ext cx="362" cy="316"/>
              </a:xfrm>
              <a:custGeom>
                <a:avLst/>
                <a:gdLst>
                  <a:gd name="T0" fmla="*/ 155 w 362"/>
                  <a:gd name="T1" fmla="*/ 298 h 316"/>
                  <a:gd name="T2" fmla="*/ 14 w 362"/>
                  <a:gd name="T3" fmla="*/ 298 h 316"/>
                  <a:gd name="T4" fmla="*/ 12 w 362"/>
                  <a:gd name="T5" fmla="*/ 303 h 316"/>
                  <a:gd name="T6" fmla="*/ 2 w 362"/>
                  <a:gd name="T7" fmla="*/ 312 h 316"/>
                  <a:gd name="T8" fmla="*/ 3 w 362"/>
                  <a:gd name="T9" fmla="*/ 312 h 316"/>
                  <a:gd name="T10" fmla="*/ 0 w 362"/>
                  <a:gd name="T11" fmla="*/ 316 h 316"/>
                  <a:gd name="T12" fmla="*/ 3 w 362"/>
                  <a:gd name="T13" fmla="*/ 280 h 316"/>
                  <a:gd name="T14" fmla="*/ 12 w 362"/>
                  <a:gd name="T15" fmla="*/ 259 h 316"/>
                  <a:gd name="T16" fmla="*/ 23 w 362"/>
                  <a:gd name="T17" fmla="*/ 255 h 316"/>
                  <a:gd name="T18" fmla="*/ 39 w 362"/>
                  <a:gd name="T19" fmla="*/ 223 h 316"/>
                  <a:gd name="T20" fmla="*/ 37 w 362"/>
                  <a:gd name="T21" fmla="*/ 216 h 316"/>
                  <a:gd name="T22" fmla="*/ 55 w 362"/>
                  <a:gd name="T23" fmla="*/ 189 h 316"/>
                  <a:gd name="T24" fmla="*/ 57 w 362"/>
                  <a:gd name="T25" fmla="*/ 180 h 316"/>
                  <a:gd name="T26" fmla="*/ 96 w 362"/>
                  <a:gd name="T27" fmla="*/ 128 h 316"/>
                  <a:gd name="T28" fmla="*/ 109 w 362"/>
                  <a:gd name="T29" fmla="*/ 78 h 316"/>
                  <a:gd name="T30" fmla="*/ 121 w 362"/>
                  <a:gd name="T31" fmla="*/ 62 h 316"/>
                  <a:gd name="T32" fmla="*/ 152 w 362"/>
                  <a:gd name="T33" fmla="*/ 44 h 316"/>
                  <a:gd name="T34" fmla="*/ 168 w 362"/>
                  <a:gd name="T35" fmla="*/ 5 h 316"/>
                  <a:gd name="T36" fmla="*/ 173 w 362"/>
                  <a:gd name="T37" fmla="*/ 0 h 316"/>
                  <a:gd name="T38" fmla="*/ 362 w 362"/>
                  <a:gd name="T39" fmla="*/ 0 h 316"/>
                  <a:gd name="T40" fmla="*/ 362 w 362"/>
                  <a:gd name="T41" fmla="*/ 80 h 316"/>
                  <a:gd name="T42" fmla="*/ 223 w 362"/>
                  <a:gd name="T43" fmla="*/ 80 h 316"/>
                  <a:gd name="T44" fmla="*/ 223 w 362"/>
                  <a:gd name="T45" fmla="*/ 200 h 316"/>
                  <a:gd name="T46" fmla="*/ 180 w 362"/>
                  <a:gd name="T47" fmla="*/ 211 h 316"/>
                  <a:gd name="T48" fmla="*/ 177 w 362"/>
                  <a:gd name="T49" fmla="*/ 214 h 316"/>
                  <a:gd name="T50" fmla="*/ 169 w 362"/>
                  <a:gd name="T51" fmla="*/ 227 h 316"/>
                  <a:gd name="T52" fmla="*/ 175 w 362"/>
                  <a:gd name="T53" fmla="*/ 298 h 316"/>
                  <a:gd name="T54" fmla="*/ 155 w 362"/>
                  <a:gd name="T55" fmla="*/ 29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2" h="316">
                    <a:moveTo>
                      <a:pt x="155" y="298"/>
                    </a:moveTo>
                    <a:lnTo>
                      <a:pt x="14" y="298"/>
                    </a:lnTo>
                    <a:lnTo>
                      <a:pt x="12" y="303"/>
                    </a:lnTo>
                    <a:lnTo>
                      <a:pt x="2" y="312"/>
                    </a:lnTo>
                    <a:lnTo>
                      <a:pt x="3" y="312"/>
                    </a:lnTo>
                    <a:lnTo>
                      <a:pt x="0" y="316"/>
                    </a:lnTo>
                    <a:lnTo>
                      <a:pt x="3" y="280"/>
                    </a:lnTo>
                    <a:lnTo>
                      <a:pt x="12" y="259"/>
                    </a:lnTo>
                    <a:lnTo>
                      <a:pt x="23" y="255"/>
                    </a:lnTo>
                    <a:lnTo>
                      <a:pt x="39" y="223"/>
                    </a:lnTo>
                    <a:lnTo>
                      <a:pt x="37" y="216"/>
                    </a:lnTo>
                    <a:lnTo>
                      <a:pt x="55" y="189"/>
                    </a:lnTo>
                    <a:lnTo>
                      <a:pt x="57" y="180"/>
                    </a:lnTo>
                    <a:lnTo>
                      <a:pt x="96" y="128"/>
                    </a:lnTo>
                    <a:lnTo>
                      <a:pt x="109" y="78"/>
                    </a:lnTo>
                    <a:lnTo>
                      <a:pt x="121" y="62"/>
                    </a:lnTo>
                    <a:lnTo>
                      <a:pt x="152" y="44"/>
                    </a:lnTo>
                    <a:lnTo>
                      <a:pt x="168" y="5"/>
                    </a:lnTo>
                    <a:lnTo>
                      <a:pt x="173" y="0"/>
                    </a:lnTo>
                    <a:lnTo>
                      <a:pt x="362" y="0"/>
                    </a:lnTo>
                    <a:lnTo>
                      <a:pt x="362" y="80"/>
                    </a:lnTo>
                    <a:lnTo>
                      <a:pt x="223" y="80"/>
                    </a:lnTo>
                    <a:lnTo>
                      <a:pt x="223" y="200"/>
                    </a:lnTo>
                    <a:lnTo>
                      <a:pt x="180" y="211"/>
                    </a:lnTo>
                    <a:lnTo>
                      <a:pt x="177" y="214"/>
                    </a:lnTo>
                    <a:lnTo>
                      <a:pt x="169" y="227"/>
                    </a:lnTo>
                    <a:lnTo>
                      <a:pt x="175" y="298"/>
                    </a:lnTo>
                    <a:lnTo>
                      <a:pt x="155" y="298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60" name="Freeform 142">
                <a:extLst>
                  <a:ext uri="{FF2B5EF4-FFF2-40B4-BE49-F238E27FC236}">
                    <a16:creationId xmlns:a16="http://schemas.microsoft.com/office/drawing/2014/main" id="{7C9B8655-0BEB-484E-8E25-958E4CFF00B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334" y="1248"/>
                <a:ext cx="362" cy="316"/>
              </a:xfrm>
              <a:custGeom>
                <a:avLst/>
                <a:gdLst>
                  <a:gd name="T0" fmla="*/ 155 w 362"/>
                  <a:gd name="T1" fmla="*/ 298 h 316"/>
                  <a:gd name="T2" fmla="*/ 14 w 362"/>
                  <a:gd name="T3" fmla="*/ 298 h 316"/>
                  <a:gd name="T4" fmla="*/ 12 w 362"/>
                  <a:gd name="T5" fmla="*/ 303 h 316"/>
                  <a:gd name="T6" fmla="*/ 2 w 362"/>
                  <a:gd name="T7" fmla="*/ 312 h 316"/>
                  <a:gd name="T8" fmla="*/ 3 w 362"/>
                  <a:gd name="T9" fmla="*/ 312 h 316"/>
                  <a:gd name="T10" fmla="*/ 0 w 362"/>
                  <a:gd name="T11" fmla="*/ 316 h 316"/>
                  <a:gd name="T12" fmla="*/ 3 w 362"/>
                  <a:gd name="T13" fmla="*/ 280 h 316"/>
                  <a:gd name="T14" fmla="*/ 12 w 362"/>
                  <a:gd name="T15" fmla="*/ 259 h 316"/>
                  <a:gd name="T16" fmla="*/ 23 w 362"/>
                  <a:gd name="T17" fmla="*/ 255 h 316"/>
                  <a:gd name="T18" fmla="*/ 39 w 362"/>
                  <a:gd name="T19" fmla="*/ 223 h 316"/>
                  <a:gd name="T20" fmla="*/ 37 w 362"/>
                  <a:gd name="T21" fmla="*/ 216 h 316"/>
                  <a:gd name="T22" fmla="*/ 55 w 362"/>
                  <a:gd name="T23" fmla="*/ 189 h 316"/>
                  <a:gd name="T24" fmla="*/ 57 w 362"/>
                  <a:gd name="T25" fmla="*/ 180 h 316"/>
                  <a:gd name="T26" fmla="*/ 96 w 362"/>
                  <a:gd name="T27" fmla="*/ 128 h 316"/>
                  <a:gd name="T28" fmla="*/ 109 w 362"/>
                  <a:gd name="T29" fmla="*/ 78 h 316"/>
                  <a:gd name="T30" fmla="*/ 121 w 362"/>
                  <a:gd name="T31" fmla="*/ 62 h 316"/>
                  <a:gd name="T32" fmla="*/ 152 w 362"/>
                  <a:gd name="T33" fmla="*/ 44 h 316"/>
                  <a:gd name="T34" fmla="*/ 168 w 362"/>
                  <a:gd name="T35" fmla="*/ 5 h 316"/>
                  <a:gd name="T36" fmla="*/ 173 w 362"/>
                  <a:gd name="T37" fmla="*/ 0 h 316"/>
                  <a:gd name="T38" fmla="*/ 362 w 362"/>
                  <a:gd name="T39" fmla="*/ 0 h 316"/>
                  <a:gd name="T40" fmla="*/ 362 w 362"/>
                  <a:gd name="T41" fmla="*/ 80 h 316"/>
                  <a:gd name="T42" fmla="*/ 223 w 362"/>
                  <a:gd name="T43" fmla="*/ 80 h 316"/>
                  <a:gd name="T44" fmla="*/ 223 w 362"/>
                  <a:gd name="T45" fmla="*/ 200 h 316"/>
                  <a:gd name="T46" fmla="*/ 180 w 362"/>
                  <a:gd name="T47" fmla="*/ 211 h 316"/>
                  <a:gd name="T48" fmla="*/ 177 w 362"/>
                  <a:gd name="T49" fmla="*/ 214 h 316"/>
                  <a:gd name="T50" fmla="*/ 169 w 362"/>
                  <a:gd name="T51" fmla="*/ 227 h 316"/>
                  <a:gd name="T52" fmla="*/ 175 w 362"/>
                  <a:gd name="T53" fmla="*/ 298 h 316"/>
                  <a:gd name="T54" fmla="*/ 155 w 362"/>
                  <a:gd name="T55" fmla="*/ 29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362" h="316">
                    <a:moveTo>
                      <a:pt x="155" y="298"/>
                    </a:moveTo>
                    <a:lnTo>
                      <a:pt x="14" y="298"/>
                    </a:lnTo>
                    <a:lnTo>
                      <a:pt x="12" y="303"/>
                    </a:lnTo>
                    <a:lnTo>
                      <a:pt x="2" y="312"/>
                    </a:lnTo>
                    <a:lnTo>
                      <a:pt x="3" y="312"/>
                    </a:lnTo>
                    <a:lnTo>
                      <a:pt x="0" y="316"/>
                    </a:lnTo>
                    <a:lnTo>
                      <a:pt x="3" y="280"/>
                    </a:lnTo>
                    <a:lnTo>
                      <a:pt x="12" y="259"/>
                    </a:lnTo>
                    <a:lnTo>
                      <a:pt x="23" y="255"/>
                    </a:lnTo>
                    <a:lnTo>
                      <a:pt x="39" y="223"/>
                    </a:lnTo>
                    <a:lnTo>
                      <a:pt x="37" y="216"/>
                    </a:lnTo>
                    <a:lnTo>
                      <a:pt x="55" y="189"/>
                    </a:lnTo>
                    <a:lnTo>
                      <a:pt x="57" y="180"/>
                    </a:lnTo>
                    <a:lnTo>
                      <a:pt x="96" y="128"/>
                    </a:lnTo>
                    <a:lnTo>
                      <a:pt x="109" y="78"/>
                    </a:lnTo>
                    <a:lnTo>
                      <a:pt x="121" y="62"/>
                    </a:lnTo>
                    <a:lnTo>
                      <a:pt x="152" y="44"/>
                    </a:lnTo>
                    <a:lnTo>
                      <a:pt x="168" y="5"/>
                    </a:lnTo>
                    <a:lnTo>
                      <a:pt x="173" y="0"/>
                    </a:lnTo>
                    <a:lnTo>
                      <a:pt x="362" y="0"/>
                    </a:lnTo>
                    <a:lnTo>
                      <a:pt x="362" y="80"/>
                    </a:lnTo>
                    <a:lnTo>
                      <a:pt x="223" y="80"/>
                    </a:lnTo>
                    <a:lnTo>
                      <a:pt x="223" y="200"/>
                    </a:lnTo>
                    <a:lnTo>
                      <a:pt x="180" y="211"/>
                    </a:lnTo>
                    <a:lnTo>
                      <a:pt x="177" y="214"/>
                    </a:lnTo>
                    <a:lnTo>
                      <a:pt x="169" y="227"/>
                    </a:lnTo>
                    <a:lnTo>
                      <a:pt x="175" y="298"/>
                    </a:lnTo>
                    <a:lnTo>
                      <a:pt x="155" y="298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61" name="Freeform 143">
                <a:extLst>
                  <a:ext uri="{FF2B5EF4-FFF2-40B4-BE49-F238E27FC236}">
                    <a16:creationId xmlns:a16="http://schemas.microsoft.com/office/drawing/2014/main" id="{D624D8EB-DC30-4219-9E52-5DD43EE82ED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1935"/>
                <a:ext cx="66" cy="82"/>
              </a:xfrm>
              <a:custGeom>
                <a:avLst/>
                <a:gdLst>
                  <a:gd name="T0" fmla="*/ 52 w 66"/>
                  <a:gd name="T1" fmla="*/ 0 h 82"/>
                  <a:gd name="T2" fmla="*/ 18 w 66"/>
                  <a:gd name="T3" fmla="*/ 22 h 82"/>
                  <a:gd name="T4" fmla="*/ 10 w 66"/>
                  <a:gd name="T5" fmla="*/ 48 h 82"/>
                  <a:gd name="T6" fmla="*/ 0 w 66"/>
                  <a:gd name="T7" fmla="*/ 68 h 82"/>
                  <a:gd name="T8" fmla="*/ 0 w 66"/>
                  <a:gd name="T9" fmla="*/ 75 h 82"/>
                  <a:gd name="T10" fmla="*/ 5 w 66"/>
                  <a:gd name="T11" fmla="*/ 81 h 82"/>
                  <a:gd name="T12" fmla="*/ 14 w 66"/>
                  <a:gd name="T13" fmla="*/ 82 h 82"/>
                  <a:gd name="T14" fmla="*/ 19 w 66"/>
                  <a:gd name="T15" fmla="*/ 81 h 82"/>
                  <a:gd name="T16" fmla="*/ 23 w 66"/>
                  <a:gd name="T17" fmla="*/ 82 h 82"/>
                  <a:gd name="T18" fmla="*/ 25 w 66"/>
                  <a:gd name="T19" fmla="*/ 81 h 82"/>
                  <a:gd name="T20" fmla="*/ 27 w 66"/>
                  <a:gd name="T21" fmla="*/ 79 h 82"/>
                  <a:gd name="T22" fmla="*/ 35 w 66"/>
                  <a:gd name="T23" fmla="*/ 75 h 82"/>
                  <a:gd name="T24" fmla="*/ 39 w 66"/>
                  <a:gd name="T25" fmla="*/ 77 h 82"/>
                  <a:gd name="T26" fmla="*/ 46 w 66"/>
                  <a:gd name="T27" fmla="*/ 82 h 82"/>
                  <a:gd name="T28" fmla="*/ 46 w 66"/>
                  <a:gd name="T29" fmla="*/ 82 h 82"/>
                  <a:gd name="T30" fmla="*/ 48 w 66"/>
                  <a:gd name="T31" fmla="*/ 79 h 82"/>
                  <a:gd name="T32" fmla="*/ 57 w 66"/>
                  <a:gd name="T33" fmla="*/ 68 h 82"/>
                  <a:gd name="T34" fmla="*/ 60 w 66"/>
                  <a:gd name="T35" fmla="*/ 59 h 82"/>
                  <a:gd name="T36" fmla="*/ 60 w 66"/>
                  <a:gd name="T37" fmla="*/ 59 h 82"/>
                  <a:gd name="T38" fmla="*/ 60 w 66"/>
                  <a:gd name="T39" fmla="*/ 56 h 82"/>
                  <a:gd name="T40" fmla="*/ 57 w 66"/>
                  <a:gd name="T41" fmla="*/ 56 h 82"/>
                  <a:gd name="T42" fmla="*/ 57 w 66"/>
                  <a:gd name="T43" fmla="*/ 54 h 82"/>
                  <a:gd name="T44" fmla="*/ 50 w 66"/>
                  <a:gd name="T45" fmla="*/ 56 h 82"/>
                  <a:gd name="T46" fmla="*/ 44 w 66"/>
                  <a:gd name="T47" fmla="*/ 54 h 82"/>
                  <a:gd name="T48" fmla="*/ 37 w 66"/>
                  <a:gd name="T49" fmla="*/ 56 h 82"/>
                  <a:gd name="T50" fmla="*/ 35 w 66"/>
                  <a:gd name="T51" fmla="*/ 59 h 82"/>
                  <a:gd name="T52" fmla="*/ 34 w 66"/>
                  <a:gd name="T53" fmla="*/ 59 h 82"/>
                  <a:gd name="T54" fmla="*/ 32 w 66"/>
                  <a:gd name="T55" fmla="*/ 57 h 82"/>
                  <a:gd name="T56" fmla="*/ 30 w 66"/>
                  <a:gd name="T57" fmla="*/ 56 h 82"/>
                  <a:gd name="T58" fmla="*/ 30 w 66"/>
                  <a:gd name="T59" fmla="*/ 54 h 82"/>
                  <a:gd name="T60" fmla="*/ 34 w 66"/>
                  <a:gd name="T61" fmla="*/ 56 h 82"/>
                  <a:gd name="T62" fmla="*/ 35 w 66"/>
                  <a:gd name="T63" fmla="*/ 56 h 82"/>
                  <a:gd name="T64" fmla="*/ 37 w 66"/>
                  <a:gd name="T65" fmla="*/ 52 h 82"/>
                  <a:gd name="T66" fmla="*/ 41 w 66"/>
                  <a:gd name="T67" fmla="*/ 47 h 82"/>
                  <a:gd name="T68" fmla="*/ 44 w 66"/>
                  <a:gd name="T69" fmla="*/ 45 h 82"/>
                  <a:gd name="T70" fmla="*/ 48 w 66"/>
                  <a:gd name="T71" fmla="*/ 45 h 82"/>
                  <a:gd name="T72" fmla="*/ 52 w 66"/>
                  <a:gd name="T73" fmla="*/ 40 h 82"/>
                  <a:gd name="T74" fmla="*/ 60 w 66"/>
                  <a:gd name="T75" fmla="*/ 38 h 82"/>
                  <a:gd name="T76" fmla="*/ 66 w 66"/>
                  <a:gd name="T77" fmla="*/ 34 h 82"/>
                  <a:gd name="T78" fmla="*/ 66 w 66"/>
                  <a:gd name="T79" fmla="*/ 29 h 82"/>
                  <a:gd name="T80" fmla="*/ 62 w 66"/>
                  <a:gd name="T81" fmla="*/ 15 h 82"/>
                  <a:gd name="T82" fmla="*/ 59 w 66"/>
                  <a:gd name="T83" fmla="*/ 13 h 82"/>
                  <a:gd name="T84" fmla="*/ 55 w 66"/>
                  <a:gd name="T85" fmla="*/ 7 h 82"/>
                  <a:gd name="T86" fmla="*/ 53 w 66"/>
                  <a:gd name="T87" fmla="*/ 4 h 82"/>
                  <a:gd name="T88" fmla="*/ 52 w 66"/>
                  <a:gd name="T8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6" h="82">
                    <a:moveTo>
                      <a:pt x="52" y="0"/>
                    </a:moveTo>
                    <a:lnTo>
                      <a:pt x="18" y="22"/>
                    </a:lnTo>
                    <a:lnTo>
                      <a:pt x="10" y="48"/>
                    </a:lnTo>
                    <a:lnTo>
                      <a:pt x="0" y="68"/>
                    </a:lnTo>
                    <a:lnTo>
                      <a:pt x="0" y="75"/>
                    </a:lnTo>
                    <a:lnTo>
                      <a:pt x="5" y="81"/>
                    </a:lnTo>
                    <a:lnTo>
                      <a:pt x="14" y="82"/>
                    </a:lnTo>
                    <a:lnTo>
                      <a:pt x="19" y="81"/>
                    </a:lnTo>
                    <a:lnTo>
                      <a:pt x="23" y="82"/>
                    </a:lnTo>
                    <a:lnTo>
                      <a:pt x="25" y="81"/>
                    </a:lnTo>
                    <a:lnTo>
                      <a:pt x="27" y="79"/>
                    </a:lnTo>
                    <a:lnTo>
                      <a:pt x="35" y="75"/>
                    </a:lnTo>
                    <a:lnTo>
                      <a:pt x="39" y="77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48" y="79"/>
                    </a:lnTo>
                    <a:lnTo>
                      <a:pt x="57" y="68"/>
                    </a:lnTo>
                    <a:lnTo>
                      <a:pt x="60" y="59"/>
                    </a:lnTo>
                    <a:lnTo>
                      <a:pt x="60" y="59"/>
                    </a:lnTo>
                    <a:lnTo>
                      <a:pt x="60" y="56"/>
                    </a:lnTo>
                    <a:lnTo>
                      <a:pt x="57" y="56"/>
                    </a:lnTo>
                    <a:lnTo>
                      <a:pt x="57" y="54"/>
                    </a:lnTo>
                    <a:lnTo>
                      <a:pt x="50" y="56"/>
                    </a:lnTo>
                    <a:lnTo>
                      <a:pt x="44" y="54"/>
                    </a:lnTo>
                    <a:lnTo>
                      <a:pt x="37" y="56"/>
                    </a:lnTo>
                    <a:lnTo>
                      <a:pt x="35" y="59"/>
                    </a:lnTo>
                    <a:lnTo>
                      <a:pt x="34" y="59"/>
                    </a:lnTo>
                    <a:lnTo>
                      <a:pt x="32" y="57"/>
                    </a:lnTo>
                    <a:lnTo>
                      <a:pt x="30" y="56"/>
                    </a:lnTo>
                    <a:lnTo>
                      <a:pt x="30" y="54"/>
                    </a:lnTo>
                    <a:lnTo>
                      <a:pt x="34" y="56"/>
                    </a:lnTo>
                    <a:lnTo>
                      <a:pt x="35" y="56"/>
                    </a:lnTo>
                    <a:lnTo>
                      <a:pt x="37" y="52"/>
                    </a:lnTo>
                    <a:lnTo>
                      <a:pt x="41" y="47"/>
                    </a:lnTo>
                    <a:lnTo>
                      <a:pt x="44" y="45"/>
                    </a:lnTo>
                    <a:lnTo>
                      <a:pt x="48" y="45"/>
                    </a:lnTo>
                    <a:lnTo>
                      <a:pt x="52" y="40"/>
                    </a:lnTo>
                    <a:lnTo>
                      <a:pt x="60" y="38"/>
                    </a:lnTo>
                    <a:lnTo>
                      <a:pt x="66" y="34"/>
                    </a:lnTo>
                    <a:lnTo>
                      <a:pt x="66" y="29"/>
                    </a:lnTo>
                    <a:lnTo>
                      <a:pt x="62" y="15"/>
                    </a:lnTo>
                    <a:lnTo>
                      <a:pt x="59" y="13"/>
                    </a:lnTo>
                    <a:lnTo>
                      <a:pt x="55" y="7"/>
                    </a:lnTo>
                    <a:lnTo>
                      <a:pt x="53" y="4"/>
                    </a:lnTo>
                    <a:lnTo>
                      <a:pt x="52" y="0"/>
                    </a:lnTo>
                    <a:close/>
                  </a:path>
                </a:pathLst>
              </a:custGeom>
              <a:solidFill>
                <a:srgbClr val="E6E6E6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62" name="Freeform 144">
                <a:extLst>
                  <a:ext uri="{FF2B5EF4-FFF2-40B4-BE49-F238E27FC236}">
                    <a16:creationId xmlns:a16="http://schemas.microsoft.com/office/drawing/2014/main" id="{DEC7EFB5-B2F4-4E60-BE0B-701D93E229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73" y="1935"/>
                <a:ext cx="66" cy="82"/>
              </a:xfrm>
              <a:custGeom>
                <a:avLst/>
                <a:gdLst>
                  <a:gd name="T0" fmla="*/ 52 w 66"/>
                  <a:gd name="T1" fmla="*/ 0 h 82"/>
                  <a:gd name="T2" fmla="*/ 18 w 66"/>
                  <a:gd name="T3" fmla="*/ 22 h 82"/>
                  <a:gd name="T4" fmla="*/ 10 w 66"/>
                  <a:gd name="T5" fmla="*/ 48 h 82"/>
                  <a:gd name="T6" fmla="*/ 0 w 66"/>
                  <a:gd name="T7" fmla="*/ 68 h 82"/>
                  <a:gd name="T8" fmla="*/ 0 w 66"/>
                  <a:gd name="T9" fmla="*/ 75 h 82"/>
                  <a:gd name="T10" fmla="*/ 5 w 66"/>
                  <a:gd name="T11" fmla="*/ 81 h 82"/>
                  <a:gd name="T12" fmla="*/ 14 w 66"/>
                  <a:gd name="T13" fmla="*/ 82 h 82"/>
                  <a:gd name="T14" fmla="*/ 19 w 66"/>
                  <a:gd name="T15" fmla="*/ 81 h 82"/>
                  <a:gd name="T16" fmla="*/ 23 w 66"/>
                  <a:gd name="T17" fmla="*/ 82 h 82"/>
                  <a:gd name="T18" fmla="*/ 25 w 66"/>
                  <a:gd name="T19" fmla="*/ 81 h 82"/>
                  <a:gd name="T20" fmla="*/ 27 w 66"/>
                  <a:gd name="T21" fmla="*/ 79 h 82"/>
                  <a:gd name="T22" fmla="*/ 35 w 66"/>
                  <a:gd name="T23" fmla="*/ 75 h 82"/>
                  <a:gd name="T24" fmla="*/ 39 w 66"/>
                  <a:gd name="T25" fmla="*/ 77 h 82"/>
                  <a:gd name="T26" fmla="*/ 46 w 66"/>
                  <a:gd name="T27" fmla="*/ 82 h 82"/>
                  <a:gd name="T28" fmla="*/ 46 w 66"/>
                  <a:gd name="T29" fmla="*/ 82 h 82"/>
                  <a:gd name="T30" fmla="*/ 48 w 66"/>
                  <a:gd name="T31" fmla="*/ 79 h 82"/>
                  <a:gd name="T32" fmla="*/ 57 w 66"/>
                  <a:gd name="T33" fmla="*/ 68 h 82"/>
                  <a:gd name="T34" fmla="*/ 60 w 66"/>
                  <a:gd name="T35" fmla="*/ 59 h 82"/>
                  <a:gd name="T36" fmla="*/ 60 w 66"/>
                  <a:gd name="T37" fmla="*/ 59 h 82"/>
                  <a:gd name="T38" fmla="*/ 60 w 66"/>
                  <a:gd name="T39" fmla="*/ 56 h 82"/>
                  <a:gd name="T40" fmla="*/ 57 w 66"/>
                  <a:gd name="T41" fmla="*/ 56 h 82"/>
                  <a:gd name="T42" fmla="*/ 57 w 66"/>
                  <a:gd name="T43" fmla="*/ 54 h 82"/>
                  <a:gd name="T44" fmla="*/ 50 w 66"/>
                  <a:gd name="T45" fmla="*/ 56 h 82"/>
                  <a:gd name="T46" fmla="*/ 44 w 66"/>
                  <a:gd name="T47" fmla="*/ 54 h 82"/>
                  <a:gd name="T48" fmla="*/ 37 w 66"/>
                  <a:gd name="T49" fmla="*/ 56 h 82"/>
                  <a:gd name="T50" fmla="*/ 35 w 66"/>
                  <a:gd name="T51" fmla="*/ 59 h 82"/>
                  <a:gd name="T52" fmla="*/ 34 w 66"/>
                  <a:gd name="T53" fmla="*/ 59 h 82"/>
                  <a:gd name="T54" fmla="*/ 32 w 66"/>
                  <a:gd name="T55" fmla="*/ 57 h 82"/>
                  <a:gd name="T56" fmla="*/ 30 w 66"/>
                  <a:gd name="T57" fmla="*/ 56 h 82"/>
                  <a:gd name="T58" fmla="*/ 30 w 66"/>
                  <a:gd name="T59" fmla="*/ 54 h 82"/>
                  <a:gd name="T60" fmla="*/ 34 w 66"/>
                  <a:gd name="T61" fmla="*/ 56 h 82"/>
                  <a:gd name="T62" fmla="*/ 35 w 66"/>
                  <a:gd name="T63" fmla="*/ 56 h 82"/>
                  <a:gd name="T64" fmla="*/ 37 w 66"/>
                  <a:gd name="T65" fmla="*/ 52 h 82"/>
                  <a:gd name="T66" fmla="*/ 41 w 66"/>
                  <a:gd name="T67" fmla="*/ 47 h 82"/>
                  <a:gd name="T68" fmla="*/ 44 w 66"/>
                  <a:gd name="T69" fmla="*/ 45 h 82"/>
                  <a:gd name="T70" fmla="*/ 48 w 66"/>
                  <a:gd name="T71" fmla="*/ 45 h 82"/>
                  <a:gd name="T72" fmla="*/ 52 w 66"/>
                  <a:gd name="T73" fmla="*/ 40 h 82"/>
                  <a:gd name="T74" fmla="*/ 60 w 66"/>
                  <a:gd name="T75" fmla="*/ 38 h 82"/>
                  <a:gd name="T76" fmla="*/ 66 w 66"/>
                  <a:gd name="T77" fmla="*/ 34 h 82"/>
                  <a:gd name="T78" fmla="*/ 66 w 66"/>
                  <a:gd name="T79" fmla="*/ 29 h 82"/>
                  <a:gd name="T80" fmla="*/ 62 w 66"/>
                  <a:gd name="T81" fmla="*/ 15 h 82"/>
                  <a:gd name="T82" fmla="*/ 59 w 66"/>
                  <a:gd name="T83" fmla="*/ 13 h 82"/>
                  <a:gd name="T84" fmla="*/ 55 w 66"/>
                  <a:gd name="T85" fmla="*/ 7 h 82"/>
                  <a:gd name="T86" fmla="*/ 53 w 66"/>
                  <a:gd name="T87" fmla="*/ 4 h 82"/>
                  <a:gd name="T88" fmla="*/ 52 w 66"/>
                  <a:gd name="T89" fmla="*/ 0 h 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66" h="82">
                    <a:moveTo>
                      <a:pt x="52" y="0"/>
                    </a:moveTo>
                    <a:lnTo>
                      <a:pt x="18" y="22"/>
                    </a:lnTo>
                    <a:lnTo>
                      <a:pt x="10" y="48"/>
                    </a:lnTo>
                    <a:lnTo>
                      <a:pt x="0" y="68"/>
                    </a:lnTo>
                    <a:lnTo>
                      <a:pt x="0" y="75"/>
                    </a:lnTo>
                    <a:lnTo>
                      <a:pt x="5" y="81"/>
                    </a:lnTo>
                    <a:lnTo>
                      <a:pt x="14" y="82"/>
                    </a:lnTo>
                    <a:lnTo>
                      <a:pt x="19" y="81"/>
                    </a:lnTo>
                    <a:lnTo>
                      <a:pt x="23" y="82"/>
                    </a:lnTo>
                    <a:lnTo>
                      <a:pt x="25" y="81"/>
                    </a:lnTo>
                    <a:lnTo>
                      <a:pt x="27" y="79"/>
                    </a:lnTo>
                    <a:lnTo>
                      <a:pt x="35" y="75"/>
                    </a:lnTo>
                    <a:lnTo>
                      <a:pt x="39" y="77"/>
                    </a:lnTo>
                    <a:lnTo>
                      <a:pt x="46" y="82"/>
                    </a:lnTo>
                    <a:lnTo>
                      <a:pt x="46" y="82"/>
                    </a:lnTo>
                    <a:lnTo>
                      <a:pt x="48" y="79"/>
                    </a:lnTo>
                    <a:lnTo>
                      <a:pt x="57" y="68"/>
                    </a:lnTo>
                    <a:lnTo>
                      <a:pt x="60" y="59"/>
                    </a:lnTo>
                    <a:lnTo>
                      <a:pt x="60" y="59"/>
                    </a:lnTo>
                    <a:lnTo>
                      <a:pt x="60" y="56"/>
                    </a:lnTo>
                    <a:lnTo>
                      <a:pt x="57" y="56"/>
                    </a:lnTo>
                    <a:lnTo>
                      <a:pt x="57" y="54"/>
                    </a:lnTo>
                    <a:lnTo>
                      <a:pt x="50" y="56"/>
                    </a:lnTo>
                    <a:lnTo>
                      <a:pt x="44" y="54"/>
                    </a:lnTo>
                    <a:lnTo>
                      <a:pt x="37" y="56"/>
                    </a:lnTo>
                    <a:lnTo>
                      <a:pt x="35" y="59"/>
                    </a:lnTo>
                    <a:lnTo>
                      <a:pt x="34" y="59"/>
                    </a:lnTo>
                    <a:lnTo>
                      <a:pt x="32" y="57"/>
                    </a:lnTo>
                    <a:lnTo>
                      <a:pt x="30" y="56"/>
                    </a:lnTo>
                    <a:lnTo>
                      <a:pt x="30" y="54"/>
                    </a:lnTo>
                    <a:lnTo>
                      <a:pt x="34" y="56"/>
                    </a:lnTo>
                    <a:lnTo>
                      <a:pt x="35" y="56"/>
                    </a:lnTo>
                    <a:lnTo>
                      <a:pt x="37" y="52"/>
                    </a:lnTo>
                    <a:lnTo>
                      <a:pt x="41" y="47"/>
                    </a:lnTo>
                    <a:lnTo>
                      <a:pt x="44" y="45"/>
                    </a:lnTo>
                    <a:lnTo>
                      <a:pt x="48" y="45"/>
                    </a:lnTo>
                    <a:lnTo>
                      <a:pt x="52" y="40"/>
                    </a:lnTo>
                    <a:lnTo>
                      <a:pt x="60" y="38"/>
                    </a:lnTo>
                    <a:lnTo>
                      <a:pt x="66" y="34"/>
                    </a:lnTo>
                    <a:lnTo>
                      <a:pt x="66" y="29"/>
                    </a:lnTo>
                    <a:lnTo>
                      <a:pt x="62" y="15"/>
                    </a:lnTo>
                    <a:lnTo>
                      <a:pt x="59" y="13"/>
                    </a:lnTo>
                    <a:lnTo>
                      <a:pt x="55" y="7"/>
                    </a:lnTo>
                    <a:lnTo>
                      <a:pt x="53" y="4"/>
                    </a:lnTo>
                    <a:lnTo>
                      <a:pt x="52" y="0"/>
                    </a:lnTo>
                  </a:path>
                </a:pathLst>
              </a:custGeom>
              <a:noFill/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63" name="Freeform 145">
                <a:extLst>
                  <a:ext uri="{FF2B5EF4-FFF2-40B4-BE49-F238E27FC236}">
                    <a16:creationId xmlns:a16="http://schemas.microsoft.com/office/drawing/2014/main" id="{031B74C1-9E6A-4B3B-BCF3-D6282E89A71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10" y="1469"/>
                <a:ext cx="716" cy="616"/>
              </a:xfrm>
              <a:custGeom>
                <a:avLst/>
                <a:gdLst>
                  <a:gd name="T0" fmla="*/ 709 w 716"/>
                  <a:gd name="T1" fmla="*/ 222 h 616"/>
                  <a:gd name="T2" fmla="*/ 704 w 716"/>
                  <a:gd name="T3" fmla="*/ 222 h 616"/>
                  <a:gd name="T4" fmla="*/ 695 w 716"/>
                  <a:gd name="T5" fmla="*/ 207 h 616"/>
                  <a:gd name="T6" fmla="*/ 668 w 716"/>
                  <a:gd name="T7" fmla="*/ 191 h 616"/>
                  <a:gd name="T8" fmla="*/ 663 w 716"/>
                  <a:gd name="T9" fmla="*/ 93 h 616"/>
                  <a:gd name="T10" fmla="*/ 648 w 716"/>
                  <a:gd name="T11" fmla="*/ 73 h 616"/>
                  <a:gd name="T12" fmla="*/ 638 w 716"/>
                  <a:gd name="T13" fmla="*/ 38 h 616"/>
                  <a:gd name="T14" fmla="*/ 622 w 716"/>
                  <a:gd name="T15" fmla="*/ 23 h 616"/>
                  <a:gd name="T16" fmla="*/ 591 w 716"/>
                  <a:gd name="T17" fmla="*/ 0 h 616"/>
                  <a:gd name="T18" fmla="*/ 565 w 716"/>
                  <a:gd name="T19" fmla="*/ 11 h 616"/>
                  <a:gd name="T20" fmla="*/ 531 w 716"/>
                  <a:gd name="T21" fmla="*/ 41 h 616"/>
                  <a:gd name="T22" fmla="*/ 504 w 716"/>
                  <a:gd name="T23" fmla="*/ 63 h 616"/>
                  <a:gd name="T24" fmla="*/ 413 w 716"/>
                  <a:gd name="T25" fmla="*/ 52 h 616"/>
                  <a:gd name="T26" fmla="*/ 415 w 716"/>
                  <a:gd name="T27" fmla="*/ 43 h 616"/>
                  <a:gd name="T28" fmla="*/ 411 w 716"/>
                  <a:gd name="T29" fmla="*/ 41 h 616"/>
                  <a:gd name="T30" fmla="*/ 136 w 716"/>
                  <a:gd name="T31" fmla="*/ 50 h 616"/>
                  <a:gd name="T32" fmla="*/ 93 w 716"/>
                  <a:gd name="T33" fmla="*/ 139 h 616"/>
                  <a:gd name="T34" fmla="*/ 93 w 716"/>
                  <a:gd name="T35" fmla="*/ 332 h 616"/>
                  <a:gd name="T36" fmla="*/ 49 w 716"/>
                  <a:gd name="T37" fmla="*/ 338 h 616"/>
                  <a:gd name="T38" fmla="*/ 20 w 716"/>
                  <a:gd name="T39" fmla="*/ 389 h 616"/>
                  <a:gd name="T40" fmla="*/ 20 w 716"/>
                  <a:gd name="T41" fmla="*/ 409 h 616"/>
                  <a:gd name="T42" fmla="*/ 13 w 716"/>
                  <a:gd name="T43" fmla="*/ 414 h 616"/>
                  <a:gd name="T44" fmla="*/ 9 w 716"/>
                  <a:gd name="T45" fmla="*/ 438 h 616"/>
                  <a:gd name="T46" fmla="*/ 0 w 716"/>
                  <a:gd name="T47" fmla="*/ 470 h 616"/>
                  <a:gd name="T48" fmla="*/ 20 w 716"/>
                  <a:gd name="T49" fmla="*/ 464 h 616"/>
                  <a:gd name="T50" fmla="*/ 34 w 716"/>
                  <a:gd name="T51" fmla="*/ 516 h 616"/>
                  <a:gd name="T52" fmla="*/ 38 w 716"/>
                  <a:gd name="T53" fmla="*/ 522 h 616"/>
                  <a:gd name="T54" fmla="*/ 45 w 716"/>
                  <a:gd name="T55" fmla="*/ 538 h 616"/>
                  <a:gd name="T56" fmla="*/ 72 w 716"/>
                  <a:gd name="T57" fmla="*/ 586 h 616"/>
                  <a:gd name="T58" fmla="*/ 74 w 716"/>
                  <a:gd name="T59" fmla="*/ 600 h 616"/>
                  <a:gd name="T60" fmla="*/ 86 w 716"/>
                  <a:gd name="T61" fmla="*/ 600 h 616"/>
                  <a:gd name="T62" fmla="*/ 111 w 716"/>
                  <a:gd name="T63" fmla="*/ 593 h 616"/>
                  <a:gd name="T64" fmla="*/ 141 w 716"/>
                  <a:gd name="T65" fmla="*/ 586 h 616"/>
                  <a:gd name="T66" fmla="*/ 177 w 716"/>
                  <a:gd name="T67" fmla="*/ 570 h 616"/>
                  <a:gd name="T68" fmla="*/ 195 w 716"/>
                  <a:gd name="T69" fmla="*/ 604 h 616"/>
                  <a:gd name="T70" fmla="*/ 229 w 716"/>
                  <a:gd name="T71" fmla="*/ 604 h 616"/>
                  <a:gd name="T72" fmla="*/ 270 w 716"/>
                  <a:gd name="T73" fmla="*/ 616 h 616"/>
                  <a:gd name="T74" fmla="*/ 313 w 716"/>
                  <a:gd name="T75" fmla="*/ 598 h 616"/>
                  <a:gd name="T76" fmla="*/ 336 w 716"/>
                  <a:gd name="T77" fmla="*/ 584 h 616"/>
                  <a:gd name="T78" fmla="*/ 388 w 716"/>
                  <a:gd name="T79" fmla="*/ 598 h 616"/>
                  <a:gd name="T80" fmla="*/ 438 w 716"/>
                  <a:gd name="T81" fmla="*/ 563 h 616"/>
                  <a:gd name="T82" fmla="*/ 457 w 716"/>
                  <a:gd name="T83" fmla="*/ 513 h 616"/>
                  <a:gd name="T84" fmla="*/ 472 w 716"/>
                  <a:gd name="T85" fmla="*/ 502 h 616"/>
                  <a:gd name="T86" fmla="*/ 495 w 716"/>
                  <a:gd name="T87" fmla="*/ 489 h 616"/>
                  <a:gd name="T88" fmla="*/ 493 w 716"/>
                  <a:gd name="T89" fmla="*/ 536 h 616"/>
                  <a:gd name="T90" fmla="*/ 525 w 716"/>
                  <a:gd name="T91" fmla="*/ 580 h 616"/>
                  <a:gd name="T92" fmla="*/ 522 w 716"/>
                  <a:gd name="T93" fmla="*/ 609 h 616"/>
                  <a:gd name="T94" fmla="*/ 532 w 716"/>
                  <a:gd name="T95" fmla="*/ 607 h 616"/>
                  <a:gd name="T96" fmla="*/ 538 w 716"/>
                  <a:gd name="T97" fmla="*/ 568 h 616"/>
                  <a:gd name="T98" fmla="*/ 550 w 716"/>
                  <a:gd name="T99" fmla="*/ 548 h 616"/>
                  <a:gd name="T100" fmla="*/ 563 w 716"/>
                  <a:gd name="T101" fmla="*/ 545 h 616"/>
                  <a:gd name="T102" fmla="*/ 606 w 716"/>
                  <a:gd name="T103" fmla="*/ 466 h 616"/>
                  <a:gd name="T104" fmla="*/ 618 w 716"/>
                  <a:gd name="T105" fmla="*/ 459 h 616"/>
                  <a:gd name="T106" fmla="*/ 631 w 716"/>
                  <a:gd name="T107" fmla="*/ 372 h 616"/>
                  <a:gd name="T108" fmla="*/ 665 w 716"/>
                  <a:gd name="T109" fmla="*/ 273 h 616"/>
                  <a:gd name="T110" fmla="*/ 677 w 716"/>
                  <a:gd name="T111" fmla="*/ 263 h 616"/>
                  <a:gd name="T112" fmla="*/ 716 w 716"/>
                  <a:gd name="T113" fmla="*/ 231 h 6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716" h="616">
                    <a:moveTo>
                      <a:pt x="715" y="222"/>
                    </a:moveTo>
                    <a:lnTo>
                      <a:pt x="709" y="222"/>
                    </a:lnTo>
                    <a:lnTo>
                      <a:pt x="707" y="220"/>
                    </a:lnTo>
                    <a:lnTo>
                      <a:pt x="704" y="222"/>
                    </a:lnTo>
                    <a:lnTo>
                      <a:pt x="700" y="213"/>
                    </a:lnTo>
                    <a:lnTo>
                      <a:pt x="695" y="207"/>
                    </a:lnTo>
                    <a:lnTo>
                      <a:pt x="673" y="198"/>
                    </a:lnTo>
                    <a:lnTo>
                      <a:pt x="668" y="191"/>
                    </a:lnTo>
                    <a:lnTo>
                      <a:pt x="661" y="91"/>
                    </a:lnTo>
                    <a:lnTo>
                      <a:pt x="663" y="93"/>
                    </a:lnTo>
                    <a:lnTo>
                      <a:pt x="661" y="88"/>
                    </a:lnTo>
                    <a:lnTo>
                      <a:pt x="648" y="73"/>
                    </a:lnTo>
                    <a:lnTo>
                      <a:pt x="647" y="50"/>
                    </a:lnTo>
                    <a:lnTo>
                      <a:pt x="638" y="38"/>
                    </a:lnTo>
                    <a:lnTo>
                      <a:pt x="631" y="34"/>
                    </a:lnTo>
                    <a:lnTo>
                      <a:pt x="622" y="23"/>
                    </a:lnTo>
                    <a:lnTo>
                      <a:pt x="602" y="15"/>
                    </a:lnTo>
                    <a:lnTo>
                      <a:pt x="591" y="0"/>
                    </a:lnTo>
                    <a:lnTo>
                      <a:pt x="573" y="15"/>
                    </a:lnTo>
                    <a:lnTo>
                      <a:pt x="565" y="11"/>
                    </a:lnTo>
                    <a:lnTo>
                      <a:pt x="554" y="36"/>
                    </a:lnTo>
                    <a:lnTo>
                      <a:pt x="531" y="41"/>
                    </a:lnTo>
                    <a:lnTo>
                      <a:pt x="525" y="61"/>
                    </a:lnTo>
                    <a:lnTo>
                      <a:pt x="504" y="63"/>
                    </a:lnTo>
                    <a:lnTo>
                      <a:pt x="490" y="52"/>
                    </a:lnTo>
                    <a:lnTo>
                      <a:pt x="413" y="52"/>
                    </a:lnTo>
                    <a:lnTo>
                      <a:pt x="416" y="43"/>
                    </a:lnTo>
                    <a:lnTo>
                      <a:pt x="415" y="43"/>
                    </a:lnTo>
                    <a:lnTo>
                      <a:pt x="413" y="41"/>
                    </a:lnTo>
                    <a:lnTo>
                      <a:pt x="411" y="41"/>
                    </a:lnTo>
                    <a:lnTo>
                      <a:pt x="404" y="50"/>
                    </a:lnTo>
                    <a:lnTo>
                      <a:pt x="136" y="50"/>
                    </a:lnTo>
                    <a:lnTo>
                      <a:pt x="136" y="139"/>
                    </a:lnTo>
                    <a:lnTo>
                      <a:pt x="93" y="139"/>
                    </a:lnTo>
                    <a:lnTo>
                      <a:pt x="93" y="164"/>
                    </a:lnTo>
                    <a:lnTo>
                      <a:pt x="93" y="332"/>
                    </a:lnTo>
                    <a:lnTo>
                      <a:pt x="49" y="336"/>
                    </a:lnTo>
                    <a:lnTo>
                      <a:pt x="49" y="338"/>
                    </a:lnTo>
                    <a:lnTo>
                      <a:pt x="45" y="354"/>
                    </a:lnTo>
                    <a:lnTo>
                      <a:pt x="20" y="389"/>
                    </a:lnTo>
                    <a:lnTo>
                      <a:pt x="20" y="406"/>
                    </a:lnTo>
                    <a:lnTo>
                      <a:pt x="20" y="409"/>
                    </a:lnTo>
                    <a:lnTo>
                      <a:pt x="18" y="411"/>
                    </a:lnTo>
                    <a:lnTo>
                      <a:pt x="13" y="414"/>
                    </a:lnTo>
                    <a:lnTo>
                      <a:pt x="11" y="418"/>
                    </a:lnTo>
                    <a:lnTo>
                      <a:pt x="9" y="438"/>
                    </a:lnTo>
                    <a:lnTo>
                      <a:pt x="2" y="452"/>
                    </a:lnTo>
                    <a:lnTo>
                      <a:pt x="0" y="470"/>
                    </a:lnTo>
                    <a:lnTo>
                      <a:pt x="4" y="470"/>
                    </a:lnTo>
                    <a:lnTo>
                      <a:pt x="20" y="464"/>
                    </a:lnTo>
                    <a:lnTo>
                      <a:pt x="20" y="477"/>
                    </a:lnTo>
                    <a:lnTo>
                      <a:pt x="34" y="516"/>
                    </a:lnTo>
                    <a:lnTo>
                      <a:pt x="34" y="518"/>
                    </a:lnTo>
                    <a:lnTo>
                      <a:pt x="38" y="522"/>
                    </a:lnTo>
                    <a:lnTo>
                      <a:pt x="41" y="525"/>
                    </a:lnTo>
                    <a:lnTo>
                      <a:pt x="45" y="538"/>
                    </a:lnTo>
                    <a:lnTo>
                      <a:pt x="38" y="541"/>
                    </a:lnTo>
                    <a:lnTo>
                      <a:pt x="72" y="586"/>
                    </a:lnTo>
                    <a:lnTo>
                      <a:pt x="75" y="597"/>
                    </a:lnTo>
                    <a:lnTo>
                      <a:pt x="74" y="600"/>
                    </a:lnTo>
                    <a:lnTo>
                      <a:pt x="75" y="600"/>
                    </a:lnTo>
                    <a:lnTo>
                      <a:pt x="86" y="600"/>
                    </a:lnTo>
                    <a:lnTo>
                      <a:pt x="102" y="598"/>
                    </a:lnTo>
                    <a:lnTo>
                      <a:pt x="111" y="593"/>
                    </a:lnTo>
                    <a:lnTo>
                      <a:pt x="132" y="593"/>
                    </a:lnTo>
                    <a:lnTo>
                      <a:pt x="141" y="586"/>
                    </a:lnTo>
                    <a:lnTo>
                      <a:pt x="143" y="575"/>
                    </a:lnTo>
                    <a:lnTo>
                      <a:pt x="177" y="570"/>
                    </a:lnTo>
                    <a:lnTo>
                      <a:pt x="179" y="579"/>
                    </a:lnTo>
                    <a:lnTo>
                      <a:pt x="195" y="604"/>
                    </a:lnTo>
                    <a:lnTo>
                      <a:pt x="209" y="609"/>
                    </a:lnTo>
                    <a:lnTo>
                      <a:pt x="229" y="604"/>
                    </a:lnTo>
                    <a:lnTo>
                      <a:pt x="261" y="604"/>
                    </a:lnTo>
                    <a:lnTo>
                      <a:pt x="270" y="616"/>
                    </a:lnTo>
                    <a:lnTo>
                      <a:pt x="299" y="614"/>
                    </a:lnTo>
                    <a:lnTo>
                      <a:pt x="313" y="598"/>
                    </a:lnTo>
                    <a:lnTo>
                      <a:pt x="334" y="597"/>
                    </a:lnTo>
                    <a:lnTo>
                      <a:pt x="336" y="584"/>
                    </a:lnTo>
                    <a:lnTo>
                      <a:pt x="354" y="575"/>
                    </a:lnTo>
                    <a:lnTo>
                      <a:pt x="388" y="598"/>
                    </a:lnTo>
                    <a:lnTo>
                      <a:pt x="411" y="597"/>
                    </a:lnTo>
                    <a:lnTo>
                      <a:pt x="438" y="563"/>
                    </a:lnTo>
                    <a:lnTo>
                      <a:pt x="461" y="543"/>
                    </a:lnTo>
                    <a:lnTo>
                      <a:pt x="457" y="513"/>
                    </a:lnTo>
                    <a:lnTo>
                      <a:pt x="443" y="500"/>
                    </a:lnTo>
                    <a:lnTo>
                      <a:pt x="472" y="502"/>
                    </a:lnTo>
                    <a:lnTo>
                      <a:pt x="472" y="489"/>
                    </a:lnTo>
                    <a:lnTo>
                      <a:pt x="495" y="489"/>
                    </a:lnTo>
                    <a:lnTo>
                      <a:pt x="491" y="509"/>
                    </a:lnTo>
                    <a:lnTo>
                      <a:pt x="493" y="536"/>
                    </a:lnTo>
                    <a:lnTo>
                      <a:pt x="497" y="555"/>
                    </a:lnTo>
                    <a:lnTo>
                      <a:pt x="525" y="580"/>
                    </a:lnTo>
                    <a:lnTo>
                      <a:pt x="523" y="597"/>
                    </a:lnTo>
                    <a:lnTo>
                      <a:pt x="522" y="609"/>
                    </a:lnTo>
                    <a:lnTo>
                      <a:pt x="531" y="609"/>
                    </a:lnTo>
                    <a:lnTo>
                      <a:pt x="532" y="607"/>
                    </a:lnTo>
                    <a:lnTo>
                      <a:pt x="534" y="566"/>
                    </a:lnTo>
                    <a:lnTo>
                      <a:pt x="538" y="568"/>
                    </a:lnTo>
                    <a:lnTo>
                      <a:pt x="545" y="552"/>
                    </a:lnTo>
                    <a:lnTo>
                      <a:pt x="550" y="548"/>
                    </a:lnTo>
                    <a:lnTo>
                      <a:pt x="561" y="548"/>
                    </a:lnTo>
                    <a:lnTo>
                      <a:pt x="563" y="545"/>
                    </a:lnTo>
                    <a:lnTo>
                      <a:pt x="572" y="513"/>
                    </a:lnTo>
                    <a:lnTo>
                      <a:pt x="606" y="466"/>
                    </a:lnTo>
                    <a:lnTo>
                      <a:pt x="613" y="464"/>
                    </a:lnTo>
                    <a:lnTo>
                      <a:pt x="618" y="459"/>
                    </a:lnTo>
                    <a:lnTo>
                      <a:pt x="632" y="400"/>
                    </a:lnTo>
                    <a:lnTo>
                      <a:pt x="631" y="372"/>
                    </a:lnTo>
                    <a:lnTo>
                      <a:pt x="656" y="275"/>
                    </a:lnTo>
                    <a:lnTo>
                      <a:pt x="665" y="273"/>
                    </a:lnTo>
                    <a:lnTo>
                      <a:pt x="672" y="270"/>
                    </a:lnTo>
                    <a:lnTo>
                      <a:pt x="677" y="263"/>
                    </a:lnTo>
                    <a:lnTo>
                      <a:pt x="709" y="248"/>
                    </a:lnTo>
                    <a:lnTo>
                      <a:pt x="716" y="231"/>
                    </a:lnTo>
                    <a:lnTo>
                      <a:pt x="715" y="222"/>
                    </a:lnTo>
                    <a:close/>
                  </a:path>
                </a:pathLst>
              </a:custGeom>
              <a:solidFill>
                <a:srgbClr val="E6E6E6"/>
              </a:solidFill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  <p:sp>
            <p:nvSpPr>
              <p:cNvPr id="464" name="Freeform 146">
                <a:extLst>
                  <a:ext uri="{FF2B5EF4-FFF2-40B4-BE49-F238E27FC236}">
                    <a16:creationId xmlns:a16="http://schemas.microsoft.com/office/drawing/2014/main" id="{FEF652BA-5162-4AB7-90F2-24EA2B0A2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080" y="1958"/>
                <a:ext cx="536" cy="375"/>
              </a:xfrm>
              <a:custGeom>
                <a:avLst/>
                <a:gdLst>
                  <a:gd name="T0" fmla="*/ 503 w 536"/>
                  <a:gd name="T1" fmla="*/ 290 h 375"/>
                  <a:gd name="T2" fmla="*/ 462 w 536"/>
                  <a:gd name="T3" fmla="*/ 227 h 375"/>
                  <a:gd name="T4" fmla="*/ 455 w 536"/>
                  <a:gd name="T5" fmla="*/ 211 h 375"/>
                  <a:gd name="T6" fmla="*/ 443 w 536"/>
                  <a:gd name="T7" fmla="*/ 200 h 375"/>
                  <a:gd name="T8" fmla="*/ 427 w 536"/>
                  <a:gd name="T9" fmla="*/ 199 h 375"/>
                  <a:gd name="T10" fmla="*/ 416 w 536"/>
                  <a:gd name="T11" fmla="*/ 193 h 375"/>
                  <a:gd name="T12" fmla="*/ 416 w 536"/>
                  <a:gd name="T13" fmla="*/ 184 h 375"/>
                  <a:gd name="T14" fmla="*/ 420 w 536"/>
                  <a:gd name="T15" fmla="*/ 168 h 375"/>
                  <a:gd name="T16" fmla="*/ 445 w 536"/>
                  <a:gd name="T17" fmla="*/ 168 h 375"/>
                  <a:gd name="T18" fmla="*/ 461 w 536"/>
                  <a:gd name="T19" fmla="*/ 159 h 375"/>
                  <a:gd name="T20" fmla="*/ 461 w 536"/>
                  <a:gd name="T21" fmla="*/ 120 h 375"/>
                  <a:gd name="T22" fmla="*/ 453 w 536"/>
                  <a:gd name="T23" fmla="*/ 108 h 375"/>
                  <a:gd name="T24" fmla="*/ 427 w 536"/>
                  <a:gd name="T25" fmla="*/ 66 h 375"/>
                  <a:gd name="T26" fmla="*/ 421 w 536"/>
                  <a:gd name="T27" fmla="*/ 20 h 375"/>
                  <a:gd name="T28" fmla="*/ 402 w 536"/>
                  <a:gd name="T29" fmla="*/ 0 h 375"/>
                  <a:gd name="T30" fmla="*/ 373 w 536"/>
                  <a:gd name="T31" fmla="*/ 11 h 375"/>
                  <a:gd name="T32" fmla="*/ 391 w 536"/>
                  <a:gd name="T33" fmla="*/ 54 h 375"/>
                  <a:gd name="T34" fmla="*/ 341 w 536"/>
                  <a:gd name="T35" fmla="*/ 108 h 375"/>
                  <a:gd name="T36" fmla="*/ 284 w 536"/>
                  <a:gd name="T37" fmla="*/ 86 h 375"/>
                  <a:gd name="T38" fmla="*/ 264 w 536"/>
                  <a:gd name="T39" fmla="*/ 108 h 375"/>
                  <a:gd name="T40" fmla="*/ 229 w 536"/>
                  <a:gd name="T41" fmla="*/ 125 h 375"/>
                  <a:gd name="T42" fmla="*/ 191 w 536"/>
                  <a:gd name="T43" fmla="*/ 115 h 375"/>
                  <a:gd name="T44" fmla="*/ 139 w 536"/>
                  <a:gd name="T45" fmla="*/ 120 h 375"/>
                  <a:gd name="T46" fmla="*/ 109 w 536"/>
                  <a:gd name="T47" fmla="*/ 90 h 375"/>
                  <a:gd name="T48" fmla="*/ 73 w 536"/>
                  <a:gd name="T49" fmla="*/ 86 h 375"/>
                  <a:gd name="T50" fmla="*/ 62 w 536"/>
                  <a:gd name="T51" fmla="*/ 104 h 375"/>
                  <a:gd name="T52" fmla="*/ 32 w 536"/>
                  <a:gd name="T53" fmla="*/ 109 h 375"/>
                  <a:gd name="T54" fmla="*/ 5 w 536"/>
                  <a:gd name="T55" fmla="*/ 111 h 375"/>
                  <a:gd name="T56" fmla="*/ 0 w 536"/>
                  <a:gd name="T57" fmla="*/ 134 h 375"/>
                  <a:gd name="T58" fmla="*/ 9 w 536"/>
                  <a:gd name="T59" fmla="*/ 154 h 375"/>
                  <a:gd name="T60" fmla="*/ 32 w 536"/>
                  <a:gd name="T61" fmla="*/ 168 h 375"/>
                  <a:gd name="T62" fmla="*/ 59 w 536"/>
                  <a:gd name="T63" fmla="*/ 174 h 375"/>
                  <a:gd name="T64" fmla="*/ 73 w 536"/>
                  <a:gd name="T65" fmla="*/ 186 h 375"/>
                  <a:gd name="T66" fmla="*/ 77 w 536"/>
                  <a:gd name="T67" fmla="*/ 204 h 375"/>
                  <a:gd name="T68" fmla="*/ 112 w 536"/>
                  <a:gd name="T69" fmla="*/ 231 h 375"/>
                  <a:gd name="T70" fmla="*/ 129 w 536"/>
                  <a:gd name="T71" fmla="*/ 252 h 375"/>
                  <a:gd name="T72" fmla="*/ 134 w 536"/>
                  <a:gd name="T73" fmla="*/ 268 h 375"/>
                  <a:gd name="T74" fmla="*/ 166 w 536"/>
                  <a:gd name="T75" fmla="*/ 284 h 375"/>
                  <a:gd name="T76" fmla="*/ 171 w 536"/>
                  <a:gd name="T77" fmla="*/ 302 h 375"/>
                  <a:gd name="T78" fmla="*/ 191 w 536"/>
                  <a:gd name="T79" fmla="*/ 322 h 375"/>
                  <a:gd name="T80" fmla="*/ 218 w 536"/>
                  <a:gd name="T81" fmla="*/ 343 h 375"/>
                  <a:gd name="T82" fmla="*/ 229 w 536"/>
                  <a:gd name="T83" fmla="*/ 334 h 375"/>
                  <a:gd name="T84" fmla="*/ 257 w 536"/>
                  <a:gd name="T85" fmla="*/ 340 h 375"/>
                  <a:gd name="T86" fmla="*/ 318 w 536"/>
                  <a:gd name="T87" fmla="*/ 374 h 375"/>
                  <a:gd name="T88" fmla="*/ 329 w 536"/>
                  <a:gd name="T89" fmla="*/ 370 h 375"/>
                  <a:gd name="T90" fmla="*/ 348 w 536"/>
                  <a:gd name="T91" fmla="*/ 372 h 375"/>
                  <a:gd name="T92" fmla="*/ 366 w 536"/>
                  <a:gd name="T93" fmla="*/ 368 h 375"/>
                  <a:gd name="T94" fmla="*/ 432 w 536"/>
                  <a:gd name="T95" fmla="*/ 368 h 375"/>
                  <a:gd name="T96" fmla="*/ 453 w 536"/>
                  <a:gd name="T97" fmla="*/ 354 h 375"/>
                  <a:gd name="T98" fmla="*/ 475 w 536"/>
                  <a:gd name="T99" fmla="*/ 333 h 375"/>
                  <a:gd name="T100" fmla="*/ 536 w 536"/>
                  <a:gd name="T101" fmla="*/ 302 h 375"/>
                  <a:gd name="T102" fmla="*/ 511 w 536"/>
                  <a:gd name="T103" fmla="*/ 293 h 3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536" h="375">
                    <a:moveTo>
                      <a:pt x="511" y="293"/>
                    </a:moveTo>
                    <a:lnTo>
                      <a:pt x="503" y="290"/>
                    </a:lnTo>
                    <a:lnTo>
                      <a:pt x="486" y="243"/>
                    </a:lnTo>
                    <a:lnTo>
                      <a:pt x="462" y="227"/>
                    </a:lnTo>
                    <a:lnTo>
                      <a:pt x="457" y="220"/>
                    </a:lnTo>
                    <a:lnTo>
                      <a:pt x="455" y="211"/>
                    </a:lnTo>
                    <a:lnTo>
                      <a:pt x="450" y="204"/>
                    </a:lnTo>
                    <a:lnTo>
                      <a:pt x="443" y="200"/>
                    </a:lnTo>
                    <a:lnTo>
                      <a:pt x="434" y="197"/>
                    </a:lnTo>
                    <a:lnTo>
                      <a:pt x="427" y="199"/>
                    </a:lnTo>
                    <a:lnTo>
                      <a:pt x="421" y="193"/>
                    </a:lnTo>
                    <a:lnTo>
                      <a:pt x="416" y="193"/>
                    </a:lnTo>
                    <a:lnTo>
                      <a:pt x="412" y="190"/>
                    </a:lnTo>
                    <a:lnTo>
                      <a:pt x="416" y="184"/>
                    </a:lnTo>
                    <a:lnTo>
                      <a:pt x="420" y="181"/>
                    </a:lnTo>
                    <a:lnTo>
                      <a:pt x="420" y="168"/>
                    </a:lnTo>
                    <a:lnTo>
                      <a:pt x="427" y="166"/>
                    </a:lnTo>
                    <a:lnTo>
                      <a:pt x="445" y="168"/>
                    </a:lnTo>
                    <a:lnTo>
                      <a:pt x="453" y="165"/>
                    </a:lnTo>
                    <a:lnTo>
                      <a:pt x="461" y="159"/>
                    </a:lnTo>
                    <a:lnTo>
                      <a:pt x="462" y="118"/>
                    </a:lnTo>
                    <a:lnTo>
                      <a:pt x="461" y="120"/>
                    </a:lnTo>
                    <a:lnTo>
                      <a:pt x="452" y="120"/>
                    </a:lnTo>
                    <a:lnTo>
                      <a:pt x="453" y="108"/>
                    </a:lnTo>
                    <a:lnTo>
                      <a:pt x="455" y="91"/>
                    </a:lnTo>
                    <a:lnTo>
                      <a:pt x="427" y="66"/>
                    </a:lnTo>
                    <a:lnTo>
                      <a:pt x="423" y="47"/>
                    </a:lnTo>
                    <a:lnTo>
                      <a:pt x="421" y="20"/>
                    </a:lnTo>
                    <a:lnTo>
                      <a:pt x="425" y="0"/>
                    </a:lnTo>
                    <a:lnTo>
                      <a:pt x="402" y="0"/>
                    </a:lnTo>
                    <a:lnTo>
                      <a:pt x="402" y="13"/>
                    </a:lnTo>
                    <a:lnTo>
                      <a:pt x="373" y="11"/>
                    </a:lnTo>
                    <a:lnTo>
                      <a:pt x="387" y="24"/>
                    </a:lnTo>
                    <a:lnTo>
                      <a:pt x="391" y="54"/>
                    </a:lnTo>
                    <a:lnTo>
                      <a:pt x="368" y="74"/>
                    </a:lnTo>
                    <a:lnTo>
                      <a:pt x="341" y="108"/>
                    </a:lnTo>
                    <a:lnTo>
                      <a:pt x="318" y="109"/>
                    </a:lnTo>
                    <a:lnTo>
                      <a:pt x="284" y="86"/>
                    </a:lnTo>
                    <a:lnTo>
                      <a:pt x="266" y="95"/>
                    </a:lnTo>
                    <a:lnTo>
                      <a:pt x="264" y="108"/>
                    </a:lnTo>
                    <a:lnTo>
                      <a:pt x="243" y="109"/>
                    </a:lnTo>
                    <a:lnTo>
                      <a:pt x="229" y="125"/>
                    </a:lnTo>
                    <a:lnTo>
                      <a:pt x="200" y="127"/>
                    </a:lnTo>
                    <a:lnTo>
                      <a:pt x="191" y="115"/>
                    </a:lnTo>
                    <a:lnTo>
                      <a:pt x="159" y="115"/>
                    </a:lnTo>
                    <a:lnTo>
                      <a:pt x="139" y="120"/>
                    </a:lnTo>
                    <a:lnTo>
                      <a:pt x="125" y="115"/>
                    </a:lnTo>
                    <a:lnTo>
                      <a:pt x="109" y="90"/>
                    </a:lnTo>
                    <a:lnTo>
                      <a:pt x="107" y="81"/>
                    </a:lnTo>
                    <a:lnTo>
                      <a:pt x="73" y="86"/>
                    </a:lnTo>
                    <a:lnTo>
                      <a:pt x="71" y="97"/>
                    </a:lnTo>
                    <a:lnTo>
                      <a:pt x="62" y="104"/>
                    </a:lnTo>
                    <a:lnTo>
                      <a:pt x="41" y="104"/>
                    </a:lnTo>
                    <a:lnTo>
                      <a:pt x="32" y="109"/>
                    </a:lnTo>
                    <a:lnTo>
                      <a:pt x="16" y="111"/>
                    </a:lnTo>
                    <a:lnTo>
                      <a:pt x="5" y="111"/>
                    </a:lnTo>
                    <a:lnTo>
                      <a:pt x="4" y="111"/>
                    </a:lnTo>
                    <a:lnTo>
                      <a:pt x="0" y="134"/>
                    </a:lnTo>
                    <a:lnTo>
                      <a:pt x="0" y="145"/>
                    </a:lnTo>
                    <a:lnTo>
                      <a:pt x="9" y="154"/>
                    </a:lnTo>
                    <a:lnTo>
                      <a:pt x="29" y="156"/>
                    </a:lnTo>
                    <a:lnTo>
                      <a:pt x="32" y="168"/>
                    </a:lnTo>
                    <a:lnTo>
                      <a:pt x="41" y="172"/>
                    </a:lnTo>
                    <a:lnTo>
                      <a:pt x="59" y="174"/>
                    </a:lnTo>
                    <a:lnTo>
                      <a:pt x="73" y="183"/>
                    </a:lnTo>
                    <a:lnTo>
                      <a:pt x="73" y="186"/>
                    </a:lnTo>
                    <a:lnTo>
                      <a:pt x="73" y="195"/>
                    </a:lnTo>
                    <a:lnTo>
                      <a:pt x="77" y="204"/>
                    </a:lnTo>
                    <a:lnTo>
                      <a:pt x="107" y="222"/>
                    </a:lnTo>
                    <a:lnTo>
                      <a:pt x="112" y="231"/>
                    </a:lnTo>
                    <a:lnTo>
                      <a:pt x="121" y="234"/>
                    </a:lnTo>
                    <a:lnTo>
                      <a:pt x="129" y="252"/>
                    </a:lnTo>
                    <a:lnTo>
                      <a:pt x="134" y="259"/>
                    </a:lnTo>
                    <a:lnTo>
                      <a:pt x="134" y="268"/>
                    </a:lnTo>
                    <a:lnTo>
                      <a:pt x="143" y="270"/>
                    </a:lnTo>
                    <a:lnTo>
                      <a:pt x="166" y="284"/>
                    </a:lnTo>
                    <a:lnTo>
                      <a:pt x="170" y="293"/>
                    </a:lnTo>
                    <a:lnTo>
                      <a:pt x="171" y="302"/>
                    </a:lnTo>
                    <a:lnTo>
                      <a:pt x="180" y="315"/>
                    </a:lnTo>
                    <a:lnTo>
                      <a:pt x="191" y="322"/>
                    </a:lnTo>
                    <a:lnTo>
                      <a:pt x="200" y="336"/>
                    </a:lnTo>
                    <a:lnTo>
                      <a:pt x="218" y="343"/>
                    </a:lnTo>
                    <a:lnTo>
                      <a:pt x="223" y="341"/>
                    </a:lnTo>
                    <a:lnTo>
                      <a:pt x="229" y="334"/>
                    </a:lnTo>
                    <a:lnTo>
                      <a:pt x="248" y="340"/>
                    </a:lnTo>
                    <a:lnTo>
                      <a:pt x="257" y="340"/>
                    </a:lnTo>
                    <a:lnTo>
                      <a:pt x="268" y="331"/>
                    </a:lnTo>
                    <a:lnTo>
                      <a:pt x="318" y="374"/>
                    </a:lnTo>
                    <a:lnTo>
                      <a:pt x="323" y="374"/>
                    </a:lnTo>
                    <a:lnTo>
                      <a:pt x="329" y="370"/>
                    </a:lnTo>
                    <a:lnTo>
                      <a:pt x="339" y="368"/>
                    </a:lnTo>
                    <a:lnTo>
                      <a:pt x="348" y="372"/>
                    </a:lnTo>
                    <a:lnTo>
                      <a:pt x="355" y="370"/>
                    </a:lnTo>
                    <a:lnTo>
                      <a:pt x="366" y="368"/>
                    </a:lnTo>
                    <a:lnTo>
                      <a:pt x="370" y="375"/>
                    </a:lnTo>
                    <a:lnTo>
                      <a:pt x="432" y="368"/>
                    </a:lnTo>
                    <a:lnTo>
                      <a:pt x="453" y="354"/>
                    </a:lnTo>
                    <a:lnTo>
                      <a:pt x="453" y="354"/>
                    </a:lnTo>
                    <a:lnTo>
                      <a:pt x="466" y="338"/>
                    </a:lnTo>
                    <a:lnTo>
                      <a:pt x="475" y="333"/>
                    </a:lnTo>
                    <a:lnTo>
                      <a:pt x="534" y="333"/>
                    </a:lnTo>
                    <a:lnTo>
                      <a:pt x="536" y="302"/>
                    </a:lnTo>
                    <a:lnTo>
                      <a:pt x="530" y="297"/>
                    </a:lnTo>
                    <a:lnTo>
                      <a:pt x="511" y="293"/>
                    </a:lnTo>
                    <a:close/>
                  </a:path>
                </a:pathLst>
              </a:custGeom>
              <a:solidFill>
                <a:srgbClr val="E6E6E6"/>
              </a:solidFill>
              <a:ln w="6350">
                <a:solidFill>
                  <a:srgbClr val="F0F0F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de-DE" sz="600"/>
              </a:p>
            </p:txBody>
          </p:sp>
        </p:grpSp>
        <p:sp>
          <p:nvSpPr>
            <p:cNvPr id="298" name="Freihandform: Form 297">
              <a:extLst>
                <a:ext uri="{FF2B5EF4-FFF2-40B4-BE49-F238E27FC236}">
                  <a16:creationId xmlns:a16="http://schemas.microsoft.com/office/drawing/2014/main" id="{ACAD7B9B-5A67-42D2-BA7C-F9425AEC17A1}"/>
                </a:ext>
              </a:extLst>
            </p:cNvPr>
            <p:cNvSpPr/>
            <p:nvPr/>
          </p:nvSpPr>
          <p:spPr bwMode="auto">
            <a:xfrm>
              <a:off x="5349923" y="2712493"/>
              <a:ext cx="394198" cy="481083"/>
            </a:xfrm>
            <a:custGeom>
              <a:avLst/>
              <a:gdLst>
                <a:gd name="connsiteX0" fmla="*/ 54591 w 525597"/>
                <a:gd name="connsiteY0" fmla="*/ 129653 h 641444"/>
                <a:gd name="connsiteX1" fmla="*/ 40943 w 525597"/>
                <a:gd name="connsiteY1" fmla="*/ 95534 h 641444"/>
                <a:gd name="connsiteX2" fmla="*/ 20471 w 525597"/>
                <a:gd name="connsiteY2" fmla="*/ 88710 h 641444"/>
                <a:gd name="connsiteX3" fmla="*/ 6824 w 525597"/>
                <a:gd name="connsiteY3" fmla="*/ 47767 h 641444"/>
                <a:gd name="connsiteX4" fmla="*/ 13648 w 525597"/>
                <a:gd name="connsiteY4" fmla="*/ 20471 h 641444"/>
                <a:gd name="connsiteX5" fmla="*/ 34119 w 525597"/>
                <a:gd name="connsiteY5" fmla="*/ 13647 h 641444"/>
                <a:gd name="connsiteX6" fmla="*/ 54591 w 525597"/>
                <a:gd name="connsiteY6" fmla="*/ 0 h 641444"/>
                <a:gd name="connsiteX7" fmla="*/ 75063 w 525597"/>
                <a:gd name="connsiteY7" fmla="*/ 13647 h 641444"/>
                <a:gd name="connsiteX8" fmla="*/ 184245 w 525597"/>
                <a:gd name="connsiteY8" fmla="*/ 27295 h 641444"/>
                <a:gd name="connsiteX9" fmla="*/ 204716 w 525597"/>
                <a:gd name="connsiteY9" fmla="*/ 40943 h 641444"/>
                <a:gd name="connsiteX10" fmla="*/ 259307 w 525597"/>
                <a:gd name="connsiteY10" fmla="*/ 54591 h 641444"/>
                <a:gd name="connsiteX11" fmla="*/ 348018 w 525597"/>
                <a:gd name="connsiteY11" fmla="*/ 75062 h 641444"/>
                <a:gd name="connsiteX12" fmla="*/ 436728 w 525597"/>
                <a:gd name="connsiteY12" fmla="*/ 68239 h 641444"/>
                <a:gd name="connsiteX13" fmla="*/ 457200 w 525597"/>
                <a:gd name="connsiteY13" fmla="*/ 54591 h 641444"/>
                <a:gd name="connsiteX14" fmla="*/ 518615 w 525597"/>
                <a:gd name="connsiteY14" fmla="*/ 61415 h 641444"/>
                <a:gd name="connsiteX15" fmla="*/ 525439 w 525597"/>
                <a:gd name="connsiteY15" fmla="*/ 81886 h 641444"/>
                <a:gd name="connsiteX16" fmla="*/ 491319 w 525597"/>
                <a:gd name="connsiteY16" fmla="*/ 116006 h 641444"/>
                <a:gd name="connsiteX17" fmla="*/ 477671 w 525597"/>
                <a:gd name="connsiteY17" fmla="*/ 320722 h 641444"/>
                <a:gd name="connsiteX18" fmla="*/ 504967 w 525597"/>
                <a:gd name="connsiteY18" fmla="*/ 409433 h 641444"/>
                <a:gd name="connsiteX19" fmla="*/ 518615 w 525597"/>
                <a:gd name="connsiteY19" fmla="*/ 429904 h 641444"/>
                <a:gd name="connsiteX20" fmla="*/ 477671 w 525597"/>
                <a:gd name="connsiteY20" fmla="*/ 457200 h 641444"/>
                <a:gd name="connsiteX21" fmla="*/ 470848 w 525597"/>
                <a:gd name="connsiteY21" fmla="*/ 498143 h 641444"/>
                <a:gd name="connsiteX22" fmla="*/ 450376 w 525597"/>
                <a:gd name="connsiteY22" fmla="*/ 511791 h 641444"/>
                <a:gd name="connsiteX23" fmla="*/ 423080 w 525597"/>
                <a:gd name="connsiteY23" fmla="*/ 552734 h 641444"/>
                <a:gd name="connsiteX24" fmla="*/ 402609 w 525597"/>
                <a:gd name="connsiteY24" fmla="*/ 573206 h 641444"/>
                <a:gd name="connsiteX25" fmla="*/ 375313 w 525597"/>
                <a:gd name="connsiteY25" fmla="*/ 634621 h 641444"/>
                <a:gd name="connsiteX26" fmla="*/ 354842 w 525597"/>
                <a:gd name="connsiteY26" fmla="*/ 641444 h 641444"/>
                <a:gd name="connsiteX27" fmla="*/ 279779 w 525597"/>
                <a:gd name="connsiteY27" fmla="*/ 634621 h 641444"/>
                <a:gd name="connsiteX28" fmla="*/ 259307 w 525597"/>
                <a:gd name="connsiteY28" fmla="*/ 614149 h 641444"/>
                <a:gd name="connsiteX29" fmla="*/ 245660 w 525597"/>
                <a:gd name="connsiteY29" fmla="*/ 573206 h 641444"/>
                <a:gd name="connsiteX30" fmla="*/ 238836 w 525597"/>
                <a:gd name="connsiteY30" fmla="*/ 552734 h 641444"/>
                <a:gd name="connsiteX31" fmla="*/ 232012 w 525597"/>
                <a:gd name="connsiteY31" fmla="*/ 532262 h 641444"/>
                <a:gd name="connsiteX32" fmla="*/ 211540 w 525597"/>
                <a:gd name="connsiteY32" fmla="*/ 525439 h 641444"/>
                <a:gd name="connsiteX33" fmla="*/ 191069 w 525597"/>
                <a:gd name="connsiteY33" fmla="*/ 511791 h 641444"/>
                <a:gd name="connsiteX34" fmla="*/ 150125 w 525597"/>
                <a:gd name="connsiteY34" fmla="*/ 498143 h 641444"/>
                <a:gd name="connsiteX35" fmla="*/ 109182 w 525597"/>
                <a:gd name="connsiteY35" fmla="*/ 470847 h 641444"/>
                <a:gd name="connsiteX36" fmla="*/ 68239 w 525597"/>
                <a:gd name="connsiteY36" fmla="*/ 443552 h 641444"/>
                <a:gd name="connsiteX37" fmla="*/ 47767 w 525597"/>
                <a:gd name="connsiteY37" fmla="*/ 429904 h 641444"/>
                <a:gd name="connsiteX38" fmla="*/ 6824 w 525597"/>
                <a:gd name="connsiteY38" fmla="*/ 416256 h 641444"/>
                <a:gd name="connsiteX39" fmla="*/ 13648 w 525597"/>
                <a:gd name="connsiteY39" fmla="*/ 375313 h 641444"/>
                <a:gd name="connsiteX40" fmla="*/ 27295 w 525597"/>
                <a:gd name="connsiteY40" fmla="*/ 354842 h 641444"/>
                <a:gd name="connsiteX41" fmla="*/ 0 w 525597"/>
                <a:gd name="connsiteY41" fmla="*/ 327546 h 641444"/>
                <a:gd name="connsiteX42" fmla="*/ 6824 w 525597"/>
                <a:gd name="connsiteY42" fmla="*/ 307074 h 641444"/>
                <a:gd name="connsiteX43" fmla="*/ 27295 w 525597"/>
                <a:gd name="connsiteY43" fmla="*/ 293427 h 641444"/>
                <a:gd name="connsiteX44" fmla="*/ 47767 w 525597"/>
                <a:gd name="connsiteY44" fmla="*/ 272955 h 641444"/>
                <a:gd name="connsiteX45" fmla="*/ 54591 w 525597"/>
                <a:gd name="connsiteY45" fmla="*/ 129653 h 6414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525597" h="641444">
                  <a:moveTo>
                    <a:pt x="54591" y="129653"/>
                  </a:moveTo>
                  <a:cubicBezTo>
                    <a:pt x="53454" y="100083"/>
                    <a:pt x="48785" y="104944"/>
                    <a:pt x="40943" y="95534"/>
                  </a:cubicBezTo>
                  <a:cubicBezTo>
                    <a:pt x="36338" y="90008"/>
                    <a:pt x="24652" y="94563"/>
                    <a:pt x="20471" y="88710"/>
                  </a:cubicBezTo>
                  <a:cubicBezTo>
                    <a:pt x="12109" y="77004"/>
                    <a:pt x="6824" y="47767"/>
                    <a:pt x="6824" y="47767"/>
                  </a:cubicBezTo>
                  <a:cubicBezTo>
                    <a:pt x="9099" y="38668"/>
                    <a:pt x="7789" y="27795"/>
                    <a:pt x="13648" y="20471"/>
                  </a:cubicBezTo>
                  <a:cubicBezTo>
                    <a:pt x="18141" y="14854"/>
                    <a:pt x="27686" y="16864"/>
                    <a:pt x="34119" y="13647"/>
                  </a:cubicBezTo>
                  <a:cubicBezTo>
                    <a:pt x="41454" y="9979"/>
                    <a:pt x="47767" y="4549"/>
                    <a:pt x="54591" y="0"/>
                  </a:cubicBezTo>
                  <a:cubicBezTo>
                    <a:pt x="61415" y="4549"/>
                    <a:pt x="67002" y="12136"/>
                    <a:pt x="75063" y="13647"/>
                  </a:cubicBezTo>
                  <a:cubicBezTo>
                    <a:pt x="243639" y="45254"/>
                    <a:pt x="118006" y="5215"/>
                    <a:pt x="184245" y="27295"/>
                  </a:cubicBezTo>
                  <a:cubicBezTo>
                    <a:pt x="191069" y="31844"/>
                    <a:pt x="197381" y="37275"/>
                    <a:pt x="204716" y="40943"/>
                  </a:cubicBezTo>
                  <a:cubicBezTo>
                    <a:pt x="221279" y="49225"/>
                    <a:pt x="242179" y="49920"/>
                    <a:pt x="259307" y="54591"/>
                  </a:cubicBezTo>
                  <a:cubicBezTo>
                    <a:pt x="341732" y="77071"/>
                    <a:pt x="256693" y="62017"/>
                    <a:pt x="348018" y="75062"/>
                  </a:cubicBezTo>
                  <a:cubicBezTo>
                    <a:pt x="377588" y="72788"/>
                    <a:pt x="407579" y="73704"/>
                    <a:pt x="436728" y="68239"/>
                  </a:cubicBezTo>
                  <a:cubicBezTo>
                    <a:pt x="444789" y="66728"/>
                    <a:pt x="449027" y="55272"/>
                    <a:pt x="457200" y="54591"/>
                  </a:cubicBezTo>
                  <a:cubicBezTo>
                    <a:pt x="477727" y="52880"/>
                    <a:pt x="498143" y="59140"/>
                    <a:pt x="518615" y="61415"/>
                  </a:cubicBezTo>
                  <a:cubicBezTo>
                    <a:pt x="520890" y="68239"/>
                    <a:pt x="526622" y="74791"/>
                    <a:pt x="525439" y="81886"/>
                  </a:cubicBezTo>
                  <a:cubicBezTo>
                    <a:pt x="522596" y="98946"/>
                    <a:pt x="503261" y="108045"/>
                    <a:pt x="491319" y="116006"/>
                  </a:cubicBezTo>
                  <a:cubicBezTo>
                    <a:pt x="465890" y="192291"/>
                    <a:pt x="477671" y="150559"/>
                    <a:pt x="477671" y="320722"/>
                  </a:cubicBezTo>
                  <a:cubicBezTo>
                    <a:pt x="477671" y="398908"/>
                    <a:pt x="466060" y="383495"/>
                    <a:pt x="504967" y="409433"/>
                  </a:cubicBezTo>
                  <a:cubicBezTo>
                    <a:pt x="509516" y="416257"/>
                    <a:pt x="522684" y="422783"/>
                    <a:pt x="518615" y="429904"/>
                  </a:cubicBezTo>
                  <a:cubicBezTo>
                    <a:pt x="510477" y="444146"/>
                    <a:pt x="477671" y="457200"/>
                    <a:pt x="477671" y="457200"/>
                  </a:cubicBezTo>
                  <a:cubicBezTo>
                    <a:pt x="475397" y="470848"/>
                    <a:pt x="477036" y="485768"/>
                    <a:pt x="470848" y="498143"/>
                  </a:cubicBezTo>
                  <a:cubicBezTo>
                    <a:pt x="467180" y="505479"/>
                    <a:pt x="455777" y="505619"/>
                    <a:pt x="450376" y="511791"/>
                  </a:cubicBezTo>
                  <a:cubicBezTo>
                    <a:pt x="439575" y="524135"/>
                    <a:pt x="434678" y="541135"/>
                    <a:pt x="423080" y="552734"/>
                  </a:cubicBezTo>
                  <a:lnTo>
                    <a:pt x="402609" y="573206"/>
                  </a:lnTo>
                  <a:cubicBezTo>
                    <a:pt x="398439" y="585716"/>
                    <a:pt x="390059" y="622824"/>
                    <a:pt x="375313" y="634621"/>
                  </a:cubicBezTo>
                  <a:cubicBezTo>
                    <a:pt x="369696" y="639114"/>
                    <a:pt x="361666" y="639170"/>
                    <a:pt x="354842" y="641444"/>
                  </a:cubicBezTo>
                  <a:cubicBezTo>
                    <a:pt x="329821" y="639170"/>
                    <a:pt x="303937" y="641523"/>
                    <a:pt x="279779" y="634621"/>
                  </a:cubicBezTo>
                  <a:cubicBezTo>
                    <a:pt x="270500" y="631970"/>
                    <a:pt x="263994" y="622585"/>
                    <a:pt x="259307" y="614149"/>
                  </a:cubicBezTo>
                  <a:cubicBezTo>
                    <a:pt x="252321" y="601573"/>
                    <a:pt x="250209" y="586854"/>
                    <a:pt x="245660" y="573206"/>
                  </a:cubicBezTo>
                  <a:lnTo>
                    <a:pt x="238836" y="552734"/>
                  </a:lnTo>
                  <a:cubicBezTo>
                    <a:pt x="236561" y="545910"/>
                    <a:pt x="238836" y="534536"/>
                    <a:pt x="232012" y="532262"/>
                  </a:cubicBezTo>
                  <a:lnTo>
                    <a:pt x="211540" y="525439"/>
                  </a:lnTo>
                  <a:cubicBezTo>
                    <a:pt x="204716" y="520890"/>
                    <a:pt x="198563" y="515122"/>
                    <a:pt x="191069" y="511791"/>
                  </a:cubicBezTo>
                  <a:cubicBezTo>
                    <a:pt x="177923" y="505948"/>
                    <a:pt x="150125" y="498143"/>
                    <a:pt x="150125" y="498143"/>
                  </a:cubicBezTo>
                  <a:cubicBezTo>
                    <a:pt x="104697" y="452713"/>
                    <a:pt x="153620" y="495535"/>
                    <a:pt x="109182" y="470847"/>
                  </a:cubicBezTo>
                  <a:cubicBezTo>
                    <a:pt x="94844" y="462881"/>
                    <a:pt x="81887" y="452650"/>
                    <a:pt x="68239" y="443552"/>
                  </a:cubicBezTo>
                  <a:cubicBezTo>
                    <a:pt x="61415" y="439003"/>
                    <a:pt x="55548" y="432498"/>
                    <a:pt x="47767" y="429904"/>
                  </a:cubicBezTo>
                  <a:lnTo>
                    <a:pt x="6824" y="416256"/>
                  </a:lnTo>
                  <a:cubicBezTo>
                    <a:pt x="9099" y="402608"/>
                    <a:pt x="9273" y="388439"/>
                    <a:pt x="13648" y="375313"/>
                  </a:cubicBezTo>
                  <a:cubicBezTo>
                    <a:pt x="16241" y="367533"/>
                    <a:pt x="25947" y="362931"/>
                    <a:pt x="27295" y="354842"/>
                  </a:cubicBezTo>
                  <a:cubicBezTo>
                    <a:pt x="31125" y="331856"/>
                    <a:pt x="14366" y="332335"/>
                    <a:pt x="0" y="327546"/>
                  </a:cubicBezTo>
                  <a:cubicBezTo>
                    <a:pt x="2275" y="320722"/>
                    <a:pt x="2331" y="312691"/>
                    <a:pt x="6824" y="307074"/>
                  </a:cubicBezTo>
                  <a:cubicBezTo>
                    <a:pt x="11947" y="300670"/>
                    <a:pt x="20995" y="298677"/>
                    <a:pt x="27295" y="293427"/>
                  </a:cubicBezTo>
                  <a:cubicBezTo>
                    <a:pt x="34709" y="287249"/>
                    <a:pt x="40943" y="279779"/>
                    <a:pt x="47767" y="272955"/>
                  </a:cubicBezTo>
                  <a:cubicBezTo>
                    <a:pt x="66100" y="217957"/>
                    <a:pt x="55728" y="159223"/>
                    <a:pt x="54591" y="129653"/>
                  </a:cubicBezTo>
                  <a:close/>
                </a:path>
              </a:pathLst>
            </a:custGeom>
            <a:pattFill prst="solidDmnd">
              <a:fgClr>
                <a:schemeClr val="accent5">
                  <a:lumMod val="60000"/>
                  <a:lumOff val="40000"/>
                </a:schemeClr>
              </a:fgClr>
              <a:bgClr>
                <a:srgbClr val="92D050"/>
              </a:bgClr>
            </a:patt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650" b="1">
                <a:solidFill>
                  <a:srgbClr val="999999"/>
                </a:solidFill>
                <a:latin typeface="Arial" charset="0"/>
              </a:endParaRPr>
            </a:p>
          </p:txBody>
        </p:sp>
        <p:sp>
          <p:nvSpPr>
            <p:cNvPr id="299" name="Freihandform: Form 298">
              <a:extLst>
                <a:ext uri="{FF2B5EF4-FFF2-40B4-BE49-F238E27FC236}">
                  <a16:creationId xmlns:a16="http://schemas.microsoft.com/office/drawing/2014/main" id="{661A0F54-C5AE-4F30-8E3E-7E6AE6EAFD26}"/>
                </a:ext>
              </a:extLst>
            </p:cNvPr>
            <p:cNvSpPr/>
            <p:nvPr/>
          </p:nvSpPr>
          <p:spPr bwMode="auto">
            <a:xfrm>
              <a:off x="5301442" y="2197328"/>
              <a:ext cx="763732" cy="573928"/>
            </a:xfrm>
            <a:custGeom>
              <a:avLst/>
              <a:gdLst>
                <a:gd name="connsiteX0" fmla="*/ 203662 w 1018309"/>
                <a:gd name="connsiteY0" fmla="*/ 707048 h 765237"/>
                <a:gd name="connsiteX1" fmla="*/ 199506 w 1018309"/>
                <a:gd name="connsiteY1" fmla="*/ 686266 h 765237"/>
                <a:gd name="connsiteX2" fmla="*/ 195349 w 1018309"/>
                <a:gd name="connsiteY2" fmla="*/ 648859 h 765237"/>
                <a:gd name="connsiteX3" fmla="*/ 162098 w 1018309"/>
                <a:gd name="connsiteY3" fmla="*/ 644703 h 765237"/>
                <a:gd name="connsiteX4" fmla="*/ 145473 w 1018309"/>
                <a:gd name="connsiteY4" fmla="*/ 619765 h 765237"/>
                <a:gd name="connsiteX5" fmla="*/ 137160 w 1018309"/>
                <a:gd name="connsiteY5" fmla="*/ 607295 h 765237"/>
                <a:gd name="connsiteX6" fmla="*/ 124691 w 1018309"/>
                <a:gd name="connsiteY6" fmla="*/ 598983 h 765237"/>
                <a:gd name="connsiteX7" fmla="*/ 108066 w 1018309"/>
                <a:gd name="connsiteY7" fmla="*/ 574045 h 765237"/>
                <a:gd name="connsiteX8" fmla="*/ 103909 w 1018309"/>
                <a:gd name="connsiteY8" fmla="*/ 561575 h 765237"/>
                <a:gd name="connsiteX9" fmla="*/ 78971 w 1018309"/>
                <a:gd name="connsiteY9" fmla="*/ 540794 h 765237"/>
                <a:gd name="connsiteX10" fmla="*/ 58189 w 1018309"/>
                <a:gd name="connsiteY10" fmla="*/ 520012 h 765237"/>
                <a:gd name="connsiteX11" fmla="*/ 49876 w 1018309"/>
                <a:gd name="connsiteY11" fmla="*/ 507543 h 765237"/>
                <a:gd name="connsiteX12" fmla="*/ 24938 w 1018309"/>
                <a:gd name="connsiteY12" fmla="*/ 495074 h 765237"/>
                <a:gd name="connsiteX13" fmla="*/ 12469 w 1018309"/>
                <a:gd name="connsiteY13" fmla="*/ 482605 h 765237"/>
                <a:gd name="connsiteX14" fmla="*/ 8313 w 1018309"/>
                <a:gd name="connsiteY14" fmla="*/ 470135 h 765237"/>
                <a:gd name="connsiteX15" fmla="*/ 0 w 1018309"/>
                <a:gd name="connsiteY15" fmla="*/ 457666 h 765237"/>
                <a:gd name="connsiteX16" fmla="*/ 4156 w 1018309"/>
                <a:gd name="connsiteY16" fmla="*/ 445197 h 765237"/>
                <a:gd name="connsiteX17" fmla="*/ 16626 w 1018309"/>
                <a:gd name="connsiteY17" fmla="*/ 441041 h 765237"/>
                <a:gd name="connsiteX18" fmla="*/ 49876 w 1018309"/>
                <a:gd name="connsiteY18" fmla="*/ 436885 h 765237"/>
                <a:gd name="connsiteX19" fmla="*/ 62346 w 1018309"/>
                <a:gd name="connsiteY19" fmla="*/ 428572 h 765237"/>
                <a:gd name="connsiteX20" fmla="*/ 70658 w 1018309"/>
                <a:gd name="connsiteY20" fmla="*/ 403634 h 765237"/>
                <a:gd name="connsiteX21" fmla="*/ 74815 w 1018309"/>
                <a:gd name="connsiteY21" fmla="*/ 332975 h 765237"/>
                <a:gd name="connsiteX22" fmla="*/ 91440 w 1018309"/>
                <a:gd name="connsiteY22" fmla="*/ 308037 h 765237"/>
                <a:gd name="connsiteX23" fmla="*/ 95596 w 1018309"/>
                <a:gd name="connsiteY23" fmla="*/ 295568 h 765237"/>
                <a:gd name="connsiteX24" fmla="*/ 116378 w 1018309"/>
                <a:gd name="connsiteY24" fmla="*/ 270630 h 765237"/>
                <a:gd name="connsiteX25" fmla="*/ 124691 w 1018309"/>
                <a:gd name="connsiteY25" fmla="*/ 258161 h 765237"/>
                <a:gd name="connsiteX26" fmla="*/ 133004 w 1018309"/>
                <a:gd name="connsiteY26" fmla="*/ 233223 h 765237"/>
                <a:gd name="connsiteX27" fmla="*/ 137160 w 1018309"/>
                <a:gd name="connsiteY27" fmla="*/ 220754 h 765237"/>
                <a:gd name="connsiteX28" fmla="*/ 153786 w 1018309"/>
                <a:gd name="connsiteY28" fmla="*/ 195815 h 765237"/>
                <a:gd name="connsiteX29" fmla="*/ 162098 w 1018309"/>
                <a:gd name="connsiteY29" fmla="*/ 183346 h 765237"/>
                <a:gd name="connsiteX30" fmla="*/ 170411 w 1018309"/>
                <a:gd name="connsiteY30" fmla="*/ 170877 h 765237"/>
                <a:gd name="connsiteX31" fmla="*/ 187036 w 1018309"/>
                <a:gd name="connsiteY31" fmla="*/ 145939 h 765237"/>
                <a:gd name="connsiteX32" fmla="*/ 216131 w 1018309"/>
                <a:gd name="connsiteY32" fmla="*/ 112688 h 765237"/>
                <a:gd name="connsiteX33" fmla="*/ 228600 w 1018309"/>
                <a:gd name="connsiteY33" fmla="*/ 75281 h 765237"/>
                <a:gd name="connsiteX34" fmla="*/ 232756 w 1018309"/>
                <a:gd name="connsiteY34" fmla="*/ 62812 h 765237"/>
                <a:gd name="connsiteX35" fmla="*/ 241069 w 1018309"/>
                <a:gd name="connsiteY35" fmla="*/ 29561 h 765237"/>
                <a:gd name="connsiteX36" fmla="*/ 253538 w 1018309"/>
                <a:gd name="connsiteY36" fmla="*/ 21248 h 765237"/>
                <a:gd name="connsiteX37" fmla="*/ 282633 w 1018309"/>
                <a:gd name="connsiteY37" fmla="*/ 25405 h 765237"/>
                <a:gd name="connsiteX38" fmla="*/ 295102 w 1018309"/>
                <a:gd name="connsiteY38" fmla="*/ 29561 h 765237"/>
                <a:gd name="connsiteX39" fmla="*/ 311727 w 1018309"/>
                <a:gd name="connsiteY39" fmla="*/ 25405 h 765237"/>
                <a:gd name="connsiteX40" fmla="*/ 353291 w 1018309"/>
                <a:gd name="connsiteY40" fmla="*/ 4623 h 765237"/>
                <a:gd name="connsiteX41" fmla="*/ 365760 w 1018309"/>
                <a:gd name="connsiteY41" fmla="*/ 8779 h 765237"/>
                <a:gd name="connsiteX42" fmla="*/ 369916 w 1018309"/>
                <a:gd name="connsiteY42" fmla="*/ 21248 h 765237"/>
                <a:gd name="connsiteX43" fmla="*/ 382386 w 1018309"/>
                <a:gd name="connsiteY43" fmla="*/ 25405 h 765237"/>
                <a:gd name="connsiteX44" fmla="*/ 490451 w 1018309"/>
                <a:gd name="connsiteY44" fmla="*/ 29561 h 765237"/>
                <a:gd name="connsiteX45" fmla="*/ 502920 w 1018309"/>
                <a:gd name="connsiteY45" fmla="*/ 33717 h 765237"/>
                <a:gd name="connsiteX46" fmla="*/ 527858 w 1018309"/>
                <a:gd name="connsiteY46" fmla="*/ 54499 h 765237"/>
                <a:gd name="connsiteX47" fmla="*/ 544484 w 1018309"/>
                <a:gd name="connsiteY47" fmla="*/ 79437 h 765237"/>
                <a:gd name="connsiteX48" fmla="*/ 573578 w 1018309"/>
                <a:gd name="connsiteY48" fmla="*/ 104375 h 765237"/>
                <a:gd name="connsiteX49" fmla="*/ 598516 w 1018309"/>
                <a:gd name="connsiteY49" fmla="*/ 121001 h 765237"/>
                <a:gd name="connsiteX50" fmla="*/ 610986 w 1018309"/>
                <a:gd name="connsiteY50" fmla="*/ 129314 h 765237"/>
                <a:gd name="connsiteX51" fmla="*/ 635924 w 1018309"/>
                <a:gd name="connsiteY51" fmla="*/ 137626 h 765237"/>
                <a:gd name="connsiteX52" fmla="*/ 644236 w 1018309"/>
                <a:gd name="connsiteY52" fmla="*/ 162565 h 765237"/>
                <a:gd name="connsiteX53" fmla="*/ 623455 w 1018309"/>
                <a:gd name="connsiteY53" fmla="*/ 199972 h 765237"/>
                <a:gd name="connsiteX54" fmla="*/ 619298 w 1018309"/>
                <a:gd name="connsiteY54" fmla="*/ 212441 h 765237"/>
                <a:gd name="connsiteX55" fmla="*/ 602673 w 1018309"/>
                <a:gd name="connsiteY55" fmla="*/ 237379 h 765237"/>
                <a:gd name="connsiteX56" fmla="*/ 594360 w 1018309"/>
                <a:gd name="connsiteY56" fmla="*/ 262317 h 765237"/>
                <a:gd name="connsiteX57" fmla="*/ 606829 w 1018309"/>
                <a:gd name="connsiteY57" fmla="*/ 270630 h 765237"/>
                <a:gd name="connsiteX58" fmla="*/ 656706 w 1018309"/>
                <a:gd name="connsiteY58" fmla="*/ 274786 h 765237"/>
                <a:gd name="connsiteX59" fmla="*/ 665018 w 1018309"/>
                <a:gd name="connsiteY59" fmla="*/ 299725 h 765237"/>
                <a:gd name="connsiteX60" fmla="*/ 685800 w 1018309"/>
                <a:gd name="connsiteY60" fmla="*/ 337132 h 765237"/>
                <a:gd name="connsiteX61" fmla="*/ 694113 w 1018309"/>
                <a:gd name="connsiteY61" fmla="*/ 349601 h 765237"/>
                <a:gd name="connsiteX62" fmla="*/ 706582 w 1018309"/>
                <a:gd name="connsiteY62" fmla="*/ 362070 h 765237"/>
                <a:gd name="connsiteX63" fmla="*/ 731520 w 1018309"/>
                <a:gd name="connsiteY63" fmla="*/ 378695 h 765237"/>
                <a:gd name="connsiteX64" fmla="*/ 743989 w 1018309"/>
                <a:gd name="connsiteY64" fmla="*/ 391165 h 765237"/>
                <a:gd name="connsiteX65" fmla="*/ 768927 w 1018309"/>
                <a:gd name="connsiteY65" fmla="*/ 399477 h 765237"/>
                <a:gd name="connsiteX66" fmla="*/ 793866 w 1018309"/>
                <a:gd name="connsiteY66" fmla="*/ 407790 h 765237"/>
                <a:gd name="connsiteX67" fmla="*/ 839586 w 1018309"/>
                <a:gd name="connsiteY67" fmla="*/ 416103 h 765237"/>
                <a:gd name="connsiteX68" fmla="*/ 864524 w 1018309"/>
                <a:gd name="connsiteY68" fmla="*/ 432728 h 765237"/>
                <a:gd name="connsiteX69" fmla="*/ 876993 w 1018309"/>
                <a:gd name="connsiteY69" fmla="*/ 441041 h 765237"/>
                <a:gd name="connsiteX70" fmla="*/ 893618 w 1018309"/>
                <a:gd name="connsiteY70" fmla="*/ 449354 h 765237"/>
                <a:gd name="connsiteX71" fmla="*/ 906087 w 1018309"/>
                <a:gd name="connsiteY71" fmla="*/ 457666 h 765237"/>
                <a:gd name="connsiteX72" fmla="*/ 939338 w 1018309"/>
                <a:gd name="connsiteY72" fmla="*/ 465979 h 765237"/>
                <a:gd name="connsiteX73" fmla="*/ 972589 w 1018309"/>
                <a:gd name="connsiteY73" fmla="*/ 482605 h 765237"/>
                <a:gd name="connsiteX74" fmla="*/ 989215 w 1018309"/>
                <a:gd name="connsiteY74" fmla="*/ 486761 h 765237"/>
                <a:gd name="connsiteX75" fmla="*/ 1018309 w 1018309"/>
                <a:gd name="connsiteY75" fmla="*/ 495074 h 765237"/>
                <a:gd name="connsiteX76" fmla="*/ 993371 w 1018309"/>
                <a:gd name="connsiteY76" fmla="*/ 515855 h 765237"/>
                <a:gd name="connsiteX77" fmla="*/ 964276 w 1018309"/>
                <a:gd name="connsiteY77" fmla="*/ 540794 h 765237"/>
                <a:gd name="connsiteX78" fmla="*/ 955964 w 1018309"/>
                <a:gd name="connsiteY78" fmla="*/ 553263 h 765237"/>
                <a:gd name="connsiteX79" fmla="*/ 943495 w 1018309"/>
                <a:gd name="connsiteY79" fmla="*/ 565732 h 765237"/>
                <a:gd name="connsiteX80" fmla="*/ 931026 w 1018309"/>
                <a:gd name="connsiteY80" fmla="*/ 582357 h 765237"/>
                <a:gd name="connsiteX81" fmla="*/ 914400 w 1018309"/>
                <a:gd name="connsiteY81" fmla="*/ 594826 h 765237"/>
                <a:gd name="connsiteX82" fmla="*/ 885306 w 1018309"/>
                <a:gd name="connsiteY82" fmla="*/ 628077 h 765237"/>
                <a:gd name="connsiteX83" fmla="*/ 872836 w 1018309"/>
                <a:gd name="connsiteY83" fmla="*/ 636390 h 765237"/>
                <a:gd name="connsiteX84" fmla="*/ 856211 w 1018309"/>
                <a:gd name="connsiteY84" fmla="*/ 648859 h 765237"/>
                <a:gd name="connsiteX85" fmla="*/ 847898 w 1018309"/>
                <a:gd name="connsiteY85" fmla="*/ 661328 h 765237"/>
                <a:gd name="connsiteX86" fmla="*/ 814647 w 1018309"/>
                <a:gd name="connsiteY86" fmla="*/ 686266 h 765237"/>
                <a:gd name="connsiteX87" fmla="*/ 798022 w 1018309"/>
                <a:gd name="connsiteY87" fmla="*/ 694579 h 765237"/>
                <a:gd name="connsiteX88" fmla="*/ 748146 w 1018309"/>
                <a:gd name="connsiteY88" fmla="*/ 702892 h 765237"/>
                <a:gd name="connsiteX89" fmla="*/ 719051 w 1018309"/>
                <a:gd name="connsiteY89" fmla="*/ 707048 h 765237"/>
                <a:gd name="connsiteX90" fmla="*/ 681644 w 1018309"/>
                <a:gd name="connsiteY90" fmla="*/ 715361 h 765237"/>
                <a:gd name="connsiteX91" fmla="*/ 623455 w 1018309"/>
                <a:gd name="connsiteY91" fmla="*/ 748612 h 765237"/>
                <a:gd name="connsiteX92" fmla="*/ 598516 w 1018309"/>
                <a:gd name="connsiteY92" fmla="*/ 765237 h 765237"/>
                <a:gd name="connsiteX93" fmla="*/ 581891 w 1018309"/>
                <a:gd name="connsiteY93" fmla="*/ 748612 h 765237"/>
                <a:gd name="connsiteX94" fmla="*/ 556953 w 1018309"/>
                <a:gd name="connsiteY94" fmla="*/ 731986 h 765237"/>
                <a:gd name="connsiteX95" fmla="*/ 511233 w 1018309"/>
                <a:gd name="connsiteY95" fmla="*/ 736143 h 765237"/>
                <a:gd name="connsiteX96" fmla="*/ 486295 w 1018309"/>
                <a:gd name="connsiteY96" fmla="*/ 752768 h 765237"/>
                <a:gd name="connsiteX97" fmla="*/ 461356 w 1018309"/>
                <a:gd name="connsiteY97" fmla="*/ 761081 h 765237"/>
                <a:gd name="connsiteX98" fmla="*/ 448887 w 1018309"/>
                <a:gd name="connsiteY98" fmla="*/ 765237 h 765237"/>
                <a:gd name="connsiteX99" fmla="*/ 394855 w 1018309"/>
                <a:gd name="connsiteY99" fmla="*/ 756925 h 765237"/>
                <a:gd name="connsiteX100" fmla="*/ 353291 w 1018309"/>
                <a:gd name="connsiteY100" fmla="*/ 748612 h 765237"/>
                <a:gd name="connsiteX101" fmla="*/ 328353 w 1018309"/>
                <a:gd name="connsiteY101" fmla="*/ 740299 h 765237"/>
                <a:gd name="connsiteX102" fmla="*/ 266007 w 1018309"/>
                <a:gd name="connsiteY102" fmla="*/ 731986 h 765237"/>
                <a:gd name="connsiteX103" fmla="*/ 224444 w 1018309"/>
                <a:gd name="connsiteY103" fmla="*/ 719517 h 765237"/>
                <a:gd name="connsiteX104" fmla="*/ 211975 w 1018309"/>
                <a:gd name="connsiteY104" fmla="*/ 711205 h 765237"/>
                <a:gd name="connsiteX105" fmla="*/ 203662 w 1018309"/>
                <a:gd name="connsiteY105" fmla="*/ 707048 h 7652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</a:cxnLst>
              <a:rect l="l" t="t" r="r" b="b"/>
              <a:pathLst>
                <a:path w="1018309" h="765237">
                  <a:moveTo>
                    <a:pt x="203662" y="707048"/>
                  </a:moveTo>
                  <a:cubicBezTo>
                    <a:pt x="201584" y="702892"/>
                    <a:pt x="200505" y="693259"/>
                    <a:pt x="199506" y="686266"/>
                  </a:cubicBezTo>
                  <a:cubicBezTo>
                    <a:pt x="197732" y="673846"/>
                    <a:pt x="203742" y="658184"/>
                    <a:pt x="195349" y="648859"/>
                  </a:cubicBezTo>
                  <a:cubicBezTo>
                    <a:pt x="187877" y="640557"/>
                    <a:pt x="173182" y="646088"/>
                    <a:pt x="162098" y="644703"/>
                  </a:cubicBezTo>
                  <a:lnTo>
                    <a:pt x="145473" y="619765"/>
                  </a:lnTo>
                  <a:cubicBezTo>
                    <a:pt x="142702" y="615608"/>
                    <a:pt x="141317" y="610066"/>
                    <a:pt x="137160" y="607295"/>
                  </a:cubicBezTo>
                  <a:lnTo>
                    <a:pt x="124691" y="598983"/>
                  </a:lnTo>
                  <a:cubicBezTo>
                    <a:pt x="114809" y="569336"/>
                    <a:pt x="128821" y="605178"/>
                    <a:pt x="108066" y="574045"/>
                  </a:cubicBezTo>
                  <a:cubicBezTo>
                    <a:pt x="105636" y="570399"/>
                    <a:pt x="106339" y="565221"/>
                    <a:pt x="103909" y="561575"/>
                  </a:cubicBezTo>
                  <a:cubicBezTo>
                    <a:pt x="97508" y="551973"/>
                    <a:pt x="88173" y="546928"/>
                    <a:pt x="78971" y="540794"/>
                  </a:cubicBezTo>
                  <a:cubicBezTo>
                    <a:pt x="56803" y="507543"/>
                    <a:pt x="85898" y="547721"/>
                    <a:pt x="58189" y="520012"/>
                  </a:cubicBezTo>
                  <a:cubicBezTo>
                    <a:pt x="54657" y="516480"/>
                    <a:pt x="53408" y="511075"/>
                    <a:pt x="49876" y="507543"/>
                  </a:cubicBezTo>
                  <a:cubicBezTo>
                    <a:pt x="41818" y="499485"/>
                    <a:pt x="35080" y="498455"/>
                    <a:pt x="24938" y="495074"/>
                  </a:cubicBezTo>
                  <a:cubicBezTo>
                    <a:pt x="20782" y="490918"/>
                    <a:pt x="15729" y="487496"/>
                    <a:pt x="12469" y="482605"/>
                  </a:cubicBezTo>
                  <a:cubicBezTo>
                    <a:pt x="10039" y="478959"/>
                    <a:pt x="10272" y="474054"/>
                    <a:pt x="8313" y="470135"/>
                  </a:cubicBezTo>
                  <a:cubicBezTo>
                    <a:pt x="6079" y="465667"/>
                    <a:pt x="2771" y="461822"/>
                    <a:pt x="0" y="457666"/>
                  </a:cubicBezTo>
                  <a:cubicBezTo>
                    <a:pt x="1385" y="453510"/>
                    <a:pt x="1058" y="448295"/>
                    <a:pt x="4156" y="445197"/>
                  </a:cubicBezTo>
                  <a:cubicBezTo>
                    <a:pt x="7254" y="442099"/>
                    <a:pt x="12315" y="441825"/>
                    <a:pt x="16626" y="441041"/>
                  </a:cubicBezTo>
                  <a:cubicBezTo>
                    <a:pt x="27615" y="439043"/>
                    <a:pt x="38793" y="438270"/>
                    <a:pt x="49876" y="436885"/>
                  </a:cubicBezTo>
                  <a:cubicBezTo>
                    <a:pt x="54033" y="434114"/>
                    <a:pt x="59698" y="432808"/>
                    <a:pt x="62346" y="428572"/>
                  </a:cubicBezTo>
                  <a:cubicBezTo>
                    <a:pt x="66990" y="421142"/>
                    <a:pt x="70658" y="403634"/>
                    <a:pt x="70658" y="403634"/>
                  </a:cubicBezTo>
                  <a:cubicBezTo>
                    <a:pt x="72044" y="380081"/>
                    <a:pt x="69803" y="356030"/>
                    <a:pt x="74815" y="332975"/>
                  </a:cubicBezTo>
                  <a:cubicBezTo>
                    <a:pt x="76937" y="323213"/>
                    <a:pt x="91440" y="308037"/>
                    <a:pt x="91440" y="308037"/>
                  </a:cubicBezTo>
                  <a:cubicBezTo>
                    <a:pt x="92825" y="303881"/>
                    <a:pt x="93637" y="299487"/>
                    <a:pt x="95596" y="295568"/>
                  </a:cubicBezTo>
                  <a:cubicBezTo>
                    <a:pt x="103335" y="280091"/>
                    <a:pt x="104889" y="284416"/>
                    <a:pt x="116378" y="270630"/>
                  </a:cubicBezTo>
                  <a:cubicBezTo>
                    <a:pt x="119576" y="266792"/>
                    <a:pt x="121920" y="262317"/>
                    <a:pt x="124691" y="258161"/>
                  </a:cubicBezTo>
                  <a:lnTo>
                    <a:pt x="133004" y="233223"/>
                  </a:lnTo>
                  <a:cubicBezTo>
                    <a:pt x="134389" y="229067"/>
                    <a:pt x="134730" y="224399"/>
                    <a:pt x="137160" y="220754"/>
                  </a:cubicBezTo>
                  <a:lnTo>
                    <a:pt x="153786" y="195815"/>
                  </a:lnTo>
                  <a:lnTo>
                    <a:pt x="162098" y="183346"/>
                  </a:lnTo>
                  <a:lnTo>
                    <a:pt x="170411" y="170877"/>
                  </a:lnTo>
                  <a:cubicBezTo>
                    <a:pt x="178359" y="147031"/>
                    <a:pt x="168875" y="169288"/>
                    <a:pt x="187036" y="145939"/>
                  </a:cubicBezTo>
                  <a:cubicBezTo>
                    <a:pt x="213147" y="112368"/>
                    <a:pt x="191992" y="128781"/>
                    <a:pt x="216131" y="112688"/>
                  </a:cubicBezTo>
                  <a:lnTo>
                    <a:pt x="228600" y="75281"/>
                  </a:lnTo>
                  <a:cubicBezTo>
                    <a:pt x="229985" y="71125"/>
                    <a:pt x="231693" y="67062"/>
                    <a:pt x="232756" y="62812"/>
                  </a:cubicBezTo>
                  <a:cubicBezTo>
                    <a:pt x="235527" y="51728"/>
                    <a:pt x="231563" y="35899"/>
                    <a:pt x="241069" y="29561"/>
                  </a:cubicBezTo>
                  <a:lnTo>
                    <a:pt x="253538" y="21248"/>
                  </a:lnTo>
                  <a:cubicBezTo>
                    <a:pt x="263236" y="22634"/>
                    <a:pt x="273026" y="23484"/>
                    <a:pt x="282633" y="25405"/>
                  </a:cubicBezTo>
                  <a:cubicBezTo>
                    <a:pt x="286929" y="26264"/>
                    <a:pt x="290721" y="29561"/>
                    <a:pt x="295102" y="29561"/>
                  </a:cubicBezTo>
                  <a:cubicBezTo>
                    <a:pt x="300814" y="29561"/>
                    <a:pt x="306185" y="26790"/>
                    <a:pt x="311727" y="25405"/>
                  </a:cubicBezTo>
                  <a:cubicBezTo>
                    <a:pt x="331697" y="-4551"/>
                    <a:pt x="319620" y="-2860"/>
                    <a:pt x="353291" y="4623"/>
                  </a:cubicBezTo>
                  <a:cubicBezTo>
                    <a:pt x="357568" y="5573"/>
                    <a:pt x="361604" y="7394"/>
                    <a:pt x="365760" y="8779"/>
                  </a:cubicBezTo>
                  <a:cubicBezTo>
                    <a:pt x="367145" y="12935"/>
                    <a:pt x="366818" y="18150"/>
                    <a:pt x="369916" y="21248"/>
                  </a:cubicBezTo>
                  <a:cubicBezTo>
                    <a:pt x="373014" y="24346"/>
                    <a:pt x="378015" y="25104"/>
                    <a:pt x="382386" y="25405"/>
                  </a:cubicBezTo>
                  <a:cubicBezTo>
                    <a:pt x="418349" y="27885"/>
                    <a:pt x="454429" y="28176"/>
                    <a:pt x="490451" y="29561"/>
                  </a:cubicBezTo>
                  <a:cubicBezTo>
                    <a:pt x="494607" y="30946"/>
                    <a:pt x="499001" y="31758"/>
                    <a:pt x="502920" y="33717"/>
                  </a:cubicBezTo>
                  <a:cubicBezTo>
                    <a:pt x="511652" y="38083"/>
                    <a:pt x="522009" y="46979"/>
                    <a:pt x="527858" y="54499"/>
                  </a:cubicBezTo>
                  <a:cubicBezTo>
                    <a:pt x="533992" y="62385"/>
                    <a:pt x="537420" y="72373"/>
                    <a:pt x="544484" y="79437"/>
                  </a:cubicBezTo>
                  <a:cubicBezTo>
                    <a:pt x="575432" y="110385"/>
                    <a:pt x="536246" y="72374"/>
                    <a:pt x="573578" y="104375"/>
                  </a:cubicBezTo>
                  <a:cubicBezTo>
                    <a:pt x="593391" y="121358"/>
                    <a:pt x="577306" y="113932"/>
                    <a:pt x="598516" y="121001"/>
                  </a:cubicBezTo>
                  <a:cubicBezTo>
                    <a:pt x="602673" y="123772"/>
                    <a:pt x="606421" y="127285"/>
                    <a:pt x="610986" y="129314"/>
                  </a:cubicBezTo>
                  <a:cubicBezTo>
                    <a:pt x="618993" y="132873"/>
                    <a:pt x="635924" y="137626"/>
                    <a:pt x="635924" y="137626"/>
                  </a:cubicBezTo>
                  <a:cubicBezTo>
                    <a:pt x="638695" y="145939"/>
                    <a:pt x="647007" y="154252"/>
                    <a:pt x="644236" y="162565"/>
                  </a:cubicBezTo>
                  <a:cubicBezTo>
                    <a:pt x="634065" y="193079"/>
                    <a:pt x="642120" y="181307"/>
                    <a:pt x="623455" y="199972"/>
                  </a:cubicBezTo>
                  <a:cubicBezTo>
                    <a:pt x="622069" y="204128"/>
                    <a:pt x="621426" y="208611"/>
                    <a:pt x="619298" y="212441"/>
                  </a:cubicBezTo>
                  <a:cubicBezTo>
                    <a:pt x="614446" y="221174"/>
                    <a:pt x="605832" y="227901"/>
                    <a:pt x="602673" y="237379"/>
                  </a:cubicBezTo>
                  <a:lnTo>
                    <a:pt x="594360" y="262317"/>
                  </a:lnTo>
                  <a:cubicBezTo>
                    <a:pt x="598516" y="265088"/>
                    <a:pt x="601931" y="269650"/>
                    <a:pt x="606829" y="270630"/>
                  </a:cubicBezTo>
                  <a:cubicBezTo>
                    <a:pt x="623188" y="273902"/>
                    <a:pt x="641784" y="267325"/>
                    <a:pt x="656706" y="274786"/>
                  </a:cubicBezTo>
                  <a:cubicBezTo>
                    <a:pt x="664543" y="278705"/>
                    <a:pt x="662247" y="291412"/>
                    <a:pt x="665018" y="299725"/>
                  </a:cubicBezTo>
                  <a:cubicBezTo>
                    <a:pt x="672332" y="321667"/>
                    <a:pt x="666751" y="308559"/>
                    <a:pt x="685800" y="337132"/>
                  </a:cubicBezTo>
                  <a:cubicBezTo>
                    <a:pt x="688571" y="341288"/>
                    <a:pt x="690581" y="346069"/>
                    <a:pt x="694113" y="349601"/>
                  </a:cubicBezTo>
                  <a:cubicBezTo>
                    <a:pt x="698269" y="353757"/>
                    <a:pt x="701942" y="358461"/>
                    <a:pt x="706582" y="362070"/>
                  </a:cubicBezTo>
                  <a:cubicBezTo>
                    <a:pt x="714468" y="368204"/>
                    <a:pt x="724456" y="371630"/>
                    <a:pt x="731520" y="378695"/>
                  </a:cubicBezTo>
                  <a:cubicBezTo>
                    <a:pt x="735676" y="382852"/>
                    <a:pt x="738851" y="388310"/>
                    <a:pt x="743989" y="391165"/>
                  </a:cubicBezTo>
                  <a:cubicBezTo>
                    <a:pt x="751649" y="395420"/>
                    <a:pt x="760614" y="396706"/>
                    <a:pt x="768927" y="399477"/>
                  </a:cubicBezTo>
                  <a:cubicBezTo>
                    <a:pt x="768938" y="399481"/>
                    <a:pt x="793855" y="407788"/>
                    <a:pt x="793866" y="407790"/>
                  </a:cubicBezTo>
                  <a:cubicBezTo>
                    <a:pt x="825772" y="413107"/>
                    <a:pt x="810540" y="410293"/>
                    <a:pt x="839586" y="416103"/>
                  </a:cubicBezTo>
                  <a:lnTo>
                    <a:pt x="864524" y="432728"/>
                  </a:lnTo>
                  <a:cubicBezTo>
                    <a:pt x="868680" y="435499"/>
                    <a:pt x="872525" y="438807"/>
                    <a:pt x="876993" y="441041"/>
                  </a:cubicBezTo>
                  <a:cubicBezTo>
                    <a:pt x="882535" y="443812"/>
                    <a:pt x="888238" y="446280"/>
                    <a:pt x="893618" y="449354"/>
                  </a:cubicBezTo>
                  <a:cubicBezTo>
                    <a:pt x="897955" y="451832"/>
                    <a:pt x="901393" y="455959"/>
                    <a:pt x="906087" y="457666"/>
                  </a:cubicBezTo>
                  <a:cubicBezTo>
                    <a:pt x="916824" y="461570"/>
                    <a:pt x="939338" y="465979"/>
                    <a:pt x="939338" y="465979"/>
                  </a:cubicBezTo>
                  <a:cubicBezTo>
                    <a:pt x="950422" y="471521"/>
                    <a:pt x="960567" y="479600"/>
                    <a:pt x="972589" y="482605"/>
                  </a:cubicBezTo>
                  <a:cubicBezTo>
                    <a:pt x="978131" y="483990"/>
                    <a:pt x="983722" y="485192"/>
                    <a:pt x="989215" y="486761"/>
                  </a:cubicBezTo>
                  <a:cubicBezTo>
                    <a:pt x="1031005" y="498700"/>
                    <a:pt x="966269" y="482062"/>
                    <a:pt x="1018309" y="495074"/>
                  </a:cubicBezTo>
                  <a:cubicBezTo>
                    <a:pt x="987358" y="515707"/>
                    <a:pt x="1025366" y="489192"/>
                    <a:pt x="993371" y="515855"/>
                  </a:cubicBezTo>
                  <a:cubicBezTo>
                    <a:pt x="971312" y="534238"/>
                    <a:pt x="989250" y="511657"/>
                    <a:pt x="964276" y="540794"/>
                  </a:cubicBezTo>
                  <a:cubicBezTo>
                    <a:pt x="961025" y="544587"/>
                    <a:pt x="959162" y="549426"/>
                    <a:pt x="955964" y="553263"/>
                  </a:cubicBezTo>
                  <a:cubicBezTo>
                    <a:pt x="952201" y="557779"/>
                    <a:pt x="947320" y="561269"/>
                    <a:pt x="943495" y="565732"/>
                  </a:cubicBezTo>
                  <a:cubicBezTo>
                    <a:pt x="938987" y="570991"/>
                    <a:pt x="935924" y="577459"/>
                    <a:pt x="931026" y="582357"/>
                  </a:cubicBezTo>
                  <a:cubicBezTo>
                    <a:pt x="926128" y="587255"/>
                    <a:pt x="919613" y="590264"/>
                    <a:pt x="914400" y="594826"/>
                  </a:cubicBezTo>
                  <a:cubicBezTo>
                    <a:pt x="862587" y="640163"/>
                    <a:pt x="929250" y="584135"/>
                    <a:pt x="885306" y="628077"/>
                  </a:cubicBezTo>
                  <a:cubicBezTo>
                    <a:pt x="881773" y="631609"/>
                    <a:pt x="876901" y="633486"/>
                    <a:pt x="872836" y="636390"/>
                  </a:cubicBezTo>
                  <a:cubicBezTo>
                    <a:pt x="867199" y="640416"/>
                    <a:pt x="861109" y="643961"/>
                    <a:pt x="856211" y="648859"/>
                  </a:cubicBezTo>
                  <a:cubicBezTo>
                    <a:pt x="852679" y="652391"/>
                    <a:pt x="851430" y="657796"/>
                    <a:pt x="847898" y="661328"/>
                  </a:cubicBezTo>
                  <a:cubicBezTo>
                    <a:pt x="842563" y="666663"/>
                    <a:pt x="823604" y="681148"/>
                    <a:pt x="814647" y="686266"/>
                  </a:cubicBezTo>
                  <a:cubicBezTo>
                    <a:pt x="809267" y="689340"/>
                    <a:pt x="803823" y="692404"/>
                    <a:pt x="798022" y="694579"/>
                  </a:cubicBezTo>
                  <a:cubicBezTo>
                    <a:pt x="784083" y="699806"/>
                    <a:pt x="760623" y="701228"/>
                    <a:pt x="748146" y="702892"/>
                  </a:cubicBezTo>
                  <a:cubicBezTo>
                    <a:pt x="738435" y="704187"/>
                    <a:pt x="728714" y="705437"/>
                    <a:pt x="719051" y="707048"/>
                  </a:cubicBezTo>
                  <a:cubicBezTo>
                    <a:pt x="703231" y="709685"/>
                    <a:pt x="696581" y="711627"/>
                    <a:pt x="681644" y="715361"/>
                  </a:cubicBezTo>
                  <a:cubicBezTo>
                    <a:pt x="668600" y="721883"/>
                    <a:pt x="635207" y="736860"/>
                    <a:pt x="623455" y="748612"/>
                  </a:cubicBezTo>
                  <a:cubicBezTo>
                    <a:pt x="607888" y="764179"/>
                    <a:pt x="616562" y="759222"/>
                    <a:pt x="598516" y="765237"/>
                  </a:cubicBezTo>
                  <a:cubicBezTo>
                    <a:pt x="574765" y="757321"/>
                    <a:pt x="594558" y="767612"/>
                    <a:pt x="581891" y="748612"/>
                  </a:cubicBezTo>
                  <a:cubicBezTo>
                    <a:pt x="572996" y="735269"/>
                    <a:pt x="570025" y="736344"/>
                    <a:pt x="556953" y="731986"/>
                  </a:cubicBezTo>
                  <a:cubicBezTo>
                    <a:pt x="541713" y="733372"/>
                    <a:pt x="525914" y="731825"/>
                    <a:pt x="511233" y="736143"/>
                  </a:cubicBezTo>
                  <a:cubicBezTo>
                    <a:pt x="501648" y="738962"/>
                    <a:pt x="495773" y="749609"/>
                    <a:pt x="486295" y="752768"/>
                  </a:cubicBezTo>
                  <a:lnTo>
                    <a:pt x="461356" y="761081"/>
                  </a:lnTo>
                  <a:lnTo>
                    <a:pt x="448887" y="765237"/>
                  </a:lnTo>
                  <a:cubicBezTo>
                    <a:pt x="430228" y="762572"/>
                    <a:pt x="413303" y="760384"/>
                    <a:pt x="394855" y="756925"/>
                  </a:cubicBezTo>
                  <a:cubicBezTo>
                    <a:pt x="380968" y="754321"/>
                    <a:pt x="366695" y="753080"/>
                    <a:pt x="353291" y="748612"/>
                  </a:cubicBezTo>
                  <a:cubicBezTo>
                    <a:pt x="344978" y="745841"/>
                    <a:pt x="337048" y="741386"/>
                    <a:pt x="328353" y="740299"/>
                  </a:cubicBezTo>
                  <a:cubicBezTo>
                    <a:pt x="285381" y="734928"/>
                    <a:pt x="306160" y="737723"/>
                    <a:pt x="266007" y="731986"/>
                  </a:cubicBezTo>
                  <a:cubicBezTo>
                    <a:pt x="235650" y="721868"/>
                    <a:pt x="249570" y="725800"/>
                    <a:pt x="224444" y="719517"/>
                  </a:cubicBezTo>
                  <a:cubicBezTo>
                    <a:pt x="220288" y="716746"/>
                    <a:pt x="216652" y="712959"/>
                    <a:pt x="211975" y="711205"/>
                  </a:cubicBezTo>
                  <a:cubicBezTo>
                    <a:pt x="197991" y="705961"/>
                    <a:pt x="205740" y="711204"/>
                    <a:pt x="203662" y="707048"/>
                  </a:cubicBezTo>
                  <a:close/>
                </a:path>
              </a:pathLst>
            </a:custGeom>
            <a:pattFill prst="solidDmnd">
              <a:fgClr>
                <a:schemeClr val="accent5">
                  <a:lumMod val="60000"/>
                  <a:lumOff val="40000"/>
                </a:schemeClr>
              </a:fgClr>
              <a:bgClr>
                <a:srgbClr val="92D050"/>
              </a:bgClr>
            </a:patt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650" b="1">
                <a:solidFill>
                  <a:srgbClr val="999999"/>
                </a:solidFill>
                <a:latin typeface="Arial" charset="0"/>
              </a:endParaRPr>
            </a:p>
          </p:txBody>
        </p:sp>
        <p:sp>
          <p:nvSpPr>
            <p:cNvPr id="300" name="Freihandform: Form 299">
              <a:extLst>
                <a:ext uri="{FF2B5EF4-FFF2-40B4-BE49-F238E27FC236}">
                  <a16:creationId xmlns:a16="http://schemas.microsoft.com/office/drawing/2014/main" id="{9FF0CFC6-2FCB-4118-8CA3-3E1B9FC33F58}"/>
                </a:ext>
              </a:extLst>
            </p:cNvPr>
            <p:cNvSpPr/>
            <p:nvPr/>
          </p:nvSpPr>
          <p:spPr bwMode="auto">
            <a:xfrm>
              <a:off x="2735823" y="1522816"/>
              <a:ext cx="611089" cy="668627"/>
            </a:xfrm>
            <a:custGeom>
              <a:avLst/>
              <a:gdLst>
                <a:gd name="connsiteX0" fmla="*/ 138 w 814785"/>
                <a:gd name="connsiteY0" fmla="*/ 442615 h 891503"/>
                <a:gd name="connsiteX1" fmla="*/ 20920 w 814785"/>
                <a:gd name="connsiteY1" fmla="*/ 425990 h 891503"/>
                <a:gd name="connsiteX2" fmla="*/ 270301 w 814785"/>
                <a:gd name="connsiteY2" fmla="*/ 401052 h 891503"/>
                <a:gd name="connsiteX3" fmla="*/ 270301 w 814785"/>
                <a:gd name="connsiteY3" fmla="*/ 317924 h 891503"/>
                <a:gd name="connsiteX4" fmla="*/ 295240 w 814785"/>
                <a:gd name="connsiteY4" fmla="*/ 301299 h 891503"/>
                <a:gd name="connsiteX5" fmla="*/ 307709 w 814785"/>
                <a:gd name="connsiteY5" fmla="*/ 292986 h 891503"/>
                <a:gd name="connsiteX6" fmla="*/ 332647 w 814785"/>
                <a:gd name="connsiteY6" fmla="*/ 284674 h 891503"/>
                <a:gd name="connsiteX7" fmla="*/ 340960 w 814785"/>
                <a:gd name="connsiteY7" fmla="*/ 209859 h 891503"/>
                <a:gd name="connsiteX8" fmla="*/ 353429 w 814785"/>
                <a:gd name="connsiteY8" fmla="*/ 114263 h 891503"/>
                <a:gd name="connsiteX9" fmla="*/ 370054 w 814785"/>
                <a:gd name="connsiteY9" fmla="*/ 85168 h 891503"/>
                <a:gd name="connsiteX10" fmla="*/ 482276 w 814785"/>
                <a:gd name="connsiteY10" fmla="*/ 81012 h 891503"/>
                <a:gd name="connsiteX11" fmla="*/ 573716 w 814785"/>
                <a:gd name="connsiteY11" fmla="*/ 68543 h 891503"/>
                <a:gd name="connsiteX12" fmla="*/ 582029 w 814785"/>
                <a:gd name="connsiteY12" fmla="*/ 2041 h 891503"/>
                <a:gd name="connsiteX13" fmla="*/ 606967 w 814785"/>
                <a:gd name="connsiteY13" fmla="*/ 18666 h 891503"/>
                <a:gd name="connsiteX14" fmla="*/ 631905 w 814785"/>
                <a:gd name="connsiteY14" fmla="*/ 31135 h 891503"/>
                <a:gd name="connsiteX15" fmla="*/ 640218 w 814785"/>
                <a:gd name="connsiteY15" fmla="*/ 43604 h 891503"/>
                <a:gd name="connsiteX16" fmla="*/ 652687 w 814785"/>
                <a:gd name="connsiteY16" fmla="*/ 47761 h 891503"/>
                <a:gd name="connsiteX17" fmla="*/ 677625 w 814785"/>
                <a:gd name="connsiteY17" fmla="*/ 64386 h 891503"/>
                <a:gd name="connsiteX18" fmla="*/ 690094 w 814785"/>
                <a:gd name="connsiteY18" fmla="*/ 72699 h 891503"/>
                <a:gd name="connsiteX19" fmla="*/ 702563 w 814785"/>
                <a:gd name="connsiteY19" fmla="*/ 81012 h 891503"/>
                <a:gd name="connsiteX20" fmla="*/ 715032 w 814785"/>
                <a:gd name="connsiteY20" fmla="*/ 93481 h 891503"/>
                <a:gd name="connsiteX21" fmla="*/ 739971 w 814785"/>
                <a:gd name="connsiteY21" fmla="*/ 101794 h 891503"/>
                <a:gd name="connsiteX22" fmla="*/ 752440 w 814785"/>
                <a:gd name="connsiteY22" fmla="*/ 105950 h 891503"/>
                <a:gd name="connsiteX23" fmla="*/ 777378 w 814785"/>
                <a:gd name="connsiteY23" fmla="*/ 122575 h 891503"/>
                <a:gd name="connsiteX24" fmla="*/ 789847 w 814785"/>
                <a:gd name="connsiteY24" fmla="*/ 130888 h 891503"/>
                <a:gd name="connsiteX25" fmla="*/ 814785 w 814785"/>
                <a:gd name="connsiteY25" fmla="*/ 151670 h 891503"/>
                <a:gd name="connsiteX26" fmla="*/ 735814 w 814785"/>
                <a:gd name="connsiteY26" fmla="*/ 159983 h 891503"/>
                <a:gd name="connsiteX27" fmla="*/ 694251 w 814785"/>
                <a:gd name="connsiteY27" fmla="*/ 168295 h 891503"/>
                <a:gd name="connsiteX28" fmla="*/ 694251 w 814785"/>
                <a:gd name="connsiteY28" fmla="*/ 205703 h 891503"/>
                <a:gd name="connsiteX29" fmla="*/ 698407 w 814785"/>
                <a:gd name="connsiteY29" fmla="*/ 218172 h 891503"/>
                <a:gd name="connsiteX30" fmla="*/ 702563 w 814785"/>
                <a:gd name="connsiteY30" fmla="*/ 259735 h 891503"/>
                <a:gd name="connsiteX31" fmla="*/ 706720 w 814785"/>
                <a:gd name="connsiteY31" fmla="*/ 288830 h 891503"/>
                <a:gd name="connsiteX32" fmla="*/ 710876 w 814785"/>
                <a:gd name="connsiteY32" fmla="*/ 396895 h 891503"/>
                <a:gd name="connsiteX33" fmla="*/ 719189 w 814785"/>
                <a:gd name="connsiteY33" fmla="*/ 421834 h 891503"/>
                <a:gd name="connsiteX34" fmla="*/ 723345 w 814785"/>
                <a:gd name="connsiteY34" fmla="*/ 446772 h 891503"/>
                <a:gd name="connsiteX35" fmla="*/ 731658 w 814785"/>
                <a:gd name="connsiteY35" fmla="*/ 471710 h 891503"/>
                <a:gd name="connsiteX36" fmla="*/ 735814 w 814785"/>
                <a:gd name="connsiteY36" fmla="*/ 617183 h 891503"/>
                <a:gd name="connsiteX37" fmla="*/ 744127 w 814785"/>
                <a:gd name="connsiteY37" fmla="*/ 683684 h 891503"/>
                <a:gd name="connsiteX38" fmla="*/ 752440 w 814785"/>
                <a:gd name="connsiteY38" fmla="*/ 708623 h 891503"/>
                <a:gd name="connsiteX39" fmla="*/ 760752 w 814785"/>
                <a:gd name="connsiteY39" fmla="*/ 737717 h 891503"/>
                <a:gd name="connsiteX40" fmla="*/ 764909 w 814785"/>
                <a:gd name="connsiteY40" fmla="*/ 754343 h 891503"/>
                <a:gd name="connsiteX41" fmla="*/ 773221 w 814785"/>
                <a:gd name="connsiteY41" fmla="*/ 795906 h 891503"/>
                <a:gd name="connsiteX42" fmla="*/ 777378 w 814785"/>
                <a:gd name="connsiteY42" fmla="*/ 808375 h 891503"/>
                <a:gd name="connsiteX43" fmla="*/ 785691 w 814785"/>
                <a:gd name="connsiteY43" fmla="*/ 820844 h 891503"/>
                <a:gd name="connsiteX44" fmla="*/ 781534 w 814785"/>
                <a:gd name="connsiteY44" fmla="*/ 837470 h 891503"/>
                <a:gd name="connsiteX45" fmla="*/ 756596 w 814785"/>
                <a:gd name="connsiteY45" fmla="*/ 845783 h 891503"/>
                <a:gd name="connsiteX46" fmla="*/ 727501 w 814785"/>
                <a:gd name="connsiteY46" fmla="*/ 854095 h 891503"/>
                <a:gd name="connsiteX47" fmla="*/ 698407 w 814785"/>
                <a:gd name="connsiteY47" fmla="*/ 858252 h 891503"/>
                <a:gd name="connsiteX48" fmla="*/ 665156 w 814785"/>
                <a:gd name="connsiteY48" fmla="*/ 866564 h 891503"/>
                <a:gd name="connsiteX49" fmla="*/ 444869 w 814785"/>
                <a:gd name="connsiteY49" fmla="*/ 870721 h 891503"/>
                <a:gd name="connsiteX50" fmla="*/ 407461 w 814785"/>
                <a:gd name="connsiteY50" fmla="*/ 874877 h 891503"/>
                <a:gd name="connsiteX51" fmla="*/ 386680 w 814785"/>
                <a:gd name="connsiteY51" fmla="*/ 837470 h 891503"/>
                <a:gd name="connsiteX52" fmla="*/ 378367 w 814785"/>
                <a:gd name="connsiteY52" fmla="*/ 825001 h 891503"/>
                <a:gd name="connsiteX53" fmla="*/ 365898 w 814785"/>
                <a:gd name="connsiteY53" fmla="*/ 829157 h 891503"/>
                <a:gd name="connsiteX54" fmla="*/ 353429 w 814785"/>
                <a:gd name="connsiteY54" fmla="*/ 854095 h 891503"/>
                <a:gd name="connsiteX55" fmla="*/ 345116 w 814785"/>
                <a:gd name="connsiteY55" fmla="*/ 866564 h 891503"/>
                <a:gd name="connsiteX56" fmla="*/ 340960 w 814785"/>
                <a:gd name="connsiteY56" fmla="*/ 879034 h 891503"/>
                <a:gd name="connsiteX57" fmla="*/ 316021 w 814785"/>
                <a:gd name="connsiteY57" fmla="*/ 891503 h 891503"/>
                <a:gd name="connsiteX58" fmla="*/ 270301 w 814785"/>
                <a:gd name="connsiteY58" fmla="*/ 862408 h 891503"/>
                <a:gd name="connsiteX59" fmla="*/ 245363 w 814785"/>
                <a:gd name="connsiteY59" fmla="*/ 845783 h 891503"/>
                <a:gd name="connsiteX60" fmla="*/ 224581 w 814785"/>
                <a:gd name="connsiteY60" fmla="*/ 829157 h 891503"/>
                <a:gd name="connsiteX61" fmla="*/ 203800 w 814785"/>
                <a:gd name="connsiteY61" fmla="*/ 812532 h 891503"/>
                <a:gd name="connsiteX62" fmla="*/ 166392 w 814785"/>
                <a:gd name="connsiteY62" fmla="*/ 779281 h 891503"/>
                <a:gd name="connsiteX63" fmla="*/ 153923 w 814785"/>
                <a:gd name="connsiteY63" fmla="*/ 775124 h 891503"/>
                <a:gd name="connsiteX64" fmla="*/ 33389 w 814785"/>
                <a:gd name="connsiteY64" fmla="*/ 770968 h 891503"/>
                <a:gd name="connsiteX65" fmla="*/ 41701 w 814785"/>
                <a:gd name="connsiteY65" fmla="*/ 725248 h 891503"/>
                <a:gd name="connsiteX66" fmla="*/ 50014 w 814785"/>
                <a:gd name="connsiteY66" fmla="*/ 700310 h 891503"/>
                <a:gd name="connsiteX67" fmla="*/ 45858 w 814785"/>
                <a:gd name="connsiteY67" fmla="*/ 596401 h 891503"/>
                <a:gd name="connsiteX68" fmla="*/ 33389 w 814785"/>
                <a:gd name="connsiteY68" fmla="*/ 588088 h 891503"/>
                <a:gd name="connsiteX69" fmla="*/ 16763 w 814785"/>
                <a:gd name="connsiteY69" fmla="*/ 563150 h 891503"/>
                <a:gd name="connsiteX70" fmla="*/ 33389 w 814785"/>
                <a:gd name="connsiteY70" fmla="*/ 538212 h 891503"/>
                <a:gd name="connsiteX71" fmla="*/ 41701 w 814785"/>
                <a:gd name="connsiteY71" fmla="*/ 513274 h 891503"/>
                <a:gd name="connsiteX72" fmla="*/ 29232 w 814785"/>
                <a:gd name="connsiteY72" fmla="*/ 488335 h 891503"/>
                <a:gd name="connsiteX73" fmla="*/ 25076 w 814785"/>
                <a:gd name="connsiteY73" fmla="*/ 475866 h 891503"/>
                <a:gd name="connsiteX74" fmla="*/ 12607 w 814785"/>
                <a:gd name="connsiteY74" fmla="*/ 467554 h 891503"/>
                <a:gd name="connsiteX75" fmla="*/ 138 w 814785"/>
                <a:gd name="connsiteY75" fmla="*/ 442615 h 8915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</a:cxnLst>
              <a:rect l="l" t="t" r="r" b="b"/>
              <a:pathLst>
                <a:path w="814785" h="891503">
                  <a:moveTo>
                    <a:pt x="138" y="442615"/>
                  </a:moveTo>
                  <a:cubicBezTo>
                    <a:pt x="1523" y="435688"/>
                    <a:pt x="12074" y="426660"/>
                    <a:pt x="20920" y="425990"/>
                  </a:cubicBezTo>
                  <a:cubicBezTo>
                    <a:pt x="278473" y="406479"/>
                    <a:pt x="291292" y="505990"/>
                    <a:pt x="270301" y="401052"/>
                  </a:cubicBezTo>
                  <a:cubicBezTo>
                    <a:pt x="268986" y="383959"/>
                    <a:pt x="261642" y="339570"/>
                    <a:pt x="270301" y="317924"/>
                  </a:cubicBezTo>
                  <a:cubicBezTo>
                    <a:pt x="275091" y="305950"/>
                    <a:pt x="285228" y="304636"/>
                    <a:pt x="295240" y="301299"/>
                  </a:cubicBezTo>
                  <a:cubicBezTo>
                    <a:pt x="299396" y="298528"/>
                    <a:pt x="303144" y="295015"/>
                    <a:pt x="307709" y="292986"/>
                  </a:cubicBezTo>
                  <a:cubicBezTo>
                    <a:pt x="315716" y="289427"/>
                    <a:pt x="332647" y="284674"/>
                    <a:pt x="332647" y="284674"/>
                  </a:cubicBezTo>
                  <a:cubicBezTo>
                    <a:pt x="344180" y="250069"/>
                    <a:pt x="332748" y="287867"/>
                    <a:pt x="340960" y="209859"/>
                  </a:cubicBezTo>
                  <a:cubicBezTo>
                    <a:pt x="344324" y="177900"/>
                    <a:pt x="348147" y="145961"/>
                    <a:pt x="353429" y="114263"/>
                  </a:cubicBezTo>
                  <a:cubicBezTo>
                    <a:pt x="356536" y="95617"/>
                    <a:pt x="350509" y="86471"/>
                    <a:pt x="370054" y="85168"/>
                  </a:cubicBezTo>
                  <a:cubicBezTo>
                    <a:pt x="407404" y="82678"/>
                    <a:pt x="444869" y="82397"/>
                    <a:pt x="482276" y="81012"/>
                  </a:cubicBezTo>
                  <a:cubicBezTo>
                    <a:pt x="528285" y="65675"/>
                    <a:pt x="498469" y="73246"/>
                    <a:pt x="573716" y="68543"/>
                  </a:cubicBezTo>
                  <a:cubicBezTo>
                    <a:pt x="576487" y="46376"/>
                    <a:pt x="569637" y="20629"/>
                    <a:pt x="582029" y="2041"/>
                  </a:cubicBezTo>
                  <a:cubicBezTo>
                    <a:pt x="587571" y="-6272"/>
                    <a:pt x="598654" y="13124"/>
                    <a:pt x="606967" y="18666"/>
                  </a:cubicBezTo>
                  <a:cubicBezTo>
                    <a:pt x="623083" y="29410"/>
                    <a:pt x="614696" y="25399"/>
                    <a:pt x="631905" y="31135"/>
                  </a:cubicBezTo>
                  <a:cubicBezTo>
                    <a:pt x="634676" y="35291"/>
                    <a:pt x="636317" y="40483"/>
                    <a:pt x="640218" y="43604"/>
                  </a:cubicBezTo>
                  <a:cubicBezTo>
                    <a:pt x="643639" y="46341"/>
                    <a:pt x="648857" y="45633"/>
                    <a:pt x="652687" y="47761"/>
                  </a:cubicBezTo>
                  <a:cubicBezTo>
                    <a:pt x="661420" y="52613"/>
                    <a:pt x="669312" y="58844"/>
                    <a:pt x="677625" y="64386"/>
                  </a:cubicBezTo>
                  <a:lnTo>
                    <a:pt x="690094" y="72699"/>
                  </a:lnTo>
                  <a:cubicBezTo>
                    <a:pt x="694250" y="75470"/>
                    <a:pt x="699031" y="77480"/>
                    <a:pt x="702563" y="81012"/>
                  </a:cubicBezTo>
                  <a:cubicBezTo>
                    <a:pt x="706719" y="85168"/>
                    <a:pt x="709894" y="90626"/>
                    <a:pt x="715032" y="93481"/>
                  </a:cubicBezTo>
                  <a:cubicBezTo>
                    <a:pt x="722692" y="97736"/>
                    <a:pt x="731658" y="99023"/>
                    <a:pt x="739971" y="101794"/>
                  </a:cubicBezTo>
                  <a:lnTo>
                    <a:pt x="752440" y="105950"/>
                  </a:lnTo>
                  <a:lnTo>
                    <a:pt x="777378" y="122575"/>
                  </a:lnTo>
                  <a:cubicBezTo>
                    <a:pt x="781534" y="125346"/>
                    <a:pt x="786315" y="127356"/>
                    <a:pt x="789847" y="130888"/>
                  </a:cubicBezTo>
                  <a:cubicBezTo>
                    <a:pt x="805848" y="146889"/>
                    <a:pt x="797425" y="140096"/>
                    <a:pt x="814785" y="151670"/>
                  </a:cubicBezTo>
                  <a:cubicBezTo>
                    <a:pt x="779607" y="163395"/>
                    <a:pt x="814993" y="152785"/>
                    <a:pt x="735814" y="159983"/>
                  </a:cubicBezTo>
                  <a:cubicBezTo>
                    <a:pt x="719798" y="161439"/>
                    <a:pt x="709185" y="164562"/>
                    <a:pt x="694251" y="168295"/>
                  </a:cubicBezTo>
                  <a:cubicBezTo>
                    <a:pt x="681077" y="188055"/>
                    <a:pt x="684359" y="176025"/>
                    <a:pt x="694251" y="205703"/>
                  </a:cubicBezTo>
                  <a:lnTo>
                    <a:pt x="698407" y="218172"/>
                  </a:lnTo>
                  <a:cubicBezTo>
                    <a:pt x="699792" y="232026"/>
                    <a:pt x="700936" y="245907"/>
                    <a:pt x="702563" y="259735"/>
                  </a:cubicBezTo>
                  <a:cubicBezTo>
                    <a:pt x="703708" y="269465"/>
                    <a:pt x="706127" y="279051"/>
                    <a:pt x="706720" y="288830"/>
                  </a:cubicBezTo>
                  <a:cubicBezTo>
                    <a:pt x="708901" y="324812"/>
                    <a:pt x="707511" y="361004"/>
                    <a:pt x="710876" y="396895"/>
                  </a:cubicBezTo>
                  <a:cubicBezTo>
                    <a:pt x="711694" y="405619"/>
                    <a:pt x="719189" y="421834"/>
                    <a:pt x="719189" y="421834"/>
                  </a:cubicBezTo>
                  <a:cubicBezTo>
                    <a:pt x="720574" y="430147"/>
                    <a:pt x="721301" y="438596"/>
                    <a:pt x="723345" y="446772"/>
                  </a:cubicBezTo>
                  <a:cubicBezTo>
                    <a:pt x="725470" y="455273"/>
                    <a:pt x="731658" y="471710"/>
                    <a:pt x="731658" y="471710"/>
                  </a:cubicBezTo>
                  <a:cubicBezTo>
                    <a:pt x="733043" y="520201"/>
                    <a:pt x="733660" y="568720"/>
                    <a:pt x="735814" y="617183"/>
                  </a:cubicBezTo>
                  <a:cubicBezTo>
                    <a:pt x="736282" y="627722"/>
                    <a:pt x="740422" y="668865"/>
                    <a:pt x="744127" y="683684"/>
                  </a:cubicBezTo>
                  <a:cubicBezTo>
                    <a:pt x="746252" y="692185"/>
                    <a:pt x="750315" y="700122"/>
                    <a:pt x="752440" y="708623"/>
                  </a:cubicBezTo>
                  <a:cubicBezTo>
                    <a:pt x="765423" y="760557"/>
                    <a:pt x="748835" y="696007"/>
                    <a:pt x="760752" y="737717"/>
                  </a:cubicBezTo>
                  <a:cubicBezTo>
                    <a:pt x="762321" y="743210"/>
                    <a:pt x="763712" y="748757"/>
                    <a:pt x="764909" y="754343"/>
                  </a:cubicBezTo>
                  <a:cubicBezTo>
                    <a:pt x="767869" y="768158"/>
                    <a:pt x="768752" y="782503"/>
                    <a:pt x="773221" y="795906"/>
                  </a:cubicBezTo>
                  <a:cubicBezTo>
                    <a:pt x="774607" y="800062"/>
                    <a:pt x="775419" y="804456"/>
                    <a:pt x="777378" y="808375"/>
                  </a:cubicBezTo>
                  <a:cubicBezTo>
                    <a:pt x="779612" y="812843"/>
                    <a:pt x="782920" y="816688"/>
                    <a:pt x="785691" y="820844"/>
                  </a:cubicBezTo>
                  <a:cubicBezTo>
                    <a:pt x="784305" y="826386"/>
                    <a:pt x="785871" y="833752"/>
                    <a:pt x="781534" y="837470"/>
                  </a:cubicBezTo>
                  <a:cubicBezTo>
                    <a:pt x="774881" y="843173"/>
                    <a:pt x="764909" y="843012"/>
                    <a:pt x="756596" y="845783"/>
                  </a:cubicBezTo>
                  <a:cubicBezTo>
                    <a:pt x="745912" y="849344"/>
                    <a:pt x="738983" y="852007"/>
                    <a:pt x="727501" y="854095"/>
                  </a:cubicBezTo>
                  <a:cubicBezTo>
                    <a:pt x="717863" y="855848"/>
                    <a:pt x="708013" y="856331"/>
                    <a:pt x="698407" y="858252"/>
                  </a:cubicBezTo>
                  <a:cubicBezTo>
                    <a:pt x="687204" y="860493"/>
                    <a:pt x="676579" y="866348"/>
                    <a:pt x="665156" y="866564"/>
                  </a:cubicBezTo>
                  <a:lnTo>
                    <a:pt x="444869" y="870721"/>
                  </a:lnTo>
                  <a:cubicBezTo>
                    <a:pt x="415774" y="880420"/>
                    <a:pt x="428244" y="881805"/>
                    <a:pt x="407461" y="874877"/>
                  </a:cubicBezTo>
                  <a:cubicBezTo>
                    <a:pt x="400146" y="852931"/>
                    <a:pt x="405735" y="866052"/>
                    <a:pt x="386680" y="837470"/>
                  </a:cubicBezTo>
                  <a:lnTo>
                    <a:pt x="378367" y="825001"/>
                  </a:lnTo>
                  <a:cubicBezTo>
                    <a:pt x="374211" y="826386"/>
                    <a:pt x="369319" y="826420"/>
                    <a:pt x="365898" y="829157"/>
                  </a:cubicBezTo>
                  <a:cubicBezTo>
                    <a:pt x="355970" y="837099"/>
                    <a:pt x="358449" y="844054"/>
                    <a:pt x="353429" y="854095"/>
                  </a:cubicBezTo>
                  <a:cubicBezTo>
                    <a:pt x="351195" y="858563"/>
                    <a:pt x="347887" y="862408"/>
                    <a:pt x="345116" y="866564"/>
                  </a:cubicBezTo>
                  <a:cubicBezTo>
                    <a:pt x="343731" y="870721"/>
                    <a:pt x="343697" y="875613"/>
                    <a:pt x="340960" y="879034"/>
                  </a:cubicBezTo>
                  <a:cubicBezTo>
                    <a:pt x="335102" y="886357"/>
                    <a:pt x="324233" y="888765"/>
                    <a:pt x="316021" y="891503"/>
                  </a:cubicBezTo>
                  <a:cubicBezTo>
                    <a:pt x="270864" y="882470"/>
                    <a:pt x="321618" y="896618"/>
                    <a:pt x="270301" y="862408"/>
                  </a:cubicBezTo>
                  <a:lnTo>
                    <a:pt x="245363" y="845783"/>
                  </a:lnTo>
                  <a:cubicBezTo>
                    <a:pt x="221544" y="810051"/>
                    <a:pt x="253260" y="852101"/>
                    <a:pt x="224581" y="829157"/>
                  </a:cubicBezTo>
                  <a:cubicBezTo>
                    <a:pt x="197725" y="807672"/>
                    <a:pt x="235141" y="822978"/>
                    <a:pt x="203800" y="812532"/>
                  </a:cubicBezTo>
                  <a:cubicBezTo>
                    <a:pt x="192785" y="801517"/>
                    <a:pt x="181225" y="786698"/>
                    <a:pt x="166392" y="779281"/>
                  </a:cubicBezTo>
                  <a:cubicBezTo>
                    <a:pt x="162473" y="777322"/>
                    <a:pt x="158296" y="775397"/>
                    <a:pt x="153923" y="775124"/>
                  </a:cubicBezTo>
                  <a:cubicBezTo>
                    <a:pt x="113799" y="772616"/>
                    <a:pt x="73567" y="772353"/>
                    <a:pt x="33389" y="770968"/>
                  </a:cubicBezTo>
                  <a:cubicBezTo>
                    <a:pt x="44765" y="736838"/>
                    <a:pt x="27600" y="791054"/>
                    <a:pt x="41701" y="725248"/>
                  </a:cubicBezTo>
                  <a:cubicBezTo>
                    <a:pt x="43537" y="716680"/>
                    <a:pt x="50014" y="700310"/>
                    <a:pt x="50014" y="700310"/>
                  </a:cubicBezTo>
                  <a:cubicBezTo>
                    <a:pt x="48629" y="665674"/>
                    <a:pt x="50938" y="630691"/>
                    <a:pt x="45858" y="596401"/>
                  </a:cubicBezTo>
                  <a:cubicBezTo>
                    <a:pt x="45126" y="591460"/>
                    <a:pt x="36678" y="591847"/>
                    <a:pt x="33389" y="588088"/>
                  </a:cubicBezTo>
                  <a:cubicBezTo>
                    <a:pt x="26810" y="580569"/>
                    <a:pt x="16763" y="563150"/>
                    <a:pt x="16763" y="563150"/>
                  </a:cubicBezTo>
                  <a:cubicBezTo>
                    <a:pt x="22305" y="554837"/>
                    <a:pt x="30230" y="547690"/>
                    <a:pt x="33389" y="538212"/>
                  </a:cubicBezTo>
                  <a:lnTo>
                    <a:pt x="41701" y="513274"/>
                  </a:lnTo>
                  <a:cubicBezTo>
                    <a:pt x="31256" y="481933"/>
                    <a:pt x="45345" y="520561"/>
                    <a:pt x="29232" y="488335"/>
                  </a:cubicBezTo>
                  <a:cubicBezTo>
                    <a:pt x="27273" y="484416"/>
                    <a:pt x="27813" y="479287"/>
                    <a:pt x="25076" y="475866"/>
                  </a:cubicBezTo>
                  <a:cubicBezTo>
                    <a:pt x="21956" y="471965"/>
                    <a:pt x="16444" y="470752"/>
                    <a:pt x="12607" y="467554"/>
                  </a:cubicBezTo>
                  <a:cubicBezTo>
                    <a:pt x="8091" y="463791"/>
                    <a:pt x="-1247" y="449542"/>
                    <a:pt x="138" y="442615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450" b="1"/>
            </a:p>
          </p:txBody>
        </p:sp>
        <p:sp>
          <p:nvSpPr>
            <p:cNvPr id="301" name="Freihandform: Form 300">
              <a:extLst>
                <a:ext uri="{FF2B5EF4-FFF2-40B4-BE49-F238E27FC236}">
                  <a16:creationId xmlns:a16="http://schemas.microsoft.com/office/drawing/2014/main" id="{0FCB7D1D-F2E8-4F0F-B511-3658A52B82EE}"/>
                </a:ext>
              </a:extLst>
            </p:cNvPr>
            <p:cNvSpPr/>
            <p:nvPr/>
          </p:nvSpPr>
          <p:spPr bwMode="auto">
            <a:xfrm>
              <a:off x="4023966" y="2304965"/>
              <a:ext cx="400777" cy="568663"/>
            </a:xfrm>
            <a:custGeom>
              <a:avLst/>
              <a:gdLst>
                <a:gd name="connsiteX0" fmla="*/ 1437 w 534369"/>
                <a:gd name="connsiteY0" fmla="*/ 567485 h 758217"/>
                <a:gd name="connsiteX1" fmla="*/ 18266 w 534369"/>
                <a:gd name="connsiteY1" fmla="*/ 539435 h 758217"/>
                <a:gd name="connsiteX2" fmla="*/ 29486 w 534369"/>
                <a:gd name="connsiteY2" fmla="*/ 522606 h 758217"/>
                <a:gd name="connsiteX3" fmla="*/ 40706 w 534369"/>
                <a:gd name="connsiteY3" fmla="*/ 466508 h 758217"/>
                <a:gd name="connsiteX4" fmla="*/ 57535 w 534369"/>
                <a:gd name="connsiteY4" fmla="*/ 449678 h 758217"/>
                <a:gd name="connsiteX5" fmla="*/ 96804 w 534369"/>
                <a:gd name="connsiteY5" fmla="*/ 404800 h 758217"/>
                <a:gd name="connsiteX6" fmla="*/ 164122 w 534369"/>
                <a:gd name="connsiteY6" fmla="*/ 410410 h 758217"/>
                <a:gd name="connsiteX7" fmla="*/ 180951 w 534369"/>
                <a:gd name="connsiteY7" fmla="*/ 421629 h 758217"/>
                <a:gd name="connsiteX8" fmla="*/ 197780 w 534369"/>
                <a:gd name="connsiteY8" fmla="*/ 427239 h 758217"/>
                <a:gd name="connsiteX9" fmla="*/ 214610 w 534369"/>
                <a:gd name="connsiteY9" fmla="*/ 421629 h 758217"/>
                <a:gd name="connsiteX10" fmla="*/ 225830 w 534369"/>
                <a:gd name="connsiteY10" fmla="*/ 387970 h 758217"/>
                <a:gd name="connsiteX11" fmla="*/ 242659 w 534369"/>
                <a:gd name="connsiteY11" fmla="*/ 326262 h 758217"/>
                <a:gd name="connsiteX12" fmla="*/ 259488 w 534369"/>
                <a:gd name="connsiteY12" fmla="*/ 315043 h 758217"/>
                <a:gd name="connsiteX13" fmla="*/ 298757 w 534369"/>
                <a:gd name="connsiteY13" fmla="*/ 270164 h 758217"/>
                <a:gd name="connsiteX14" fmla="*/ 315587 w 534369"/>
                <a:gd name="connsiteY14" fmla="*/ 236505 h 758217"/>
                <a:gd name="connsiteX15" fmla="*/ 321196 w 534369"/>
                <a:gd name="connsiteY15" fmla="*/ 219676 h 758217"/>
                <a:gd name="connsiteX16" fmla="*/ 326806 w 534369"/>
                <a:gd name="connsiteY16" fmla="*/ 180407 h 758217"/>
                <a:gd name="connsiteX17" fmla="*/ 354855 w 534369"/>
                <a:gd name="connsiteY17" fmla="*/ 129919 h 758217"/>
                <a:gd name="connsiteX18" fmla="*/ 377295 w 534369"/>
                <a:gd name="connsiteY18" fmla="*/ 96260 h 758217"/>
                <a:gd name="connsiteX19" fmla="*/ 394124 w 534369"/>
                <a:gd name="connsiteY19" fmla="*/ 85040 h 758217"/>
                <a:gd name="connsiteX20" fmla="*/ 422173 w 534369"/>
                <a:gd name="connsiteY20" fmla="*/ 34552 h 758217"/>
                <a:gd name="connsiteX21" fmla="*/ 427783 w 534369"/>
                <a:gd name="connsiteY21" fmla="*/ 893 h 758217"/>
                <a:gd name="connsiteX22" fmla="*/ 439003 w 534369"/>
                <a:gd name="connsiteY22" fmla="*/ 17723 h 758217"/>
                <a:gd name="connsiteX23" fmla="*/ 444612 w 534369"/>
                <a:gd name="connsiteY23" fmla="*/ 34552 h 758217"/>
                <a:gd name="connsiteX24" fmla="*/ 450222 w 534369"/>
                <a:gd name="connsiteY24" fmla="*/ 68211 h 758217"/>
                <a:gd name="connsiteX25" fmla="*/ 455832 w 534369"/>
                <a:gd name="connsiteY25" fmla="*/ 113089 h 758217"/>
                <a:gd name="connsiteX26" fmla="*/ 467052 w 534369"/>
                <a:gd name="connsiteY26" fmla="*/ 146748 h 758217"/>
                <a:gd name="connsiteX27" fmla="*/ 472661 w 534369"/>
                <a:gd name="connsiteY27" fmla="*/ 163578 h 758217"/>
                <a:gd name="connsiteX28" fmla="*/ 433393 w 534369"/>
                <a:gd name="connsiteY28" fmla="*/ 191627 h 758217"/>
                <a:gd name="connsiteX29" fmla="*/ 416563 w 534369"/>
                <a:gd name="connsiteY29" fmla="*/ 197237 h 758217"/>
                <a:gd name="connsiteX30" fmla="*/ 422173 w 534369"/>
                <a:gd name="connsiteY30" fmla="*/ 258945 h 758217"/>
                <a:gd name="connsiteX31" fmla="*/ 455832 w 534369"/>
                <a:gd name="connsiteY31" fmla="*/ 270164 h 758217"/>
                <a:gd name="connsiteX32" fmla="*/ 467052 w 534369"/>
                <a:gd name="connsiteY32" fmla="*/ 286994 h 758217"/>
                <a:gd name="connsiteX33" fmla="*/ 467052 w 534369"/>
                <a:gd name="connsiteY33" fmla="*/ 404800 h 758217"/>
                <a:gd name="connsiteX34" fmla="*/ 461442 w 534369"/>
                <a:gd name="connsiteY34" fmla="*/ 421629 h 758217"/>
                <a:gd name="connsiteX35" fmla="*/ 439003 w 534369"/>
                <a:gd name="connsiteY35" fmla="*/ 472118 h 758217"/>
                <a:gd name="connsiteX36" fmla="*/ 433393 w 534369"/>
                <a:gd name="connsiteY36" fmla="*/ 488947 h 758217"/>
                <a:gd name="connsiteX37" fmla="*/ 439003 w 534369"/>
                <a:gd name="connsiteY37" fmla="*/ 589924 h 758217"/>
                <a:gd name="connsiteX38" fmla="*/ 455832 w 534369"/>
                <a:gd name="connsiteY38" fmla="*/ 601143 h 758217"/>
                <a:gd name="connsiteX39" fmla="*/ 461442 w 534369"/>
                <a:gd name="connsiteY39" fmla="*/ 617973 h 758217"/>
                <a:gd name="connsiteX40" fmla="*/ 495101 w 534369"/>
                <a:gd name="connsiteY40" fmla="*/ 640412 h 758217"/>
                <a:gd name="connsiteX41" fmla="*/ 511930 w 534369"/>
                <a:gd name="connsiteY41" fmla="*/ 651632 h 758217"/>
                <a:gd name="connsiteX42" fmla="*/ 523150 w 534369"/>
                <a:gd name="connsiteY42" fmla="*/ 668461 h 758217"/>
                <a:gd name="connsiteX43" fmla="*/ 534369 w 534369"/>
                <a:gd name="connsiteY43" fmla="*/ 702120 h 758217"/>
                <a:gd name="connsiteX44" fmla="*/ 506320 w 534369"/>
                <a:gd name="connsiteY44" fmla="*/ 752608 h 758217"/>
                <a:gd name="connsiteX45" fmla="*/ 489491 w 534369"/>
                <a:gd name="connsiteY45" fmla="*/ 746999 h 758217"/>
                <a:gd name="connsiteX46" fmla="*/ 472661 w 534369"/>
                <a:gd name="connsiteY46" fmla="*/ 735779 h 758217"/>
                <a:gd name="connsiteX47" fmla="*/ 338026 w 534369"/>
                <a:gd name="connsiteY47" fmla="*/ 746999 h 758217"/>
                <a:gd name="connsiteX48" fmla="*/ 197780 w 534369"/>
                <a:gd name="connsiteY48" fmla="*/ 741389 h 758217"/>
                <a:gd name="connsiteX49" fmla="*/ 180951 w 534369"/>
                <a:gd name="connsiteY49" fmla="*/ 735779 h 758217"/>
                <a:gd name="connsiteX50" fmla="*/ 108023 w 534369"/>
                <a:gd name="connsiteY50" fmla="*/ 724559 h 758217"/>
                <a:gd name="connsiteX51" fmla="*/ 96804 w 534369"/>
                <a:gd name="connsiteY51" fmla="*/ 623583 h 758217"/>
                <a:gd name="connsiteX52" fmla="*/ 85584 w 534369"/>
                <a:gd name="connsiteY52" fmla="*/ 606753 h 758217"/>
                <a:gd name="connsiteX53" fmla="*/ 68755 w 534369"/>
                <a:gd name="connsiteY53" fmla="*/ 595534 h 758217"/>
                <a:gd name="connsiteX54" fmla="*/ 57535 w 534369"/>
                <a:gd name="connsiteY54" fmla="*/ 578704 h 758217"/>
                <a:gd name="connsiteX55" fmla="*/ 1437 w 534369"/>
                <a:gd name="connsiteY55" fmla="*/ 567485 h 758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</a:cxnLst>
              <a:rect l="l" t="t" r="r" b="b"/>
              <a:pathLst>
                <a:path w="534369" h="758217">
                  <a:moveTo>
                    <a:pt x="1437" y="567485"/>
                  </a:moveTo>
                  <a:cubicBezTo>
                    <a:pt x="-5108" y="560940"/>
                    <a:pt x="12487" y="548681"/>
                    <a:pt x="18266" y="539435"/>
                  </a:cubicBezTo>
                  <a:cubicBezTo>
                    <a:pt x="21839" y="533718"/>
                    <a:pt x="27354" y="529002"/>
                    <a:pt x="29486" y="522606"/>
                  </a:cubicBezTo>
                  <a:cubicBezTo>
                    <a:pt x="30647" y="519124"/>
                    <a:pt x="36212" y="474372"/>
                    <a:pt x="40706" y="466508"/>
                  </a:cubicBezTo>
                  <a:cubicBezTo>
                    <a:pt x="44642" y="459620"/>
                    <a:pt x="52664" y="455940"/>
                    <a:pt x="57535" y="449678"/>
                  </a:cubicBezTo>
                  <a:cubicBezTo>
                    <a:pt x="92774" y="404370"/>
                    <a:pt x="64224" y="426520"/>
                    <a:pt x="96804" y="404800"/>
                  </a:cubicBezTo>
                  <a:cubicBezTo>
                    <a:pt x="119243" y="406670"/>
                    <a:pt x="142042" y="405994"/>
                    <a:pt x="164122" y="410410"/>
                  </a:cubicBezTo>
                  <a:cubicBezTo>
                    <a:pt x="170733" y="411732"/>
                    <a:pt x="174921" y="418614"/>
                    <a:pt x="180951" y="421629"/>
                  </a:cubicBezTo>
                  <a:cubicBezTo>
                    <a:pt x="186240" y="424273"/>
                    <a:pt x="192170" y="425369"/>
                    <a:pt x="197780" y="427239"/>
                  </a:cubicBezTo>
                  <a:cubicBezTo>
                    <a:pt x="203390" y="425369"/>
                    <a:pt x="211173" y="426441"/>
                    <a:pt x="214610" y="421629"/>
                  </a:cubicBezTo>
                  <a:cubicBezTo>
                    <a:pt x="221484" y="412005"/>
                    <a:pt x="225830" y="387970"/>
                    <a:pt x="225830" y="387970"/>
                  </a:cubicBezTo>
                  <a:cubicBezTo>
                    <a:pt x="229148" y="361422"/>
                    <a:pt x="224475" y="344446"/>
                    <a:pt x="242659" y="326262"/>
                  </a:cubicBezTo>
                  <a:cubicBezTo>
                    <a:pt x="247426" y="321495"/>
                    <a:pt x="253878" y="318783"/>
                    <a:pt x="259488" y="315043"/>
                  </a:cubicBezTo>
                  <a:cubicBezTo>
                    <a:pt x="285668" y="275774"/>
                    <a:pt x="270708" y="288864"/>
                    <a:pt x="298757" y="270164"/>
                  </a:cubicBezTo>
                  <a:cubicBezTo>
                    <a:pt x="312860" y="227858"/>
                    <a:pt x="293834" y="280012"/>
                    <a:pt x="315587" y="236505"/>
                  </a:cubicBezTo>
                  <a:cubicBezTo>
                    <a:pt x="318231" y="231216"/>
                    <a:pt x="319326" y="225286"/>
                    <a:pt x="321196" y="219676"/>
                  </a:cubicBezTo>
                  <a:cubicBezTo>
                    <a:pt x="323066" y="206586"/>
                    <a:pt x="324213" y="193373"/>
                    <a:pt x="326806" y="180407"/>
                  </a:cubicBezTo>
                  <a:cubicBezTo>
                    <a:pt x="331038" y="159250"/>
                    <a:pt x="342004" y="149196"/>
                    <a:pt x="354855" y="129919"/>
                  </a:cubicBezTo>
                  <a:cubicBezTo>
                    <a:pt x="354856" y="129918"/>
                    <a:pt x="377293" y="96261"/>
                    <a:pt x="377295" y="96260"/>
                  </a:cubicBezTo>
                  <a:lnTo>
                    <a:pt x="394124" y="85040"/>
                  </a:lnTo>
                  <a:cubicBezTo>
                    <a:pt x="419843" y="46461"/>
                    <a:pt x="412299" y="64173"/>
                    <a:pt x="422173" y="34552"/>
                  </a:cubicBezTo>
                  <a:cubicBezTo>
                    <a:pt x="424043" y="23332"/>
                    <a:pt x="419740" y="8936"/>
                    <a:pt x="427783" y="893"/>
                  </a:cubicBezTo>
                  <a:cubicBezTo>
                    <a:pt x="432551" y="-3874"/>
                    <a:pt x="435988" y="11692"/>
                    <a:pt x="439003" y="17723"/>
                  </a:cubicBezTo>
                  <a:cubicBezTo>
                    <a:pt x="441647" y="23012"/>
                    <a:pt x="443329" y="28780"/>
                    <a:pt x="444612" y="34552"/>
                  </a:cubicBezTo>
                  <a:cubicBezTo>
                    <a:pt x="447079" y="45656"/>
                    <a:pt x="448613" y="56951"/>
                    <a:pt x="450222" y="68211"/>
                  </a:cubicBezTo>
                  <a:cubicBezTo>
                    <a:pt x="452354" y="83135"/>
                    <a:pt x="452673" y="98348"/>
                    <a:pt x="455832" y="113089"/>
                  </a:cubicBezTo>
                  <a:cubicBezTo>
                    <a:pt x="458310" y="124653"/>
                    <a:pt x="463312" y="135528"/>
                    <a:pt x="467052" y="146748"/>
                  </a:cubicBezTo>
                  <a:lnTo>
                    <a:pt x="472661" y="163578"/>
                  </a:lnTo>
                  <a:cubicBezTo>
                    <a:pt x="463313" y="191627"/>
                    <a:pt x="472662" y="178537"/>
                    <a:pt x="433393" y="191627"/>
                  </a:cubicBezTo>
                  <a:lnTo>
                    <a:pt x="416563" y="197237"/>
                  </a:lnTo>
                  <a:cubicBezTo>
                    <a:pt x="418433" y="217806"/>
                    <a:pt x="412381" y="240760"/>
                    <a:pt x="422173" y="258945"/>
                  </a:cubicBezTo>
                  <a:cubicBezTo>
                    <a:pt x="427780" y="269358"/>
                    <a:pt x="455832" y="270164"/>
                    <a:pt x="455832" y="270164"/>
                  </a:cubicBezTo>
                  <a:cubicBezTo>
                    <a:pt x="459572" y="275774"/>
                    <a:pt x="464037" y="280963"/>
                    <a:pt x="467052" y="286994"/>
                  </a:cubicBezTo>
                  <a:cubicBezTo>
                    <a:pt x="483997" y="320885"/>
                    <a:pt x="469130" y="382976"/>
                    <a:pt x="467052" y="404800"/>
                  </a:cubicBezTo>
                  <a:cubicBezTo>
                    <a:pt x="466491" y="410687"/>
                    <a:pt x="464087" y="416340"/>
                    <a:pt x="461442" y="421629"/>
                  </a:cubicBezTo>
                  <a:cubicBezTo>
                    <a:pt x="434773" y="474965"/>
                    <a:pt x="467946" y="385289"/>
                    <a:pt x="439003" y="472118"/>
                  </a:cubicBezTo>
                  <a:lnTo>
                    <a:pt x="433393" y="488947"/>
                  </a:lnTo>
                  <a:cubicBezTo>
                    <a:pt x="435263" y="522606"/>
                    <a:pt x="432392" y="556868"/>
                    <a:pt x="439003" y="589924"/>
                  </a:cubicBezTo>
                  <a:cubicBezTo>
                    <a:pt x="440325" y="596535"/>
                    <a:pt x="451620" y="595878"/>
                    <a:pt x="455832" y="601143"/>
                  </a:cubicBezTo>
                  <a:cubicBezTo>
                    <a:pt x="459526" y="605761"/>
                    <a:pt x="457261" y="613792"/>
                    <a:pt x="461442" y="617973"/>
                  </a:cubicBezTo>
                  <a:cubicBezTo>
                    <a:pt x="470977" y="627508"/>
                    <a:pt x="483881" y="632932"/>
                    <a:pt x="495101" y="640412"/>
                  </a:cubicBezTo>
                  <a:lnTo>
                    <a:pt x="511930" y="651632"/>
                  </a:lnTo>
                  <a:cubicBezTo>
                    <a:pt x="515670" y="657242"/>
                    <a:pt x="520412" y="662300"/>
                    <a:pt x="523150" y="668461"/>
                  </a:cubicBezTo>
                  <a:cubicBezTo>
                    <a:pt x="527953" y="679268"/>
                    <a:pt x="534369" y="702120"/>
                    <a:pt x="534369" y="702120"/>
                  </a:cubicBezTo>
                  <a:cubicBezTo>
                    <a:pt x="528337" y="762450"/>
                    <a:pt x="546850" y="764187"/>
                    <a:pt x="506320" y="752608"/>
                  </a:cubicBezTo>
                  <a:cubicBezTo>
                    <a:pt x="500634" y="750984"/>
                    <a:pt x="495101" y="748869"/>
                    <a:pt x="489491" y="746999"/>
                  </a:cubicBezTo>
                  <a:cubicBezTo>
                    <a:pt x="483881" y="743259"/>
                    <a:pt x="479396" y="736100"/>
                    <a:pt x="472661" y="735779"/>
                  </a:cubicBezTo>
                  <a:cubicBezTo>
                    <a:pt x="414415" y="733005"/>
                    <a:pt x="386687" y="738889"/>
                    <a:pt x="338026" y="746999"/>
                  </a:cubicBezTo>
                  <a:cubicBezTo>
                    <a:pt x="291277" y="745129"/>
                    <a:pt x="244447" y="744722"/>
                    <a:pt x="197780" y="741389"/>
                  </a:cubicBezTo>
                  <a:cubicBezTo>
                    <a:pt x="191882" y="740968"/>
                    <a:pt x="186688" y="737213"/>
                    <a:pt x="180951" y="735779"/>
                  </a:cubicBezTo>
                  <a:cubicBezTo>
                    <a:pt x="155252" y="729354"/>
                    <a:pt x="135273" y="727965"/>
                    <a:pt x="108023" y="724559"/>
                  </a:cubicBezTo>
                  <a:cubicBezTo>
                    <a:pt x="107322" y="714039"/>
                    <a:pt x="110189" y="650352"/>
                    <a:pt x="96804" y="623583"/>
                  </a:cubicBezTo>
                  <a:cubicBezTo>
                    <a:pt x="93789" y="617552"/>
                    <a:pt x="90352" y="611521"/>
                    <a:pt x="85584" y="606753"/>
                  </a:cubicBezTo>
                  <a:cubicBezTo>
                    <a:pt x="80817" y="601986"/>
                    <a:pt x="74365" y="599274"/>
                    <a:pt x="68755" y="595534"/>
                  </a:cubicBezTo>
                  <a:cubicBezTo>
                    <a:pt x="65015" y="589924"/>
                    <a:pt x="62800" y="582916"/>
                    <a:pt x="57535" y="578704"/>
                  </a:cubicBezTo>
                  <a:cubicBezTo>
                    <a:pt x="44609" y="568363"/>
                    <a:pt x="7982" y="574030"/>
                    <a:pt x="1437" y="567485"/>
                  </a:cubicBezTo>
                  <a:close/>
                </a:path>
              </a:pathLst>
            </a:cu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650" b="1">
                <a:solidFill>
                  <a:srgbClr val="999999"/>
                </a:solidFill>
                <a:latin typeface="Arial" charset="0"/>
              </a:endParaRPr>
            </a:p>
          </p:txBody>
        </p:sp>
        <p:sp>
          <p:nvSpPr>
            <p:cNvPr id="302" name="Freihandform: Form 301">
              <a:extLst>
                <a:ext uri="{FF2B5EF4-FFF2-40B4-BE49-F238E27FC236}">
                  <a16:creationId xmlns:a16="http://schemas.microsoft.com/office/drawing/2014/main" id="{7C34470E-DAA7-43A5-8575-4B8BBD7A8E69}"/>
                </a:ext>
              </a:extLst>
            </p:cNvPr>
            <p:cNvSpPr/>
            <p:nvPr/>
          </p:nvSpPr>
          <p:spPr bwMode="auto">
            <a:xfrm>
              <a:off x="5133076" y="2747543"/>
              <a:ext cx="271236" cy="279329"/>
            </a:xfrm>
            <a:custGeom>
              <a:avLst/>
              <a:gdLst>
                <a:gd name="connsiteX0" fmla="*/ 299303 w 361648"/>
                <a:gd name="connsiteY0" fmla="*/ 2522 h 372438"/>
                <a:gd name="connsiteX1" fmla="*/ 266052 w 361648"/>
                <a:gd name="connsiteY1" fmla="*/ 10834 h 372438"/>
                <a:gd name="connsiteX2" fmla="*/ 241114 w 361648"/>
                <a:gd name="connsiteY2" fmla="*/ 23304 h 372438"/>
                <a:gd name="connsiteX3" fmla="*/ 203706 w 361648"/>
                <a:gd name="connsiteY3" fmla="*/ 27460 h 372438"/>
                <a:gd name="connsiteX4" fmla="*/ 166299 w 361648"/>
                <a:gd name="connsiteY4" fmla="*/ 35773 h 372438"/>
                <a:gd name="connsiteX5" fmla="*/ 137204 w 361648"/>
                <a:gd name="connsiteY5" fmla="*/ 31616 h 372438"/>
                <a:gd name="connsiteX6" fmla="*/ 83172 w 361648"/>
                <a:gd name="connsiteY6" fmla="*/ 35773 h 372438"/>
                <a:gd name="connsiteX7" fmla="*/ 79015 w 361648"/>
                <a:gd name="connsiteY7" fmla="*/ 48242 h 372438"/>
                <a:gd name="connsiteX8" fmla="*/ 95641 w 361648"/>
                <a:gd name="connsiteY8" fmla="*/ 123056 h 372438"/>
                <a:gd name="connsiteX9" fmla="*/ 108110 w 361648"/>
                <a:gd name="connsiteY9" fmla="*/ 131369 h 372438"/>
                <a:gd name="connsiteX10" fmla="*/ 95641 w 361648"/>
                <a:gd name="connsiteY10" fmla="*/ 156307 h 372438"/>
                <a:gd name="connsiteX11" fmla="*/ 83172 w 361648"/>
                <a:gd name="connsiteY11" fmla="*/ 160464 h 372438"/>
                <a:gd name="connsiteX12" fmla="*/ 74859 w 361648"/>
                <a:gd name="connsiteY12" fmla="*/ 172933 h 372438"/>
                <a:gd name="connsiteX13" fmla="*/ 49921 w 361648"/>
                <a:gd name="connsiteY13" fmla="*/ 193714 h 372438"/>
                <a:gd name="connsiteX14" fmla="*/ 29139 w 361648"/>
                <a:gd name="connsiteY14" fmla="*/ 218653 h 372438"/>
                <a:gd name="connsiteX15" fmla="*/ 24983 w 361648"/>
                <a:gd name="connsiteY15" fmla="*/ 231122 h 372438"/>
                <a:gd name="connsiteX16" fmla="*/ 8357 w 361648"/>
                <a:gd name="connsiteY16" fmla="*/ 256060 h 372438"/>
                <a:gd name="connsiteX17" fmla="*/ 4201 w 361648"/>
                <a:gd name="connsiteY17" fmla="*/ 272685 h 372438"/>
                <a:gd name="connsiteX18" fmla="*/ 44 w 361648"/>
                <a:gd name="connsiteY18" fmla="*/ 285154 h 372438"/>
                <a:gd name="connsiteX19" fmla="*/ 4201 w 361648"/>
                <a:gd name="connsiteY19" fmla="*/ 364125 h 372438"/>
                <a:gd name="connsiteX20" fmla="*/ 16670 w 361648"/>
                <a:gd name="connsiteY20" fmla="*/ 372438 h 372438"/>
                <a:gd name="connsiteX21" fmla="*/ 37452 w 361648"/>
                <a:gd name="connsiteY21" fmla="*/ 368282 h 372438"/>
                <a:gd name="connsiteX22" fmla="*/ 49921 w 361648"/>
                <a:gd name="connsiteY22" fmla="*/ 364125 h 372438"/>
                <a:gd name="connsiteX23" fmla="*/ 99797 w 361648"/>
                <a:gd name="connsiteY23" fmla="*/ 359969 h 372438"/>
                <a:gd name="connsiteX24" fmla="*/ 116423 w 361648"/>
                <a:gd name="connsiteY24" fmla="*/ 355813 h 372438"/>
                <a:gd name="connsiteX25" fmla="*/ 128892 w 361648"/>
                <a:gd name="connsiteY25" fmla="*/ 330874 h 372438"/>
                <a:gd name="connsiteX26" fmla="*/ 145517 w 361648"/>
                <a:gd name="connsiteY26" fmla="*/ 305936 h 372438"/>
                <a:gd name="connsiteX27" fmla="*/ 170455 w 361648"/>
                <a:gd name="connsiteY27" fmla="*/ 289311 h 372438"/>
                <a:gd name="connsiteX28" fmla="*/ 182924 w 361648"/>
                <a:gd name="connsiteY28" fmla="*/ 280998 h 372438"/>
                <a:gd name="connsiteX29" fmla="*/ 207863 w 361648"/>
                <a:gd name="connsiteY29" fmla="*/ 272685 h 372438"/>
                <a:gd name="connsiteX30" fmla="*/ 220332 w 361648"/>
                <a:gd name="connsiteY30" fmla="*/ 268529 h 372438"/>
                <a:gd name="connsiteX31" fmla="*/ 232801 w 361648"/>
                <a:gd name="connsiteY31" fmla="*/ 264373 h 372438"/>
                <a:gd name="connsiteX32" fmla="*/ 315928 w 361648"/>
                <a:gd name="connsiteY32" fmla="*/ 260216 h 372438"/>
                <a:gd name="connsiteX33" fmla="*/ 336710 w 361648"/>
                <a:gd name="connsiteY33" fmla="*/ 239434 h 372438"/>
                <a:gd name="connsiteX34" fmla="*/ 345023 w 361648"/>
                <a:gd name="connsiteY34" fmla="*/ 214496 h 372438"/>
                <a:gd name="connsiteX35" fmla="*/ 353335 w 361648"/>
                <a:gd name="connsiteY35" fmla="*/ 164620 h 372438"/>
                <a:gd name="connsiteX36" fmla="*/ 361648 w 361648"/>
                <a:gd name="connsiteY36" fmla="*/ 152151 h 372438"/>
                <a:gd name="connsiteX37" fmla="*/ 357492 w 361648"/>
                <a:gd name="connsiteY37" fmla="*/ 131369 h 372438"/>
                <a:gd name="connsiteX38" fmla="*/ 345023 w 361648"/>
                <a:gd name="connsiteY38" fmla="*/ 106431 h 372438"/>
                <a:gd name="connsiteX39" fmla="*/ 340866 w 361648"/>
                <a:gd name="connsiteY39" fmla="*/ 81493 h 372438"/>
                <a:gd name="connsiteX40" fmla="*/ 332554 w 361648"/>
                <a:gd name="connsiteY40" fmla="*/ 56554 h 372438"/>
                <a:gd name="connsiteX41" fmla="*/ 299303 w 361648"/>
                <a:gd name="connsiteY41" fmla="*/ 2522 h 3724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361648" h="372438">
                  <a:moveTo>
                    <a:pt x="299303" y="2522"/>
                  </a:moveTo>
                  <a:cubicBezTo>
                    <a:pt x="288219" y="-5098"/>
                    <a:pt x="274571" y="6574"/>
                    <a:pt x="266052" y="10834"/>
                  </a:cubicBezTo>
                  <a:cubicBezTo>
                    <a:pt x="251692" y="18014"/>
                    <a:pt x="256783" y="20692"/>
                    <a:pt x="241114" y="23304"/>
                  </a:cubicBezTo>
                  <a:cubicBezTo>
                    <a:pt x="228739" y="25367"/>
                    <a:pt x="216175" y="26075"/>
                    <a:pt x="203706" y="27460"/>
                  </a:cubicBezTo>
                  <a:cubicBezTo>
                    <a:pt x="190849" y="31745"/>
                    <a:pt x="180925" y="35773"/>
                    <a:pt x="166299" y="35773"/>
                  </a:cubicBezTo>
                  <a:cubicBezTo>
                    <a:pt x="156502" y="35773"/>
                    <a:pt x="146902" y="33002"/>
                    <a:pt x="137204" y="31616"/>
                  </a:cubicBezTo>
                  <a:cubicBezTo>
                    <a:pt x="119193" y="33002"/>
                    <a:pt x="100541" y="30810"/>
                    <a:pt x="83172" y="35773"/>
                  </a:cubicBezTo>
                  <a:cubicBezTo>
                    <a:pt x="78959" y="36977"/>
                    <a:pt x="79015" y="43861"/>
                    <a:pt x="79015" y="48242"/>
                  </a:cubicBezTo>
                  <a:cubicBezTo>
                    <a:pt x="79015" y="96602"/>
                    <a:pt x="69728" y="101462"/>
                    <a:pt x="95641" y="123056"/>
                  </a:cubicBezTo>
                  <a:cubicBezTo>
                    <a:pt x="99479" y="126254"/>
                    <a:pt x="103954" y="128598"/>
                    <a:pt x="108110" y="131369"/>
                  </a:cubicBezTo>
                  <a:cubicBezTo>
                    <a:pt x="105372" y="139584"/>
                    <a:pt x="102967" y="150446"/>
                    <a:pt x="95641" y="156307"/>
                  </a:cubicBezTo>
                  <a:cubicBezTo>
                    <a:pt x="92220" y="159044"/>
                    <a:pt x="87328" y="159078"/>
                    <a:pt x="83172" y="160464"/>
                  </a:cubicBezTo>
                  <a:cubicBezTo>
                    <a:pt x="80401" y="164620"/>
                    <a:pt x="78391" y="169401"/>
                    <a:pt x="74859" y="172933"/>
                  </a:cubicBezTo>
                  <a:cubicBezTo>
                    <a:pt x="42171" y="205619"/>
                    <a:pt x="83959" y="152868"/>
                    <a:pt x="49921" y="193714"/>
                  </a:cubicBezTo>
                  <a:cubicBezTo>
                    <a:pt x="20988" y="228434"/>
                    <a:pt x="65566" y="182226"/>
                    <a:pt x="29139" y="218653"/>
                  </a:cubicBezTo>
                  <a:cubicBezTo>
                    <a:pt x="27754" y="222809"/>
                    <a:pt x="27111" y="227292"/>
                    <a:pt x="24983" y="231122"/>
                  </a:cubicBezTo>
                  <a:cubicBezTo>
                    <a:pt x="20131" y="239855"/>
                    <a:pt x="8357" y="256060"/>
                    <a:pt x="8357" y="256060"/>
                  </a:cubicBezTo>
                  <a:cubicBezTo>
                    <a:pt x="6972" y="261602"/>
                    <a:pt x="5770" y="267193"/>
                    <a:pt x="4201" y="272685"/>
                  </a:cubicBezTo>
                  <a:cubicBezTo>
                    <a:pt x="2997" y="276898"/>
                    <a:pt x="44" y="280773"/>
                    <a:pt x="44" y="285154"/>
                  </a:cubicBezTo>
                  <a:cubicBezTo>
                    <a:pt x="44" y="311514"/>
                    <a:pt x="-731" y="338230"/>
                    <a:pt x="4201" y="364125"/>
                  </a:cubicBezTo>
                  <a:cubicBezTo>
                    <a:pt x="5136" y="369032"/>
                    <a:pt x="12514" y="369667"/>
                    <a:pt x="16670" y="372438"/>
                  </a:cubicBezTo>
                  <a:cubicBezTo>
                    <a:pt x="23597" y="371053"/>
                    <a:pt x="30598" y="369995"/>
                    <a:pt x="37452" y="368282"/>
                  </a:cubicBezTo>
                  <a:cubicBezTo>
                    <a:pt x="41702" y="367219"/>
                    <a:pt x="45578" y="364704"/>
                    <a:pt x="49921" y="364125"/>
                  </a:cubicBezTo>
                  <a:cubicBezTo>
                    <a:pt x="66458" y="361920"/>
                    <a:pt x="83172" y="361354"/>
                    <a:pt x="99797" y="359969"/>
                  </a:cubicBezTo>
                  <a:cubicBezTo>
                    <a:pt x="105339" y="358584"/>
                    <a:pt x="111670" y="358982"/>
                    <a:pt x="116423" y="355813"/>
                  </a:cubicBezTo>
                  <a:cubicBezTo>
                    <a:pt x="126189" y="349303"/>
                    <a:pt x="124012" y="339658"/>
                    <a:pt x="128892" y="330874"/>
                  </a:cubicBezTo>
                  <a:cubicBezTo>
                    <a:pt x="133744" y="322141"/>
                    <a:pt x="137204" y="311478"/>
                    <a:pt x="145517" y="305936"/>
                  </a:cubicBezTo>
                  <a:lnTo>
                    <a:pt x="170455" y="289311"/>
                  </a:lnTo>
                  <a:cubicBezTo>
                    <a:pt x="174611" y="286540"/>
                    <a:pt x="178185" y="282578"/>
                    <a:pt x="182924" y="280998"/>
                  </a:cubicBezTo>
                  <a:lnTo>
                    <a:pt x="207863" y="272685"/>
                  </a:lnTo>
                  <a:lnTo>
                    <a:pt x="220332" y="268529"/>
                  </a:lnTo>
                  <a:cubicBezTo>
                    <a:pt x="224488" y="267144"/>
                    <a:pt x="228425" y="264592"/>
                    <a:pt x="232801" y="264373"/>
                  </a:cubicBezTo>
                  <a:lnTo>
                    <a:pt x="315928" y="260216"/>
                  </a:lnTo>
                  <a:cubicBezTo>
                    <a:pt x="327305" y="252632"/>
                    <a:pt x="330876" y="252561"/>
                    <a:pt x="336710" y="239434"/>
                  </a:cubicBezTo>
                  <a:cubicBezTo>
                    <a:pt x="340269" y="231427"/>
                    <a:pt x="345023" y="214496"/>
                    <a:pt x="345023" y="214496"/>
                  </a:cubicBezTo>
                  <a:cubicBezTo>
                    <a:pt x="346339" y="202648"/>
                    <a:pt x="346373" y="178545"/>
                    <a:pt x="353335" y="164620"/>
                  </a:cubicBezTo>
                  <a:cubicBezTo>
                    <a:pt x="355569" y="160152"/>
                    <a:pt x="358877" y="156307"/>
                    <a:pt x="361648" y="152151"/>
                  </a:cubicBezTo>
                  <a:cubicBezTo>
                    <a:pt x="360263" y="145224"/>
                    <a:pt x="359972" y="137984"/>
                    <a:pt x="357492" y="131369"/>
                  </a:cubicBezTo>
                  <a:cubicBezTo>
                    <a:pt x="345261" y="98751"/>
                    <a:pt x="352064" y="138113"/>
                    <a:pt x="345023" y="106431"/>
                  </a:cubicBezTo>
                  <a:cubicBezTo>
                    <a:pt x="343195" y="98204"/>
                    <a:pt x="342910" y="89669"/>
                    <a:pt x="340866" y="81493"/>
                  </a:cubicBezTo>
                  <a:cubicBezTo>
                    <a:pt x="338741" y="72992"/>
                    <a:pt x="340867" y="59325"/>
                    <a:pt x="332554" y="56554"/>
                  </a:cubicBezTo>
                  <a:cubicBezTo>
                    <a:pt x="298414" y="45175"/>
                    <a:pt x="310387" y="10142"/>
                    <a:pt x="299303" y="2522"/>
                  </a:cubicBezTo>
                  <a:close/>
                </a:path>
              </a:pathLst>
            </a:custGeom>
            <a:solidFill>
              <a:srgbClr val="92D050"/>
            </a:solidFill>
            <a:ln w="9525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650" b="1">
                <a:solidFill>
                  <a:srgbClr val="999999"/>
                </a:solidFill>
                <a:latin typeface="Arial" charset="0"/>
              </a:endParaRPr>
            </a:p>
          </p:txBody>
        </p:sp>
        <p:sp>
          <p:nvSpPr>
            <p:cNvPr id="303" name="Rechteck 302">
              <a:extLst>
                <a:ext uri="{FF2B5EF4-FFF2-40B4-BE49-F238E27FC236}">
                  <a16:creationId xmlns:a16="http://schemas.microsoft.com/office/drawing/2014/main" id="{1853BF14-0030-4688-B2B0-ABF88A9B06A8}"/>
                </a:ext>
              </a:extLst>
            </p:cNvPr>
            <p:cNvSpPr/>
            <p:nvPr/>
          </p:nvSpPr>
          <p:spPr bwMode="auto">
            <a:xfrm>
              <a:off x="2416596" y="3147528"/>
              <a:ext cx="163286" cy="128853"/>
            </a:xfrm>
            <a:prstGeom prst="rect">
              <a:avLst/>
            </a:prstGeom>
            <a:solidFill>
              <a:srgbClr val="92D05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650" b="1">
                <a:solidFill>
                  <a:srgbClr val="999999"/>
                </a:solidFill>
                <a:latin typeface="Arial" charset="0"/>
              </a:endParaRPr>
            </a:p>
          </p:txBody>
        </p:sp>
        <p:sp>
          <p:nvSpPr>
            <p:cNvPr id="304" name="Rechteck 303">
              <a:extLst>
                <a:ext uri="{FF2B5EF4-FFF2-40B4-BE49-F238E27FC236}">
                  <a16:creationId xmlns:a16="http://schemas.microsoft.com/office/drawing/2014/main" id="{7840DCB7-0D7C-471D-9827-5C143B90A5B5}"/>
                </a:ext>
              </a:extLst>
            </p:cNvPr>
            <p:cNvSpPr/>
            <p:nvPr/>
          </p:nvSpPr>
          <p:spPr bwMode="auto">
            <a:xfrm>
              <a:off x="2416596" y="3277114"/>
              <a:ext cx="163286" cy="128853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650" b="1">
                <a:solidFill>
                  <a:srgbClr val="999999"/>
                </a:solidFill>
                <a:latin typeface="Arial" charset="0"/>
              </a:endParaRPr>
            </a:p>
          </p:txBody>
        </p:sp>
        <p:sp>
          <p:nvSpPr>
            <p:cNvPr id="305" name="Textfeld 304">
              <a:extLst>
                <a:ext uri="{FF2B5EF4-FFF2-40B4-BE49-F238E27FC236}">
                  <a16:creationId xmlns:a16="http://schemas.microsoft.com/office/drawing/2014/main" id="{A3ABB29E-15AC-47D6-8B8D-0AAB2C6FA0BA}"/>
                </a:ext>
              </a:extLst>
            </p:cNvPr>
            <p:cNvSpPr txBox="1"/>
            <p:nvPr/>
          </p:nvSpPr>
          <p:spPr>
            <a:xfrm>
              <a:off x="2579883" y="3076652"/>
              <a:ext cx="1285198" cy="264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Focus countries</a:t>
              </a:r>
            </a:p>
          </p:txBody>
        </p:sp>
        <p:sp>
          <p:nvSpPr>
            <p:cNvPr id="306" name="Textfeld 305">
              <a:extLst>
                <a:ext uri="{FF2B5EF4-FFF2-40B4-BE49-F238E27FC236}">
                  <a16:creationId xmlns:a16="http://schemas.microsoft.com/office/drawing/2014/main" id="{DB8A117A-7DD1-4B86-A9A3-7BC88EA9B586}"/>
                </a:ext>
              </a:extLst>
            </p:cNvPr>
            <p:cNvSpPr txBox="1"/>
            <p:nvPr/>
          </p:nvSpPr>
          <p:spPr>
            <a:xfrm>
              <a:off x="2579883" y="3211308"/>
              <a:ext cx="1366482" cy="264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 err="1"/>
                <a:t>Scaling</a:t>
              </a:r>
              <a:r>
                <a:rPr lang="de-DE" sz="800" dirty="0"/>
                <a:t> countries</a:t>
              </a:r>
            </a:p>
          </p:txBody>
        </p:sp>
        <p:sp>
          <p:nvSpPr>
            <p:cNvPr id="307" name="Textfeld 306">
              <a:extLst>
                <a:ext uri="{FF2B5EF4-FFF2-40B4-BE49-F238E27FC236}">
                  <a16:creationId xmlns:a16="http://schemas.microsoft.com/office/drawing/2014/main" id="{C415131E-82FD-48CE-AC9D-08F2A8EEC47A}"/>
                </a:ext>
              </a:extLst>
            </p:cNvPr>
            <p:cNvSpPr txBox="1"/>
            <p:nvPr/>
          </p:nvSpPr>
          <p:spPr>
            <a:xfrm>
              <a:off x="2801998" y="1898639"/>
              <a:ext cx="54694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 err="1"/>
                <a:t>Mauritania</a:t>
              </a:r>
              <a:endParaRPr lang="de-DE" sz="600"/>
            </a:p>
          </p:txBody>
        </p:sp>
        <p:sp>
          <p:nvSpPr>
            <p:cNvPr id="308" name="Textfeld 307">
              <a:extLst>
                <a:ext uri="{FF2B5EF4-FFF2-40B4-BE49-F238E27FC236}">
                  <a16:creationId xmlns:a16="http://schemas.microsoft.com/office/drawing/2014/main" id="{64CD6C4F-F399-4ABD-807A-436AAFB84BE2}"/>
                </a:ext>
              </a:extLst>
            </p:cNvPr>
            <p:cNvSpPr txBox="1"/>
            <p:nvPr/>
          </p:nvSpPr>
          <p:spPr>
            <a:xfrm>
              <a:off x="3948285" y="2016652"/>
              <a:ext cx="37061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/>
                <a:t>Niger</a:t>
              </a:r>
            </a:p>
          </p:txBody>
        </p:sp>
        <p:sp>
          <p:nvSpPr>
            <p:cNvPr id="309" name="Textfeld 308">
              <a:extLst>
                <a:ext uri="{FF2B5EF4-FFF2-40B4-BE49-F238E27FC236}">
                  <a16:creationId xmlns:a16="http://schemas.microsoft.com/office/drawing/2014/main" id="{9E01D13C-DCDE-4083-8398-B64986A6C343}"/>
                </a:ext>
              </a:extLst>
            </p:cNvPr>
            <p:cNvSpPr txBox="1"/>
            <p:nvPr/>
          </p:nvSpPr>
          <p:spPr>
            <a:xfrm>
              <a:off x="4000106" y="2643244"/>
              <a:ext cx="546945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 err="1"/>
                <a:t>Cameroon</a:t>
              </a:r>
              <a:endParaRPr lang="de-DE" sz="600"/>
            </a:p>
          </p:txBody>
        </p:sp>
        <p:sp>
          <p:nvSpPr>
            <p:cNvPr id="310" name="Textfeld 309">
              <a:extLst>
                <a:ext uri="{FF2B5EF4-FFF2-40B4-BE49-F238E27FC236}">
                  <a16:creationId xmlns:a16="http://schemas.microsoft.com/office/drawing/2014/main" id="{D4D3D6DC-CB73-4323-B0BF-3CB737265134}"/>
                </a:ext>
              </a:extLst>
            </p:cNvPr>
            <p:cNvSpPr txBox="1"/>
            <p:nvPr/>
          </p:nvSpPr>
          <p:spPr>
            <a:xfrm>
              <a:off x="5399024" y="2888373"/>
              <a:ext cx="40427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 err="1"/>
                <a:t>Kenya</a:t>
              </a:r>
              <a:endParaRPr lang="de-DE" sz="600"/>
            </a:p>
          </p:txBody>
        </p:sp>
        <p:sp>
          <p:nvSpPr>
            <p:cNvPr id="311" name="Textfeld 310">
              <a:extLst>
                <a:ext uri="{FF2B5EF4-FFF2-40B4-BE49-F238E27FC236}">
                  <a16:creationId xmlns:a16="http://schemas.microsoft.com/office/drawing/2014/main" id="{369C86D6-776A-4E7A-BC90-6622CA9C4873}"/>
                </a:ext>
              </a:extLst>
            </p:cNvPr>
            <p:cNvSpPr txBox="1"/>
            <p:nvPr/>
          </p:nvSpPr>
          <p:spPr>
            <a:xfrm>
              <a:off x="5404312" y="2456877"/>
              <a:ext cx="465192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 dirty="0" err="1"/>
                <a:t>Ethiopia</a:t>
              </a:r>
              <a:endParaRPr lang="de-DE" sz="600" dirty="0"/>
            </a:p>
          </p:txBody>
        </p:sp>
        <p:sp>
          <p:nvSpPr>
            <p:cNvPr id="312" name="Textfeld 311">
              <a:extLst>
                <a:ext uri="{FF2B5EF4-FFF2-40B4-BE49-F238E27FC236}">
                  <a16:creationId xmlns:a16="http://schemas.microsoft.com/office/drawing/2014/main" id="{BF8E62DF-C9D5-4962-BD89-64414543EC8C}"/>
                </a:ext>
              </a:extLst>
            </p:cNvPr>
            <p:cNvSpPr txBox="1"/>
            <p:nvPr/>
          </p:nvSpPr>
          <p:spPr>
            <a:xfrm>
              <a:off x="5011764" y="2767776"/>
              <a:ext cx="45717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/>
                <a:t>Uganda</a:t>
              </a:r>
            </a:p>
          </p:txBody>
        </p:sp>
        <p:sp>
          <p:nvSpPr>
            <p:cNvPr id="313" name="Textfeld 312">
              <a:extLst>
                <a:ext uri="{FF2B5EF4-FFF2-40B4-BE49-F238E27FC236}">
                  <a16:creationId xmlns:a16="http://schemas.microsoft.com/office/drawing/2014/main" id="{BE758B9A-BA91-492C-96A1-64A343621C96}"/>
                </a:ext>
              </a:extLst>
            </p:cNvPr>
            <p:cNvSpPr txBox="1"/>
            <p:nvPr/>
          </p:nvSpPr>
          <p:spPr>
            <a:xfrm>
              <a:off x="2529631" y="2118627"/>
              <a:ext cx="470000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/>
                <a:t>Senegal</a:t>
              </a:r>
            </a:p>
          </p:txBody>
        </p:sp>
        <p:sp>
          <p:nvSpPr>
            <p:cNvPr id="314" name="Textfeld 313">
              <a:extLst>
                <a:ext uri="{FF2B5EF4-FFF2-40B4-BE49-F238E27FC236}">
                  <a16:creationId xmlns:a16="http://schemas.microsoft.com/office/drawing/2014/main" id="{84A73E35-8CAC-4747-9F9C-FE115FA9D0BE}"/>
                </a:ext>
              </a:extLst>
            </p:cNvPr>
            <p:cNvSpPr txBox="1"/>
            <p:nvPr/>
          </p:nvSpPr>
          <p:spPr>
            <a:xfrm>
              <a:off x="3359827" y="1892307"/>
              <a:ext cx="32733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 dirty="0"/>
                <a:t>Mali</a:t>
              </a:r>
            </a:p>
          </p:txBody>
        </p:sp>
        <p:sp>
          <p:nvSpPr>
            <p:cNvPr id="315" name="Textfeld 314">
              <a:extLst>
                <a:ext uri="{FF2B5EF4-FFF2-40B4-BE49-F238E27FC236}">
                  <a16:creationId xmlns:a16="http://schemas.microsoft.com/office/drawing/2014/main" id="{6F72D7C6-7ED2-4F7E-9BD3-7E7A799C0051}"/>
                </a:ext>
              </a:extLst>
            </p:cNvPr>
            <p:cNvSpPr txBox="1"/>
            <p:nvPr/>
          </p:nvSpPr>
          <p:spPr>
            <a:xfrm>
              <a:off x="4419312" y="2039080"/>
              <a:ext cx="37061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/>
                <a:t>Chad</a:t>
              </a:r>
            </a:p>
          </p:txBody>
        </p:sp>
        <p:sp>
          <p:nvSpPr>
            <p:cNvPr id="316" name="Textfeld 315">
              <a:extLst>
                <a:ext uri="{FF2B5EF4-FFF2-40B4-BE49-F238E27FC236}">
                  <a16:creationId xmlns:a16="http://schemas.microsoft.com/office/drawing/2014/main" id="{434F6115-9C77-42CD-9B9C-627AB00D2A3A}"/>
                </a:ext>
              </a:extLst>
            </p:cNvPr>
            <p:cNvSpPr txBox="1"/>
            <p:nvPr/>
          </p:nvSpPr>
          <p:spPr>
            <a:xfrm>
              <a:off x="3340894" y="2266762"/>
              <a:ext cx="46839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600"/>
                <a:t>Burkina </a:t>
              </a:r>
            </a:p>
            <a:p>
              <a:r>
                <a:rPr lang="de-DE" sz="600"/>
                <a:t>Faso</a:t>
              </a:r>
            </a:p>
          </p:txBody>
        </p:sp>
        <p:sp>
          <p:nvSpPr>
            <p:cNvPr id="318" name="Rechteck 317">
              <a:extLst>
                <a:ext uri="{FF2B5EF4-FFF2-40B4-BE49-F238E27FC236}">
                  <a16:creationId xmlns:a16="http://schemas.microsoft.com/office/drawing/2014/main" id="{9E6B68FA-EC7A-42F0-B5DA-67C2CD1051F5}"/>
                </a:ext>
              </a:extLst>
            </p:cNvPr>
            <p:cNvSpPr/>
            <p:nvPr/>
          </p:nvSpPr>
          <p:spPr bwMode="auto">
            <a:xfrm>
              <a:off x="2416596" y="3405967"/>
              <a:ext cx="163286" cy="128853"/>
            </a:xfrm>
            <a:prstGeom prst="rect">
              <a:avLst/>
            </a:prstGeom>
            <a:pattFill prst="pct50">
              <a:fgClr>
                <a:schemeClr val="accent5">
                  <a:lumMod val="60000"/>
                  <a:lumOff val="40000"/>
                </a:schemeClr>
              </a:fgClr>
              <a:bgClr>
                <a:schemeClr val="bg1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650" b="1">
                <a:solidFill>
                  <a:srgbClr val="999999"/>
                </a:solidFill>
                <a:latin typeface="Arial" charset="0"/>
              </a:endParaRPr>
            </a:p>
          </p:txBody>
        </p:sp>
        <p:sp>
          <p:nvSpPr>
            <p:cNvPr id="319" name="Rechteck 318">
              <a:extLst>
                <a:ext uri="{FF2B5EF4-FFF2-40B4-BE49-F238E27FC236}">
                  <a16:creationId xmlns:a16="http://schemas.microsoft.com/office/drawing/2014/main" id="{B28E3BC4-EFC2-46B9-8E1D-A95F8A38BDB2}"/>
                </a:ext>
              </a:extLst>
            </p:cNvPr>
            <p:cNvSpPr/>
            <p:nvPr/>
          </p:nvSpPr>
          <p:spPr bwMode="auto">
            <a:xfrm>
              <a:off x="2416596" y="3536023"/>
              <a:ext cx="163286" cy="128853"/>
            </a:xfrm>
            <a:prstGeom prst="rect">
              <a:avLst/>
            </a:prstGeom>
            <a:pattFill prst="solidDmnd">
              <a:fgClr>
                <a:schemeClr val="accent5">
                  <a:lumMod val="60000"/>
                  <a:lumOff val="40000"/>
                </a:schemeClr>
              </a:fgClr>
              <a:bgClr>
                <a:srgbClr val="92D050"/>
              </a:bgClr>
            </a:patt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68580" tIns="34290" rIns="68580" bIns="34290" numCol="1" rtlCol="0" anchor="t" anchorCtr="0" compatLnSpc="1">
              <a:prstTxWarp prst="textNoShape">
                <a:avLst/>
              </a:prstTxWarp>
            </a:bodyPr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1650" b="1">
                <a:solidFill>
                  <a:srgbClr val="999999"/>
                </a:solidFill>
                <a:latin typeface="Arial" charset="0"/>
              </a:endParaRPr>
            </a:p>
          </p:txBody>
        </p:sp>
        <p:sp>
          <p:nvSpPr>
            <p:cNvPr id="320" name="Textfeld 319">
              <a:extLst>
                <a:ext uri="{FF2B5EF4-FFF2-40B4-BE49-F238E27FC236}">
                  <a16:creationId xmlns:a16="http://schemas.microsoft.com/office/drawing/2014/main" id="{1C700CD3-BD6B-442A-97F3-6D49DB32DDA3}"/>
                </a:ext>
              </a:extLst>
            </p:cNvPr>
            <p:cNvSpPr txBox="1"/>
            <p:nvPr/>
          </p:nvSpPr>
          <p:spPr>
            <a:xfrm>
              <a:off x="2579883" y="3358622"/>
              <a:ext cx="1429703" cy="264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Regional </a:t>
              </a:r>
              <a:r>
                <a:rPr lang="de-DE" sz="800" dirty="0" err="1"/>
                <a:t>activities</a:t>
              </a:r>
              <a:endParaRPr lang="de-DE" sz="800" dirty="0"/>
            </a:p>
          </p:txBody>
        </p:sp>
        <p:sp>
          <p:nvSpPr>
            <p:cNvPr id="321" name="Textfeld 320">
              <a:extLst>
                <a:ext uri="{FF2B5EF4-FFF2-40B4-BE49-F238E27FC236}">
                  <a16:creationId xmlns:a16="http://schemas.microsoft.com/office/drawing/2014/main" id="{C7138B6C-FAA5-4BB8-8224-DB8C0B85943A}"/>
                </a:ext>
              </a:extLst>
            </p:cNvPr>
            <p:cNvSpPr txBox="1"/>
            <p:nvPr/>
          </p:nvSpPr>
          <p:spPr>
            <a:xfrm>
              <a:off x="2564838" y="3504490"/>
              <a:ext cx="2061916" cy="26431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800" dirty="0"/>
                <a:t>Focus and </a:t>
              </a:r>
              <a:r>
                <a:rPr lang="de-DE" sz="800" dirty="0" err="1"/>
                <a:t>scaling</a:t>
              </a:r>
              <a:r>
                <a:rPr lang="de-DE" sz="800" dirty="0"/>
                <a:t> countries</a:t>
              </a:r>
            </a:p>
          </p:txBody>
        </p:sp>
      </p:grpSp>
      <p:sp>
        <p:nvSpPr>
          <p:cNvPr id="174" name="Fußzeilenplatzhalter 1">
            <a:extLst>
              <a:ext uri="{FF2B5EF4-FFF2-40B4-BE49-F238E27FC236}">
                <a16:creationId xmlns:a16="http://schemas.microsoft.com/office/drawing/2014/main" id="{44E06D78-4068-462E-8AF2-850815813528}"/>
              </a:ext>
            </a:extLst>
          </p:cNvPr>
          <p:cNvSpPr txBox="1">
            <a:spLocks/>
          </p:cNvSpPr>
          <p:nvPr/>
        </p:nvSpPr>
        <p:spPr>
          <a:xfrm rot="16200000">
            <a:off x="-270404" y="4229847"/>
            <a:ext cx="1447800" cy="28666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600" b="0" dirty="0">
                <a:solidFill>
                  <a:schemeClr val="bg1"/>
                </a:solidFill>
              </a:rPr>
              <a:t>© ILRI/Camille </a:t>
            </a:r>
            <a:r>
              <a:rPr lang="de-DE" sz="600" b="0" dirty="0" err="1">
                <a:solidFill>
                  <a:schemeClr val="bg1"/>
                </a:solidFill>
              </a:rPr>
              <a:t>Hanotte</a:t>
            </a:r>
            <a:endParaRPr lang="de-DE" sz="600" b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49972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Diagramm 7"/>
          <p:cNvGraphicFramePr/>
          <p:nvPr>
            <p:extLst>
              <p:ext uri="{D42A27DB-BD31-4B8C-83A1-F6EECF244321}">
                <p14:modId xmlns:p14="http://schemas.microsoft.com/office/powerpoint/2010/main" val="3279715092"/>
              </p:ext>
            </p:extLst>
          </p:nvPr>
        </p:nvGraphicFramePr>
        <p:xfrm>
          <a:off x="2776775" y="722871"/>
          <a:ext cx="5464374" cy="39472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Textfeld 4">
            <a:extLst>
              <a:ext uri="{FF2B5EF4-FFF2-40B4-BE49-F238E27FC236}">
                <a16:creationId xmlns:a16="http://schemas.microsoft.com/office/drawing/2014/main" id="{21E815D8-FFDD-4FFD-BEEE-6A1B92F6941C}"/>
              </a:ext>
            </a:extLst>
          </p:cNvPr>
          <p:cNvSpPr txBox="1"/>
          <p:nvPr/>
        </p:nvSpPr>
        <p:spPr>
          <a:xfrm>
            <a:off x="4295518" y="318362"/>
            <a:ext cx="7279604" cy="646331"/>
          </a:xfrm>
          <a:prstGeom prst="rect">
            <a:avLst/>
          </a:prstGeom>
          <a:noFill/>
          <a:ln>
            <a:noFill/>
            <a:prstDash val="sysDot"/>
          </a:ln>
        </p:spPr>
        <p:txBody>
          <a:bodyPr wrap="square" rtlCol="0">
            <a:spAutoFit/>
          </a:bodyPr>
          <a:lstStyle/>
          <a:p>
            <a:r>
              <a:rPr lang="de-DE" sz="1800" b="1" dirty="0"/>
              <a:t>Project </a:t>
            </a:r>
            <a:r>
              <a:rPr lang="de-DE" sz="1800" b="1" dirty="0" err="1"/>
              <a:t>partners</a:t>
            </a:r>
            <a:r>
              <a:rPr lang="de-DE" sz="1800" b="1" dirty="0"/>
              <a:t> and </a:t>
            </a:r>
            <a:r>
              <a:rPr lang="de-DE" sz="1800" b="1" dirty="0" err="1"/>
              <a:t>their</a:t>
            </a:r>
            <a:r>
              <a:rPr lang="de-DE" sz="1800" b="1" dirty="0"/>
              <a:t> </a:t>
            </a:r>
            <a:r>
              <a:rPr lang="de-DE" sz="1800" b="1" dirty="0" err="1"/>
              <a:t>roles</a:t>
            </a:r>
            <a:endParaRPr lang="de-DE" sz="1800" b="1" dirty="0"/>
          </a:p>
          <a:p>
            <a:pPr algn="ctr"/>
            <a:endParaRPr lang="de-DE" sz="1800" dirty="0">
              <a:solidFill>
                <a:srgbClr val="C00000"/>
              </a:solidFill>
            </a:endParaRPr>
          </a:p>
        </p:txBody>
      </p:sp>
      <p:sp>
        <p:nvSpPr>
          <p:cNvPr id="2" name="Rechteck: abgerundete Ecken 1">
            <a:extLst>
              <a:ext uri="{FF2B5EF4-FFF2-40B4-BE49-F238E27FC236}">
                <a16:creationId xmlns:a16="http://schemas.microsoft.com/office/drawing/2014/main" id="{56159157-2CA1-45A9-8ED0-5DB4F07F6ECB}"/>
              </a:ext>
            </a:extLst>
          </p:cNvPr>
          <p:cNvSpPr/>
          <p:nvPr/>
        </p:nvSpPr>
        <p:spPr>
          <a:xfrm>
            <a:off x="418750" y="1285037"/>
            <a:ext cx="3176973" cy="2573426"/>
          </a:xfrm>
          <a:prstGeom prst="roundRect">
            <a:avLst/>
          </a:prstGeom>
          <a:ln>
            <a:solidFill>
              <a:srgbClr val="92D050"/>
            </a:solidFill>
          </a:ln>
        </p:spPr>
        <p:txBody>
          <a:bodyPr vert="horz" wrap="square" lIns="0" tIns="0" rIns="72000" bIns="0" numCol="1" rtlCol="0" anchor="t" anchorCtr="0" compatLnSpc="1">
            <a:prstTxWarp prst="textNoShape">
              <a:avLst/>
            </a:prstTxWarp>
            <a:noAutofit/>
          </a:bodyPr>
          <a:lstStyle/>
          <a:p>
            <a:pPr lvl="1">
              <a:spcBef>
                <a:spcPts val="600"/>
              </a:spcBef>
            </a:pPr>
            <a:r>
              <a:rPr lang="de-DE" sz="1400" b="1" dirty="0" err="1">
                <a:solidFill>
                  <a:schemeClr val="tx1"/>
                </a:solidFill>
              </a:rPr>
              <a:t>Objective</a:t>
            </a:r>
            <a:r>
              <a:rPr lang="de-DE" sz="1400" b="1" dirty="0">
                <a:solidFill>
                  <a:schemeClr val="tx1"/>
                </a:solidFill>
              </a:rPr>
              <a:t>: </a:t>
            </a:r>
          </a:p>
          <a:p>
            <a:pPr lvl="1">
              <a:spcBef>
                <a:spcPts val="600"/>
              </a:spcBef>
            </a:pPr>
            <a:r>
              <a:rPr lang="de-DE" sz="1400" dirty="0">
                <a:solidFill>
                  <a:schemeClr val="tx1"/>
                </a:solidFill>
              </a:rPr>
              <a:t>Key </a:t>
            </a:r>
            <a:r>
              <a:rPr lang="de-DE" sz="1400" dirty="0" err="1">
                <a:solidFill>
                  <a:schemeClr val="tx1"/>
                </a:solidFill>
              </a:rPr>
              <a:t>actors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increasingly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direct</a:t>
            </a:r>
            <a:r>
              <a:rPr lang="de-DE" sz="1400" dirty="0">
                <a:solidFill>
                  <a:schemeClr val="tx1"/>
                </a:solidFill>
              </a:rPr>
              <a:t>  </a:t>
            </a:r>
          </a:p>
          <a:p>
            <a:pPr marL="6286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1"/>
                </a:solidFill>
              </a:rPr>
              <a:t>livestock </a:t>
            </a:r>
            <a:r>
              <a:rPr lang="de-DE" sz="1400" dirty="0" err="1">
                <a:solidFill>
                  <a:schemeClr val="tx1"/>
                </a:solidFill>
              </a:rPr>
              <a:t>practices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</a:p>
          <a:p>
            <a:pPr marL="6286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 err="1">
                <a:solidFill>
                  <a:schemeClr val="tx1"/>
                </a:solidFill>
              </a:rPr>
              <a:t>sector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  <a:r>
              <a:rPr lang="de-DE" sz="1400" dirty="0" err="1">
                <a:solidFill>
                  <a:schemeClr val="tx1"/>
                </a:solidFill>
              </a:rPr>
              <a:t>strategies</a:t>
            </a:r>
            <a:r>
              <a:rPr lang="de-DE" sz="1400" dirty="0">
                <a:solidFill>
                  <a:schemeClr val="tx1"/>
                </a:solidFill>
              </a:rPr>
              <a:t>/ </a:t>
            </a:r>
            <a:r>
              <a:rPr lang="de-DE" sz="1400" dirty="0" err="1">
                <a:solidFill>
                  <a:schemeClr val="tx1"/>
                </a:solidFill>
              </a:rPr>
              <a:t>policies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</a:p>
          <a:p>
            <a:pPr marL="6286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400" dirty="0">
                <a:solidFill>
                  <a:schemeClr val="tx1"/>
                </a:solidFill>
              </a:rPr>
              <a:t>and </a:t>
            </a:r>
            <a:r>
              <a:rPr lang="de-DE" sz="1400" dirty="0" err="1">
                <a:solidFill>
                  <a:schemeClr val="tx1"/>
                </a:solidFill>
              </a:rPr>
              <a:t>investments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</a:p>
          <a:p>
            <a:pPr lvl="1">
              <a:spcBef>
                <a:spcPts val="600"/>
              </a:spcBef>
            </a:pPr>
            <a:r>
              <a:rPr lang="de-DE" sz="1400" dirty="0" err="1">
                <a:solidFill>
                  <a:schemeClr val="tx1"/>
                </a:solidFill>
              </a:rPr>
              <a:t>towards</a:t>
            </a:r>
            <a:r>
              <a:rPr lang="de-DE" sz="1400" dirty="0">
                <a:solidFill>
                  <a:schemeClr val="tx1"/>
                </a:solidFill>
              </a:rPr>
              <a:t> </a:t>
            </a:r>
          </a:p>
          <a:p>
            <a:pPr lvl="1">
              <a:spcBef>
                <a:spcPts val="600"/>
              </a:spcBef>
            </a:pPr>
            <a:r>
              <a:rPr lang="de-DE" sz="1400" dirty="0" err="1">
                <a:solidFill>
                  <a:schemeClr val="tx1"/>
                </a:solidFill>
              </a:rPr>
              <a:t>climate</a:t>
            </a:r>
            <a:r>
              <a:rPr lang="de-DE" sz="1400" dirty="0">
                <a:solidFill>
                  <a:schemeClr val="tx1"/>
                </a:solidFill>
              </a:rPr>
              <a:t>-smart livestock </a:t>
            </a:r>
            <a:r>
              <a:rPr lang="de-DE" sz="1400" dirty="0" err="1">
                <a:solidFill>
                  <a:schemeClr val="tx1"/>
                </a:solidFill>
              </a:rPr>
              <a:t>systems</a:t>
            </a:r>
            <a:endParaRPr lang="de-DE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3738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>
            <a:extLst>
              <a:ext uri="{FF2B5EF4-FFF2-40B4-BE49-F238E27FC236}">
                <a16:creationId xmlns:a16="http://schemas.microsoft.com/office/drawing/2014/main" id="{9E8F6404-0995-49CA-8CAA-F7F2CC2BEE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091" y="-103849"/>
            <a:ext cx="8560833" cy="540544"/>
          </a:xfrm>
        </p:spPr>
        <p:txBody>
          <a:bodyPr/>
          <a:lstStyle/>
          <a:p>
            <a:r>
              <a:rPr lang="de-DE" sz="2000" dirty="0"/>
              <a:t>Programme for Climate-Smart Livestock Systems - </a:t>
            </a:r>
            <a:r>
              <a:rPr lang="de-DE" sz="2000" dirty="0" err="1"/>
              <a:t>Results</a:t>
            </a:r>
            <a:endParaRPr lang="de-DE" sz="2000" dirty="0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C0353959-02F6-4A03-83BB-BFB44D447F32}"/>
              </a:ext>
            </a:extLst>
          </p:cNvPr>
          <p:cNvSpPr>
            <a:spLocks noGrp="1"/>
          </p:cNvSpPr>
          <p:nvPr>
            <p:ph type="dt" sz="half" idx="11"/>
          </p:nvPr>
        </p:nvSpPr>
        <p:spPr bwMode="gray">
          <a:xfrm>
            <a:off x="1059417" y="4926383"/>
            <a:ext cx="533639" cy="92333"/>
          </a:xfrm>
          <a:prstGeom prst="rect">
            <a:avLst/>
          </a:prstGeom>
        </p:spPr>
        <p:txBody>
          <a:bodyPr vert="horz" wrap="square" lIns="0" tIns="0" rIns="0" bIns="0" rtlCol="0" anchor="ctr">
            <a:spAutoFit/>
          </a:bodyPr>
          <a:lstStyle>
            <a:defPPr>
              <a:defRPr lang="de-DE"/>
            </a:defPPr>
            <a:lvl1pPr marL="0" algn="l" defTabSz="685800" rtl="0" eaLnBrk="1" latinLnBrk="0" hangingPunct="1">
              <a:defRPr lang="de-DE" sz="600" kern="1200" spc="38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429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9B0CF8C-0209-43CD-88D8-9FA21A723AAC}" type="datetime1">
              <a:rPr lang="de-DE" smtClean="0"/>
              <a:pPr/>
              <a:t>13.09.2022</a:t>
            </a:fld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3F4E5C5-ABD6-4900-B29A-CE34BC46D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de-DE"/>
              <a:t>Seite </a:t>
            </a:r>
            <a:fld id="{3A8B5DB7-81A8-4ED4-916B-6B23CD603687}" type="slidenum">
              <a:rPr smtClean="0"/>
              <a:pPr/>
              <a:t>4</a:t>
            </a:fld>
            <a:endParaRPr/>
          </a:p>
        </p:txBody>
      </p:sp>
      <p:grpSp>
        <p:nvGrpSpPr>
          <p:cNvPr id="11" name="Gruppieren 10">
            <a:extLst>
              <a:ext uri="{FF2B5EF4-FFF2-40B4-BE49-F238E27FC236}">
                <a16:creationId xmlns:a16="http://schemas.microsoft.com/office/drawing/2014/main" id="{4A875D53-8266-459A-8BAD-CF288291613A}"/>
              </a:ext>
            </a:extLst>
          </p:cNvPr>
          <p:cNvGrpSpPr/>
          <p:nvPr/>
        </p:nvGrpSpPr>
        <p:grpSpPr>
          <a:xfrm>
            <a:off x="147793" y="282445"/>
            <a:ext cx="8310020" cy="4736271"/>
            <a:chOff x="555821" y="284908"/>
            <a:chExt cx="8310020" cy="4736271"/>
          </a:xfrm>
        </p:grpSpPr>
        <p:sp>
          <p:nvSpPr>
            <p:cNvPr id="13" name="Freihandform: Form 12">
              <a:extLst>
                <a:ext uri="{FF2B5EF4-FFF2-40B4-BE49-F238E27FC236}">
                  <a16:creationId xmlns:a16="http://schemas.microsoft.com/office/drawing/2014/main" id="{18B16B6F-B0B9-47ED-B75B-0B59402248E2}"/>
                </a:ext>
              </a:extLst>
            </p:cNvPr>
            <p:cNvSpPr/>
            <p:nvPr/>
          </p:nvSpPr>
          <p:spPr>
            <a:xfrm>
              <a:off x="761107" y="593407"/>
              <a:ext cx="8104734" cy="4427772"/>
            </a:xfrm>
            <a:custGeom>
              <a:avLst/>
              <a:gdLst>
                <a:gd name="connsiteX0" fmla="*/ 0 w 1548974"/>
                <a:gd name="connsiteY0" fmla="*/ 0 h 3005242"/>
                <a:gd name="connsiteX1" fmla="*/ 1548974 w 1548974"/>
                <a:gd name="connsiteY1" fmla="*/ 0 h 3005242"/>
                <a:gd name="connsiteX2" fmla="*/ 1548974 w 1548974"/>
                <a:gd name="connsiteY2" fmla="*/ 3005242 h 3005242"/>
                <a:gd name="connsiteX3" fmla="*/ 0 w 1548974"/>
                <a:gd name="connsiteY3" fmla="*/ 3005242 h 3005242"/>
                <a:gd name="connsiteX4" fmla="*/ 0 w 1548974"/>
                <a:gd name="connsiteY4" fmla="*/ 0 h 30052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48974" h="3005242">
                  <a:moveTo>
                    <a:pt x="0" y="0"/>
                  </a:moveTo>
                  <a:lnTo>
                    <a:pt x="1548974" y="0"/>
                  </a:lnTo>
                  <a:lnTo>
                    <a:pt x="1548974" y="3005242"/>
                  </a:lnTo>
                  <a:lnTo>
                    <a:pt x="0" y="30052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71120" tIns="257396" rIns="71120" bIns="71120" numCol="1" spcCol="1270" anchor="t" anchorCtr="0">
              <a:noAutofit/>
            </a:bodyPr>
            <a:lstStyle/>
            <a:p>
              <a:pPr marL="215900" lvl="1" indent="-21590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de-DE" sz="1200" i="1" kern="1200" dirty="0" err="1">
                  <a:solidFill>
                    <a:schemeClr val="tx1"/>
                  </a:solidFill>
                </a:rPr>
                <a:t>Research&amp;Training</a:t>
              </a:r>
              <a:r>
                <a:rPr lang="de-DE" sz="1200" kern="1200" dirty="0">
                  <a:solidFill>
                    <a:schemeClr val="tx1"/>
                  </a:solidFill>
                </a:rPr>
                <a:t>:</a:t>
              </a:r>
              <a:r>
                <a:rPr lang="de-DE" sz="1200" dirty="0">
                  <a:solidFill>
                    <a:schemeClr val="tx1"/>
                  </a:solidFill>
                </a:rPr>
                <a:t> </a:t>
              </a:r>
              <a:endParaRPr lang="de-DE" sz="1200" dirty="0">
                <a:solidFill>
                  <a:schemeClr val="tx1"/>
                </a:solidFill>
                <a:cs typeface="Arial"/>
              </a:endParaRPr>
            </a:p>
            <a:p>
              <a:pPr marL="558800" lvl="2" indent="-21590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kern="1200" dirty="0">
                  <a:solidFill>
                    <a:schemeClr val="tx1"/>
                  </a:solidFill>
                </a:rPr>
                <a:t>Practices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that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lead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to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more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adaptation</a:t>
              </a:r>
              <a:r>
                <a:rPr lang="de-DE" sz="1200" kern="1200" dirty="0">
                  <a:solidFill>
                    <a:schemeClr val="tx1"/>
                  </a:solidFill>
                </a:rPr>
                <a:t> and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mitigation</a:t>
              </a:r>
              <a:r>
                <a:rPr lang="de-DE" sz="1200" kern="1200" dirty="0">
                  <a:solidFill>
                    <a:schemeClr val="tx1"/>
                  </a:solidFill>
                </a:rPr>
                <a:t> (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co-benefits</a:t>
              </a:r>
              <a:r>
                <a:rPr lang="de-DE" sz="1200" kern="1200" dirty="0">
                  <a:solidFill>
                    <a:schemeClr val="tx1"/>
                  </a:solidFill>
                </a:rPr>
                <a:t>)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identified</a:t>
              </a:r>
              <a:r>
                <a:rPr lang="de-DE" sz="1200" kern="1200" dirty="0">
                  <a:solidFill>
                    <a:schemeClr val="tx1"/>
                  </a:solidFill>
                </a:rPr>
                <a:t> and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validated</a:t>
              </a:r>
              <a:endParaRPr lang="de-DE" sz="1200" kern="1200" dirty="0">
                <a:solidFill>
                  <a:schemeClr val="tx1"/>
                </a:solidFill>
                <a:cs typeface="Arial"/>
              </a:endParaRPr>
            </a:p>
            <a:p>
              <a:pPr marL="558800" lvl="2" indent="-21590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dirty="0">
                  <a:solidFill>
                    <a:schemeClr val="tx1"/>
                  </a:solidFill>
                </a:rPr>
                <a:t>Digital </a:t>
              </a:r>
              <a:r>
                <a:rPr lang="de-DE" sz="1200" dirty="0" err="1">
                  <a:solidFill>
                    <a:schemeClr val="tx1"/>
                  </a:solidFill>
                </a:rPr>
                <a:t>training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strategy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implemented</a:t>
              </a:r>
              <a:endParaRPr lang="de-DE" sz="1200" kern="1200" dirty="0">
                <a:solidFill>
                  <a:schemeClr val="tx1"/>
                </a:solidFill>
                <a:cs typeface="Arial"/>
              </a:endParaRPr>
            </a:p>
            <a:p>
              <a:pPr marL="215900" lvl="1" indent="-21590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v"/>
              </a:pPr>
              <a:endParaRPr lang="de-DE" sz="1200" dirty="0">
                <a:solidFill>
                  <a:schemeClr val="tx1"/>
                </a:solidFill>
                <a:cs typeface="Arial"/>
              </a:endParaRPr>
            </a:p>
            <a:p>
              <a:pPr marL="171450" lvl="1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de-DE" sz="1200" i="1" kern="1200" dirty="0" err="1">
                  <a:solidFill>
                    <a:schemeClr val="tx1"/>
                  </a:solidFill>
                </a:rPr>
                <a:t>Policies</a:t>
              </a:r>
              <a:r>
                <a:rPr lang="de-DE" sz="1200" kern="1200" dirty="0">
                  <a:solidFill>
                    <a:schemeClr val="tx1"/>
                  </a:solidFill>
                </a:rPr>
                <a:t>:</a:t>
              </a:r>
              <a:r>
                <a:rPr lang="de-DE" sz="1200" dirty="0">
                  <a:solidFill>
                    <a:schemeClr val="tx1"/>
                  </a:solidFill>
                </a:rPr>
                <a:t> </a:t>
              </a:r>
            </a:p>
            <a:p>
              <a:pPr marL="514350" lvl="2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dirty="0" err="1">
                  <a:solidFill>
                    <a:schemeClr val="tx1"/>
                  </a:solidFill>
                </a:rPr>
                <a:t>Participatory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scenario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planning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processes</a:t>
              </a:r>
              <a:r>
                <a:rPr lang="de-DE" sz="1200" dirty="0">
                  <a:solidFill>
                    <a:schemeClr val="tx1"/>
                  </a:solidFill>
                </a:rPr>
                <a:t> with multi-</a:t>
              </a:r>
              <a:r>
                <a:rPr lang="de-DE" sz="1200" dirty="0" err="1">
                  <a:solidFill>
                    <a:schemeClr val="tx1"/>
                  </a:solidFill>
                </a:rPr>
                <a:t>stakeholder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platforms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conducted</a:t>
              </a:r>
              <a:endParaRPr lang="de-DE" sz="1200" dirty="0">
                <a:solidFill>
                  <a:schemeClr val="tx1"/>
                </a:solidFill>
              </a:endParaRPr>
            </a:p>
            <a:p>
              <a:pPr marL="514350" lvl="2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dirty="0">
                  <a:solidFill>
                    <a:schemeClr val="tx1"/>
                  </a:solidFill>
                </a:rPr>
                <a:t>N</a:t>
              </a:r>
              <a:r>
                <a:rPr lang="de-DE" sz="1200" kern="1200" dirty="0">
                  <a:solidFill>
                    <a:schemeClr val="tx1"/>
                  </a:solidFill>
                </a:rPr>
                <a:t>ational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governments</a:t>
              </a:r>
              <a:r>
                <a:rPr lang="de-DE" sz="1200" kern="1200" dirty="0">
                  <a:solidFill>
                    <a:schemeClr val="tx1"/>
                  </a:solidFill>
                </a:rPr>
                <a:t> and regional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actors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have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oriented</a:t>
              </a:r>
              <a:r>
                <a:rPr lang="de-DE" sz="1200" kern="1200" dirty="0">
                  <a:solidFill>
                    <a:schemeClr val="tx1"/>
                  </a:solidFill>
                </a:rPr>
                <a:t> livestock-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related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policies</a:t>
              </a:r>
              <a:r>
                <a:rPr lang="de-DE" sz="1200" kern="1200" dirty="0">
                  <a:solidFill>
                    <a:schemeClr val="tx1"/>
                  </a:solidFill>
                </a:rPr>
                <a:t> and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strategies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towards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climate</a:t>
              </a:r>
              <a:r>
                <a:rPr lang="de-DE" sz="1200" kern="1200" dirty="0">
                  <a:solidFill>
                    <a:schemeClr val="tx1"/>
                  </a:solidFill>
                </a:rPr>
                <a:t>-smart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strategies</a:t>
              </a:r>
              <a:endParaRPr lang="de-DE" sz="1200" kern="1200" dirty="0">
                <a:solidFill>
                  <a:schemeClr val="tx1"/>
                </a:solidFill>
                <a:cs typeface="Arial"/>
              </a:endParaRPr>
            </a:p>
            <a:p>
              <a:pPr marL="0" lvl="1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endParaRPr lang="de-DE" sz="1200" dirty="0">
                <a:solidFill>
                  <a:schemeClr val="tx1"/>
                </a:solidFill>
              </a:endParaRPr>
            </a:p>
            <a:p>
              <a:pPr marL="171450" lvl="1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de-DE" sz="1200" i="1" dirty="0">
                  <a:solidFill>
                    <a:schemeClr val="tx1"/>
                  </a:solidFill>
                </a:rPr>
                <a:t>NDC-</a:t>
              </a:r>
              <a:r>
                <a:rPr lang="de-DE" sz="1200" i="1" dirty="0" err="1">
                  <a:solidFill>
                    <a:schemeClr val="tx1"/>
                  </a:solidFill>
                </a:rPr>
                <a:t>reporting</a:t>
              </a:r>
              <a:r>
                <a:rPr lang="de-DE" sz="1200" i="1" dirty="0">
                  <a:solidFill>
                    <a:schemeClr val="tx1"/>
                  </a:solidFill>
                </a:rPr>
                <a:t>: </a:t>
              </a:r>
              <a:endParaRPr lang="de-DE" sz="1200" i="1" dirty="0">
                <a:solidFill>
                  <a:schemeClr val="tx1"/>
                </a:solidFill>
                <a:cs typeface="Arial"/>
              </a:endParaRPr>
            </a:p>
            <a:p>
              <a:pPr marL="514350" lvl="2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kern="1200" dirty="0">
                  <a:solidFill>
                    <a:schemeClr val="tx1"/>
                  </a:solidFill>
                </a:rPr>
                <a:t>Basis for Tier-2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based</a:t>
              </a:r>
              <a:r>
                <a:rPr lang="de-DE" sz="1200" kern="1200" dirty="0">
                  <a:solidFill>
                    <a:schemeClr val="tx1"/>
                  </a:solidFill>
                </a:rPr>
                <a:t> Monitoring, Reporting and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Verification</a:t>
              </a:r>
              <a:r>
                <a:rPr lang="de-DE" sz="1200" kern="1200" dirty="0">
                  <a:solidFill>
                    <a:schemeClr val="tx1"/>
                  </a:solidFill>
                </a:rPr>
                <a:t> (MRV) in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the</a:t>
              </a:r>
              <a:r>
                <a:rPr lang="de-DE" sz="1200" kern="1200" dirty="0">
                  <a:solidFill>
                    <a:schemeClr val="tx1"/>
                  </a:solidFill>
                </a:rPr>
                <a:t> livestock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sector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improved</a:t>
              </a:r>
              <a:endParaRPr lang="de-DE" sz="1200" dirty="0">
                <a:solidFill>
                  <a:schemeClr val="tx1"/>
                </a:solidFill>
              </a:endParaRPr>
            </a:p>
            <a:p>
              <a:pPr marL="514350" lvl="2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dirty="0" err="1">
                  <a:solidFill>
                    <a:schemeClr val="tx1"/>
                  </a:solidFill>
                </a:rPr>
                <a:t>Protocols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that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enable</a:t>
              </a:r>
              <a:r>
                <a:rPr lang="de-DE" sz="1200" dirty="0">
                  <a:solidFill>
                    <a:schemeClr val="tx1"/>
                  </a:solidFill>
                </a:rPr>
                <a:t> countries </a:t>
              </a:r>
              <a:r>
                <a:rPr lang="de-DE" sz="1200" dirty="0" err="1">
                  <a:solidFill>
                    <a:schemeClr val="tx1"/>
                  </a:solidFill>
                </a:rPr>
                <a:t>to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make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statements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about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adaptation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developed</a:t>
              </a:r>
              <a:endParaRPr lang="de-DE" sz="1200" kern="1200" dirty="0">
                <a:solidFill>
                  <a:schemeClr val="tx1"/>
                </a:solidFill>
                <a:cs typeface="Arial"/>
              </a:endParaRPr>
            </a:p>
            <a:p>
              <a:pPr marL="171450" lvl="1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endParaRPr lang="de-DE" sz="1000" kern="1200" dirty="0">
                <a:solidFill>
                  <a:schemeClr val="tx1"/>
                </a:solidFill>
                <a:cs typeface="Arial"/>
              </a:endParaRPr>
            </a:p>
            <a:p>
              <a:pPr marL="171450" lvl="1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de-DE" sz="1200" i="1" kern="1200" dirty="0" err="1">
                  <a:solidFill>
                    <a:schemeClr val="tx1"/>
                  </a:solidFill>
                </a:rPr>
                <a:t>Scaling</a:t>
              </a:r>
              <a:r>
                <a:rPr lang="de-DE" sz="1200" i="1" kern="1200" dirty="0">
                  <a:solidFill>
                    <a:schemeClr val="tx1"/>
                  </a:solidFill>
                </a:rPr>
                <a:t>:</a:t>
              </a:r>
              <a:r>
                <a:rPr lang="de-DE" sz="1200" dirty="0">
                  <a:solidFill>
                    <a:schemeClr val="tx1"/>
                  </a:solidFill>
                </a:rPr>
                <a:t> </a:t>
              </a:r>
              <a:endParaRPr lang="de-DE" sz="1200" kern="1200" dirty="0">
                <a:solidFill>
                  <a:schemeClr val="tx1"/>
                </a:solidFill>
                <a:cs typeface="Arial"/>
              </a:endParaRPr>
            </a:p>
            <a:p>
              <a:pPr marL="514350" lvl="2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kern="1200" dirty="0">
                  <a:solidFill>
                    <a:schemeClr val="tx1"/>
                  </a:solidFill>
                </a:rPr>
                <a:t>Climate-smart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approaches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integrated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into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investment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programmes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of</a:t>
              </a:r>
              <a:r>
                <a:rPr lang="de-DE" sz="1200" kern="1200" dirty="0">
                  <a:solidFill>
                    <a:schemeClr val="tx1"/>
                  </a:solidFill>
                </a:rPr>
                <a:t> </a:t>
              </a:r>
              <a:r>
                <a:rPr lang="de-DE" sz="1200" kern="1200" dirty="0" err="1">
                  <a:solidFill>
                    <a:schemeClr val="tx1"/>
                  </a:solidFill>
                </a:rPr>
                <a:t>the</a:t>
              </a:r>
              <a:r>
                <a:rPr lang="de-DE" sz="1200" kern="1200" dirty="0">
                  <a:solidFill>
                    <a:schemeClr val="tx1"/>
                  </a:solidFill>
                </a:rPr>
                <a:t> World Bank</a:t>
              </a:r>
              <a:endParaRPr lang="de-DE" sz="1200" kern="1200" dirty="0">
                <a:solidFill>
                  <a:schemeClr val="tx1"/>
                </a:solidFill>
                <a:cs typeface="Arial"/>
              </a:endParaRPr>
            </a:p>
            <a:p>
              <a:pPr marL="514350" lvl="2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dirty="0" err="1">
                  <a:solidFill>
                    <a:schemeClr val="tx1"/>
                  </a:solidFill>
                </a:rPr>
                <a:t>Advice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given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to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formulation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of</a:t>
              </a:r>
              <a:r>
                <a:rPr lang="de-DE" sz="1200" dirty="0">
                  <a:solidFill>
                    <a:schemeClr val="tx1"/>
                  </a:solidFill>
                </a:rPr>
                <a:t> IGAD regional </a:t>
              </a:r>
              <a:r>
                <a:rPr lang="de-DE" sz="1200" dirty="0" err="1">
                  <a:solidFill>
                    <a:schemeClr val="tx1"/>
                  </a:solidFill>
                </a:rPr>
                <a:t>strategy</a:t>
              </a:r>
              <a:endParaRPr lang="de-DE" sz="1200" kern="1200" dirty="0">
                <a:solidFill>
                  <a:schemeClr val="tx1"/>
                </a:solidFill>
                <a:cs typeface="Arial"/>
              </a:endParaRPr>
            </a:p>
            <a:p>
              <a:pPr marL="171450" lvl="1" indent="-171450" algn="l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endParaRPr lang="de-DE" sz="1200" kern="1200" dirty="0">
                <a:solidFill>
                  <a:schemeClr val="tx1"/>
                </a:solidFill>
                <a:cs typeface="Arial"/>
              </a:endParaRPr>
            </a:p>
            <a:p>
              <a:pPr marL="171450" lvl="1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Arial" panose="020B0604020202020204" pitchFamily="34" charset="0"/>
                <a:buChar char="•"/>
              </a:pPr>
              <a:r>
                <a:rPr lang="de-DE" sz="1200" i="1" kern="1200" dirty="0">
                  <a:solidFill>
                    <a:schemeClr val="tx1"/>
                  </a:solidFill>
                </a:rPr>
                <a:t>Dissemination:</a:t>
              </a:r>
              <a:r>
                <a:rPr lang="de-DE" sz="1200" i="1" dirty="0">
                  <a:solidFill>
                    <a:schemeClr val="tx1"/>
                  </a:solidFill>
                </a:rPr>
                <a:t> </a:t>
              </a:r>
              <a:endParaRPr lang="de-DE" sz="1200" i="1" kern="1200" dirty="0">
                <a:solidFill>
                  <a:schemeClr val="tx1"/>
                </a:solidFill>
                <a:cs typeface="Arial"/>
              </a:endParaRPr>
            </a:p>
            <a:p>
              <a:pPr marL="514350" lvl="2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dirty="0">
                  <a:solidFill>
                    <a:schemeClr val="tx1"/>
                  </a:solidFill>
                </a:rPr>
                <a:t>Approach </a:t>
              </a:r>
              <a:r>
                <a:rPr lang="de-DE" sz="1200" dirty="0" err="1">
                  <a:solidFill>
                    <a:schemeClr val="tx1"/>
                  </a:solidFill>
                </a:rPr>
                <a:t>of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climate</a:t>
              </a:r>
              <a:r>
                <a:rPr lang="de-DE" sz="1200" dirty="0">
                  <a:solidFill>
                    <a:schemeClr val="tx1"/>
                  </a:solidFill>
                </a:rPr>
                <a:t>-smart livestock </a:t>
              </a:r>
              <a:r>
                <a:rPr lang="de-DE" sz="1200" dirty="0" err="1">
                  <a:solidFill>
                    <a:schemeClr val="tx1"/>
                  </a:solidFill>
                </a:rPr>
                <a:t>systems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promoted</a:t>
              </a:r>
              <a:r>
                <a:rPr lang="de-DE" sz="1200" dirty="0">
                  <a:solidFill>
                    <a:schemeClr val="tx1"/>
                  </a:solidFill>
                </a:rPr>
                <a:t> in </a:t>
              </a:r>
              <a:r>
                <a:rPr lang="de-DE" sz="1200" dirty="0" err="1">
                  <a:solidFill>
                    <a:schemeClr val="tx1"/>
                  </a:solidFill>
                </a:rPr>
                <a:t>events</a:t>
              </a:r>
              <a:r>
                <a:rPr lang="de-DE" sz="1200" dirty="0">
                  <a:solidFill>
                    <a:schemeClr val="tx1"/>
                  </a:solidFill>
                </a:rPr>
                <a:t> &amp; </a:t>
              </a:r>
              <a:r>
                <a:rPr lang="de-DE" sz="1200" dirty="0" err="1">
                  <a:solidFill>
                    <a:schemeClr val="tx1"/>
                  </a:solidFill>
                </a:rPr>
                <a:t>publications</a:t>
              </a:r>
              <a:endParaRPr lang="de-DE" sz="1200" dirty="0">
                <a:solidFill>
                  <a:schemeClr val="tx1"/>
                </a:solidFill>
                <a:cs typeface="Arial"/>
              </a:endParaRPr>
            </a:p>
            <a:p>
              <a:pPr marL="514350" lvl="2" indent="-171450" defTabSz="4445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ü"/>
              </a:pPr>
              <a:r>
                <a:rPr lang="de-DE" sz="1200" dirty="0">
                  <a:solidFill>
                    <a:schemeClr val="tx1"/>
                  </a:solidFill>
                </a:rPr>
                <a:t>Study on </a:t>
              </a:r>
              <a:r>
                <a:rPr lang="de-DE" sz="1200" dirty="0" err="1">
                  <a:solidFill>
                    <a:schemeClr val="tx1"/>
                  </a:solidFill>
                </a:rPr>
                <a:t>digitalization</a:t>
              </a:r>
              <a:r>
                <a:rPr lang="de-DE" sz="1200" dirty="0">
                  <a:solidFill>
                    <a:schemeClr val="tx1"/>
                  </a:solidFill>
                </a:rPr>
                <a:t> in </a:t>
              </a:r>
              <a:r>
                <a:rPr lang="de-DE" sz="1200" dirty="0" err="1">
                  <a:solidFill>
                    <a:schemeClr val="tx1"/>
                  </a:solidFill>
                </a:rPr>
                <a:t>the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r>
                <a:rPr lang="de-DE" sz="1200" dirty="0" err="1">
                  <a:solidFill>
                    <a:schemeClr val="tx1"/>
                  </a:solidFill>
                </a:rPr>
                <a:t>african</a:t>
              </a:r>
              <a:r>
                <a:rPr lang="de-DE" sz="1200" dirty="0">
                  <a:solidFill>
                    <a:schemeClr val="tx1"/>
                  </a:solidFill>
                </a:rPr>
                <a:t> livestock </a:t>
              </a:r>
              <a:r>
                <a:rPr lang="de-DE" sz="1200" dirty="0" err="1">
                  <a:solidFill>
                    <a:schemeClr val="tx1"/>
                  </a:solidFill>
                </a:rPr>
                <a:t>sector</a:t>
              </a:r>
              <a:r>
                <a:rPr lang="de-DE" sz="1200" dirty="0">
                  <a:solidFill>
                    <a:schemeClr val="tx1"/>
                  </a:solidFill>
                </a:rPr>
                <a:t> </a:t>
              </a:r>
              <a:endParaRPr lang="de-DE" sz="1200" kern="1200" dirty="0">
                <a:solidFill>
                  <a:schemeClr val="tx1"/>
                </a:solidFill>
              </a:endParaRPr>
            </a:p>
            <a:p>
              <a:pPr marL="57150" lvl="1" indent="-57150" algn="l" defTabSz="3111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anose="05000000000000000000" pitchFamily="2" charset="2"/>
                <a:buChar char="Ø"/>
              </a:pPr>
              <a:endParaRPr lang="de-DE" sz="700" kern="12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hteck 13" descr="Häkchen">
              <a:extLst>
                <a:ext uri="{FF2B5EF4-FFF2-40B4-BE49-F238E27FC236}">
                  <a16:creationId xmlns:a16="http://schemas.microsoft.com/office/drawing/2014/main" id="{A7D91CA2-85E0-4C8E-86CC-C70103A55C13}"/>
                </a:ext>
              </a:extLst>
            </p:cNvPr>
            <p:cNvSpPr/>
            <p:nvPr/>
          </p:nvSpPr>
          <p:spPr>
            <a:xfrm>
              <a:off x="555821" y="284908"/>
              <a:ext cx="583701" cy="583701"/>
            </a:xfrm>
            <a:prstGeom prst="rect">
              <a:avLst/>
            </a:prstGeom>
            <a:blipFill>
              <a:blip r:embed="rId3">
                <a:duotone>
                  <a:schemeClr val="accent2">
                    <a:shade val="45000"/>
                    <a:satMod val="135000"/>
                  </a:scheme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5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Freihandform: Form 17">
              <a:extLst>
                <a:ext uri="{FF2B5EF4-FFF2-40B4-BE49-F238E27FC236}">
                  <a16:creationId xmlns:a16="http://schemas.microsoft.com/office/drawing/2014/main" id="{5AC909FD-1F16-458A-9865-9A2BB65E882F}"/>
                </a:ext>
              </a:extLst>
            </p:cNvPr>
            <p:cNvSpPr/>
            <p:nvPr/>
          </p:nvSpPr>
          <p:spPr>
            <a:xfrm rot="16200000">
              <a:off x="4467120" y="2589180"/>
              <a:ext cx="3169919" cy="291850"/>
            </a:xfrm>
            <a:custGeom>
              <a:avLst/>
              <a:gdLst>
                <a:gd name="connsiteX0" fmla="*/ 0 w 3169919"/>
                <a:gd name="connsiteY0" fmla="*/ 0 h 291850"/>
                <a:gd name="connsiteX1" fmla="*/ 3169919 w 3169919"/>
                <a:gd name="connsiteY1" fmla="*/ 0 h 291850"/>
                <a:gd name="connsiteX2" fmla="*/ 3169919 w 3169919"/>
                <a:gd name="connsiteY2" fmla="*/ 291850 h 291850"/>
                <a:gd name="connsiteX3" fmla="*/ 0 w 3169919"/>
                <a:gd name="connsiteY3" fmla="*/ 291850 h 291850"/>
                <a:gd name="connsiteX4" fmla="*/ 0 w 3169919"/>
                <a:gd name="connsiteY4" fmla="*/ 0 h 291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69919" h="291850">
                  <a:moveTo>
                    <a:pt x="0" y="0"/>
                  </a:moveTo>
                  <a:lnTo>
                    <a:pt x="3169919" y="0"/>
                  </a:lnTo>
                  <a:lnTo>
                    <a:pt x="3169919" y="291850"/>
                  </a:lnTo>
                  <a:lnTo>
                    <a:pt x="0" y="29185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dk1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lt1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0" rIns="257396" bIns="-1" numCol="1" spcCol="1270" anchor="t" anchorCtr="0">
              <a:noAutofit/>
            </a:bodyPr>
            <a:lstStyle/>
            <a:p>
              <a:pPr marL="0" lvl="0" indent="0" algn="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22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8616112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noProof="0"/>
              <a:t>Titel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91D6E038-E03C-4411-A793-D2EB9C45E9D8}" type="datetime1">
              <a:rPr lang="de-DE" noProof="0" smtClean="0"/>
              <a:t>13.09.2022</a:t>
            </a:fld>
            <a:endParaRPr lang="de-DE" noProof="0"/>
          </a:p>
        </p:txBody>
      </p:sp>
      <p:sp>
        <p:nvSpPr>
          <p:cNvPr id="5" name="Inhaltsplatzhalt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49"/>
          <a:stretch/>
        </p:blipFill>
        <p:spPr>
          <a:xfrm>
            <a:off x="-11385" y="0"/>
            <a:ext cx="9155385" cy="5160645"/>
          </a:xfrm>
          <a:prstGeom prst="rect">
            <a:avLst/>
          </a:prstGeom>
        </p:spPr>
      </p:pic>
      <p:sp>
        <p:nvSpPr>
          <p:cNvPr id="7" name="Fußzeilenplatzhalter 1"/>
          <p:cNvSpPr txBox="1">
            <a:spLocks/>
          </p:cNvSpPr>
          <p:nvPr/>
        </p:nvSpPr>
        <p:spPr>
          <a:xfrm>
            <a:off x="6858000" y="4941333"/>
            <a:ext cx="2171700" cy="198909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defPPr>
              <a:defRPr lang="de-DE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de-DE" sz="675">
                <a:solidFill>
                  <a:schemeClr val="bg1"/>
                </a:solidFill>
              </a:rPr>
              <a:t>© ILRI/Stevie Mann</a:t>
            </a:r>
          </a:p>
          <a:p>
            <a:pPr algn="r"/>
            <a:endParaRPr lang="de-DE" sz="675">
              <a:solidFill>
                <a:schemeClr val="bg1"/>
              </a:solidFill>
            </a:endParaRPr>
          </a:p>
        </p:txBody>
      </p:sp>
      <p:sp>
        <p:nvSpPr>
          <p:cNvPr id="8" name="Titel 2"/>
          <p:cNvSpPr txBox="1">
            <a:spLocks/>
          </p:cNvSpPr>
          <p:nvPr/>
        </p:nvSpPr>
        <p:spPr bwMode="auto">
          <a:xfrm>
            <a:off x="-11385" y="574357"/>
            <a:ext cx="9155385" cy="115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sz="3000" kern="0" err="1">
                <a:solidFill>
                  <a:srgbClr val="66CCFF"/>
                </a:solidFill>
              </a:rPr>
              <a:t>Thank</a:t>
            </a:r>
            <a:r>
              <a:rPr lang="de-DE" sz="3000" kern="0">
                <a:solidFill>
                  <a:srgbClr val="66CCFF"/>
                </a:solidFill>
              </a:rPr>
              <a:t> </a:t>
            </a:r>
            <a:r>
              <a:rPr lang="de-DE" sz="3000" kern="0" err="1">
                <a:solidFill>
                  <a:srgbClr val="66CCFF"/>
                </a:solidFill>
              </a:rPr>
              <a:t>you</a:t>
            </a:r>
            <a:r>
              <a:rPr lang="de-DE" sz="3000" kern="0">
                <a:solidFill>
                  <a:srgbClr val="66CCFF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789653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8B4F1A36-775D-4B77-A5AD-F7B315D1F1E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Address</a:t>
            </a:r>
            <a:endParaRPr lang="de-DE" dirty="0"/>
          </a:p>
          <a:p>
            <a:r>
              <a:rPr lang="en-US" dirty="0"/>
              <a:t>Postcode and town, country</a:t>
            </a:r>
            <a:endParaRPr lang="de-DE" dirty="0"/>
          </a:p>
          <a:p>
            <a:r>
              <a:rPr lang="de-DE" dirty="0"/>
              <a:t>T +49 61 96 79-0</a:t>
            </a:r>
          </a:p>
          <a:p>
            <a:r>
              <a:rPr lang="de-DE" dirty="0"/>
              <a:t>F +49 61 96 79-11 15</a:t>
            </a:r>
          </a:p>
          <a:p>
            <a:r>
              <a:rPr lang="de-DE" dirty="0"/>
              <a:t> </a:t>
            </a:r>
          </a:p>
          <a:p>
            <a:r>
              <a:rPr lang="de-DE" dirty="0"/>
              <a:t>E info@giz.de</a:t>
            </a:r>
          </a:p>
          <a:p>
            <a:r>
              <a:rPr lang="fr-FR" dirty="0"/>
              <a:t>I www.giz.de</a:t>
            </a:r>
            <a:endParaRPr lang="de-DE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4483BD4E-DE90-43E7-926F-106C3DA916A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b="1" dirty="0"/>
              <a:t>Author:</a:t>
            </a:r>
            <a:br>
              <a:rPr lang="en-US" b="1" dirty="0"/>
            </a:br>
            <a:r>
              <a:rPr lang="en-US" dirty="0" err="1"/>
              <a:t>Programme</a:t>
            </a:r>
            <a:r>
              <a:rPr lang="en-US" dirty="0"/>
              <a:t> for Climate-Smart Livestock Systems, Bonn, Germany</a:t>
            </a:r>
            <a:endParaRPr lang="en-US" b="1" dirty="0"/>
          </a:p>
          <a:p>
            <a:r>
              <a:rPr lang="en-US" b="1" dirty="0"/>
              <a:t>URL links:</a:t>
            </a:r>
            <a:br>
              <a:rPr lang="en-US" b="1" dirty="0"/>
            </a:br>
            <a:r>
              <a:rPr lang="en-US" dirty="0"/>
              <a:t>Responsibility for the content of external websites linked in this publication always lies with their respective publishers. GIZ expressly dissociates itself from such content.</a:t>
            </a:r>
          </a:p>
          <a:p>
            <a:r>
              <a:rPr lang="en-US" dirty="0"/>
              <a:t>GIZ is responsible for the content of this publication.</a:t>
            </a:r>
          </a:p>
        </p:txBody>
      </p:sp>
    </p:spTree>
    <p:extLst>
      <p:ext uri="{BB962C8B-B14F-4D97-AF65-F5344CB8AC3E}">
        <p14:creationId xmlns:p14="http://schemas.microsoft.com/office/powerpoint/2010/main" val="898329970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Entwurf 01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giz-ppt-standard-mastervorlagen-de.potx  -  Schreibgeschützt" id="{99BBD3A9-3C5E-4EDF-850A-F6640A410E63}" vid="{4549DCBD-B418-4E43-AC73-B0B25135C6FF}"/>
    </a:ext>
  </a:extLst>
</a:theme>
</file>

<file path=ppt/theme/theme2.xml><?xml version="1.0" encoding="utf-8"?>
<a:theme xmlns:a="http://schemas.openxmlformats.org/drawingml/2006/main" name="Master English">
  <a:themeElements>
    <a:clrScheme name="Benutzerdefiniert 47">
      <a:dk1>
        <a:sysClr val="windowText" lastClr="000000"/>
      </a:dk1>
      <a:lt1>
        <a:sysClr val="window" lastClr="FFFFFF"/>
      </a:lt1>
      <a:dk2>
        <a:srgbClr val="6F6F6F"/>
      </a:dk2>
      <a:lt2>
        <a:srgbClr val="E6E6E6"/>
      </a:lt2>
      <a:accent1>
        <a:srgbClr val="C80F0F"/>
      </a:accent1>
      <a:accent2>
        <a:srgbClr val="89AE10"/>
      </a:accent2>
      <a:accent3>
        <a:srgbClr val="FDC400"/>
      </a:accent3>
      <a:accent4>
        <a:srgbClr val="F8E946"/>
      </a:accent4>
      <a:accent5>
        <a:srgbClr val="0077B2"/>
      </a:accent5>
      <a:accent6>
        <a:srgbClr val="AAAAAA"/>
      </a:accent6>
      <a:hlink>
        <a:srgbClr val="C80F0F"/>
      </a:hlink>
      <a:folHlink>
        <a:srgbClr val="C80F0F"/>
      </a:folHlink>
    </a:clrScheme>
    <a:fontScheme name="Benutzerdefiniert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 algn="l">
          <a:defRPr sz="12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1B4F6030257C1438E14ABEED098CBBF" ma:contentTypeVersion="9" ma:contentTypeDescription="Ein neues Dokument erstellen." ma:contentTypeScope="" ma:versionID="f23fa75141fccde217fa6477ffabc068">
  <xsd:schema xmlns:xsd="http://www.w3.org/2001/XMLSchema" xmlns:xs="http://www.w3.org/2001/XMLSchema" xmlns:p="http://schemas.microsoft.com/office/2006/metadata/properties" xmlns:ns2="98401389-4fbe-4b7c-8393-c02ef86632d0" targetNamespace="http://schemas.microsoft.com/office/2006/metadata/properties" ma:root="true" ma:fieldsID="8a1e8c7b25f5baa4bbf5de8b4cab6c83" ns2:_="">
    <xsd:import namespace="98401389-4fbe-4b7c-8393-c02ef86632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401389-4fbe-4b7c-8393-c02ef86632d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262D170-42E7-4076-9FC2-E9C41CB33885}">
  <ds:schemaRefs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purl.org/dc/dcmitype/"/>
    <ds:schemaRef ds:uri="98401389-4fbe-4b7c-8393-c02ef86632d0"/>
    <ds:schemaRef ds:uri="http://schemas.microsoft.com/office/infopath/2007/PartnerControl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8B5D00B-38A2-46C7-9A95-2E1E8865B3F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8401389-4fbe-4b7c-8393-c02ef86632d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FA3639B-E694-4DF5-8838-50B07BD8ABC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giz-standard-powerpoint-de</Template>
  <TotalTime>0</TotalTime>
  <Words>378</Words>
  <Application>Microsoft Office PowerPoint</Application>
  <PresentationFormat>Bildschirmpräsentation (16:9)</PresentationFormat>
  <Paragraphs>79</Paragraphs>
  <Slides>6</Slides>
  <Notes>3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2</vt:i4>
      </vt:variant>
      <vt:variant>
        <vt:lpstr>Folientitel</vt:lpstr>
      </vt:variant>
      <vt:variant>
        <vt:i4>6</vt:i4>
      </vt:variant>
    </vt:vector>
  </HeadingPairs>
  <TitlesOfParts>
    <vt:vector size="13" baseType="lpstr">
      <vt:lpstr>Arial</vt:lpstr>
      <vt:lpstr>Arial Narrow</vt:lpstr>
      <vt:lpstr>Calibri</vt:lpstr>
      <vt:lpstr>Symbol</vt:lpstr>
      <vt:lpstr>Wingdings</vt:lpstr>
      <vt:lpstr>Entwurf 01</vt:lpstr>
      <vt:lpstr>Master English</vt:lpstr>
      <vt:lpstr>Programme for climate-smart livestock systems</vt:lpstr>
      <vt:lpstr>Programme for Climate-Smart Livestock systems (PCSL)</vt:lpstr>
      <vt:lpstr>PowerPoint-Präsentation</vt:lpstr>
      <vt:lpstr>Programme for Climate-Smart Livestock Systems - Results</vt:lpstr>
      <vt:lpstr>PowerPoint-Präsentation</vt:lpstr>
      <vt:lpstr>PowerPoint-Präsentation</vt:lpstr>
    </vt:vector>
  </TitlesOfParts>
  <Company>GIZ GmbH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Haensel, Gesine GIZ</dc:creator>
  <cp:lastModifiedBy>Haeusler Vargas, Charlotte GIZ</cp:lastModifiedBy>
  <cp:revision>35</cp:revision>
  <dcterms:created xsi:type="dcterms:W3CDTF">2022-01-06T10:37:36Z</dcterms:created>
  <dcterms:modified xsi:type="dcterms:W3CDTF">2022-09-13T12:02:55Z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0x01010001B4F6030257C1438E14ABEED098CBBF</vt:lpwstr>
  </property>
</Properties>
</file>