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4" r:id="rId6"/>
    <p:sldMasterId id="2147483690" r:id="rId7"/>
  </p:sldMasterIdLst>
  <p:notesMasterIdLst>
    <p:notesMasterId r:id="rId15"/>
  </p:notesMasterIdLst>
  <p:handoutMasterIdLst>
    <p:handoutMasterId r:id="rId16"/>
  </p:handoutMasterIdLst>
  <p:sldIdLst>
    <p:sldId id="256" r:id="rId8"/>
    <p:sldId id="964" r:id="rId9"/>
    <p:sldId id="741" r:id="rId10"/>
    <p:sldId id="980" r:id="rId11"/>
    <p:sldId id="5810" r:id="rId12"/>
    <p:sldId id="981" r:id="rId13"/>
    <p:sldId id="75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Thorne" initials="PT" lastIdx="3" clrIdx="0">
    <p:extLst>
      <p:ext uri="{19B8F6BF-5375-455C-9EA6-DF929625EA0E}">
        <p15:presenceInfo xmlns:p15="http://schemas.microsoft.com/office/powerpoint/2012/main" userId="0bc5e94a6d4fd0b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834"/>
    <a:srgbClr val="156635"/>
    <a:srgbClr val="762123"/>
    <a:srgbClr val="EC821C"/>
    <a:srgbClr val="CBF5DC"/>
    <a:srgbClr val="93E9B6"/>
    <a:srgbClr val="F6C798"/>
    <a:srgbClr val="E49C9E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381" autoAdjust="0"/>
  </p:normalViewPr>
  <p:slideViewPr>
    <p:cSldViewPr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:notes"/>
          <p:cNvSpPr txBox="1">
            <a:spLocks noGrp="1"/>
          </p:cNvSpPr>
          <p:nvPr>
            <p:ph type="body" idx="1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2642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48041" y="1156441"/>
            <a:ext cx="82296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cap="none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12775" y="2087563"/>
            <a:ext cx="8101013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48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226599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598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313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34436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544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SDG L grey" type="title">
  <p:cSld name="Title slide SDG L gre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/>
          <p:nvPr/>
        </p:nvSpPr>
        <p:spPr>
          <a:xfrm>
            <a:off x="0" y="0"/>
            <a:ext cx="52578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 t="7632"/>
          <a:stretch/>
        </p:blipFill>
        <p:spPr>
          <a:xfrm>
            <a:off x="5257800" y="85062"/>
            <a:ext cx="3886200" cy="67729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5"/>
          <p:cNvSpPr/>
          <p:nvPr/>
        </p:nvSpPr>
        <p:spPr>
          <a:xfrm flipH="1">
            <a:off x="5429062" y="85062"/>
            <a:ext cx="749595" cy="78680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5"/>
          <p:cNvSpPr/>
          <p:nvPr/>
        </p:nvSpPr>
        <p:spPr>
          <a:xfrm flipH="1">
            <a:off x="7099514" y="3247890"/>
            <a:ext cx="1815510" cy="32267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5"/>
          <p:cNvSpPr txBox="1">
            <a:spLocks noGrp="1"/>
          </p:cNvSpPr>
          <p:nvPr>
            <p:ph type="ctrTitle"/>
          </p:nvPr>
        </p:nvSpPr>
        <p:spPr>
          <a:xfrm>
            <a:off x="488611" y="2495273"/>
            <a:ext cx="4130099" cy="171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3600"/>
              <a:buFont typeface="Avenir"/>
              <a:buNone/>
              <a:defRPr sz="27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subTitle" idx="1"/>
          </p:nvPr>
        </p:nvSpPr>
        <p:spPr>
          <a:xfrm>
            <a:off x="488610" y="4457179"/>
            <a:ext cx="4130099" cy="174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 b="0" i="1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96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ftr" idx="11"/>
          </p:nvPr>
        </p:nvSpPr>
        <p:spPr>
          <a:xfrm>
            <a:off x="488610" y="6356353"/>
            <a:ext cx="4130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3" name="Google Shape;23;p15"/>
          <p:cNvCxnSpPr/>
          <p:nvPr/>
        </p:nvCxnSpPr>
        <p:spPr>
          <a:xfrm>
            <a:off x="488609" y="4207113"/>
            <a:ext cx="4130101" cy="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573563" y="6356353"/>
            <a:ext cx="16520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5" name="Google Shape;2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2910" y="85062"/>
            <a:ext cx="1347102" cy="1572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2391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SDG small" type="obj">
  <p:cSld name="Title and content SDG small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 txBox="1">
            <a:spLocks noGrp="1"/>
          </p:cNvSpPr>
          <p:nvPr>
            <p:ph type="title"/>
          </p:nvPr>
        </p:nvSpPr>
        <p:spPr>
          <a:xfrm>
            <a:off x="543697" y="240492"/>
            <a:ext cx="6779741" cy="1200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2800"/>
              <a:buFont typeface="Avenir"/>
              <a:buNone/>
              <a:defRPr sz="21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body" idx="1"/>
          </p:nvPr>
        </p:nvSpPr>
        <p:spPr>
          <a:xfrm>
            <a:off x="543697" y="1622854"/>
            <a:ext cx="8016104" cy="455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>
                <a:solidFill>
                  <a:srgbClr val="515151"/>
                </a:solidFill>
              </a:defRPr>
            </a:lvl1pPr>
            <a:lvl2pPr marL="685800" lvl="1" indent="-26288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1800">
                <a:solidFill>
                  <a:srgbClr val="515151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  <a:defRPr>
                <a:solidFill>
                  <a:srgbClr val="515151"/>
                </a:solidFill>
              </a:defRPr>
            </a:lvl3pPr>
            <a:lvl4pPr marL="1371600" lvl="3" indent="-22288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80"/>
              <a:buChar char="-"/>
              <a:defRPr>
                <a:solidFill>
                  <a:srgbClr val="515151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ftr" idx="11"/>
          </p:nvPr>
        </p:nvSpPr>
        <p:spPr>
          <a:xfrm>
            <a:off x="1977173" y="6356353"/>
            <a:ext cx="50916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" name="Google Shape;30;p16" descr="Shape, ic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124242" flipH="1">
            <a:off x="6954700" y="-1042408"/>
            <a:ext cx="2363257" cy="445377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7166918" y="6356353"/>
            <a:ext cx="13928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2" name="Google Shape;32;p16"/>
          <p:cNvCxnSpPr/>
          <p:nvPr/>
        </p:nvCxnSpPr>
        <p:spPr>
          <a:xfrm>
            <a:off x="543696" y="1440606"/>
            <a:ext cx="5656688" cy="39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3" name="Google Shape;33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2279" y="369152"/>
            <a:ext cx="940277" cy="125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8703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SDG L green">
  <p:cSld name="Title slide SDG L gree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/>
          <p:nvPr/>
        </p:nvSpPr>
        <p:spPr>
          <a:xfrm>
            <a:off x="0" y="0"/>
            <a:ext cx="5257800" cy="6858000"/>
          </a:xfrm>
          <a:prstGeom prst="rect">
            <a:avLst/>
          </a:prstGeom>
          <a:solidFill>
            <a:srgbClr val="427730">
              <a:alpha val="9803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" name="Google Shape;42;p20"/>
          <p:cNvPicPr preferRelativeResize="0"/>
          <p:nvPr/>
        </p:nvPicPr>
        <p:blipFill rotWithShape="1">
          <a:blip r:embed="rId2">
            <a:alphaModFix/>
          </a:blip>
          <a:srcRect t="7632"/>
          <a:stretch/>
        </p:blipFill>
        <p:spPr>
          <a:xfrm>
            <a:off x="5257800" y="85062"/>
            <a:ext cx="3886200" cy="67729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0"/>
          <p:cNvSpPr/>
          <p:nvPr/>
        </p:nvSpPr>
        <p:spPr>
          <a:xfrm flipH="1">
            <a:off x="5429062" y="85062"/>
            <a:ext cx="749595" cy="786808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0"/>
          <p:cNvSpPr/>
          <p:nvPr/>
        </p:nvSpPr>
        <p:spPr>
          <a:xfrm flipH="1">
            <a:off x="7099514" y="3247890"/>
            <a:ext cx="1815510" cy="3226762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0"/>
          <p:cNvSpPr txBox="1">
            <a:spLocks noGrp="1"/>
          </p:cNvSpPr>
          <p:nvPr>
            <p:ph type="ctrTitle"/>
          </p:nvPr>
        </p:nvSpPr>
        <p:spPr>
          <a:xfrm>
            <a:off x="488611" y="2495273"/>
            <a:ext cx="4130099" cy="171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3600"/>
              <a:buFont typeface="Avenir"/>
              <a:buNone/>
              <a:defRPr sz="27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subTitle" idx="1"/>
          </p:nvPr>
        </p:nvSpPr>
        <p:spPr>
          <a:xfrm>
            <a:off x="488610" y="4457179"/>
            <a:ext cx="4130099" cy="174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 b="0" i="1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96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ftr" idx="11"/>
          </p:nvPr>
        </p:nvSpPr>
        <p:spPr>
          <a:xfrm>
            <a:off x="488610" y="6356353"/>
            <a:ext cx="4130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48" name="Google Shape;48;p20"/>
          <p:cNvCxnSpPr/>
          <p:nvPr/>
        </p:nvCxnSpPr>
        <p:spPr>
          <a:xfrm>
            <a:off x="488609" y="4207113"/>
            <a:ext cx="4130101" cy="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20"/>
          <p:cNvSpPr txBox="1">
            <a:spLocks noGrp="1"/>
          </p:cNvSpPr>
          <p:nvPr>
            <p:ph type="dt" idx="10"/>
          </p:nvPr>
        </p:nvSpPr>
        <p:spPr>
          <a:xfrm>
            <a:off x="573563" y="6356353"/>
            <a:ext cx="16520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0" name="Google Shape;50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977" y="387537"/>
            <a:ext cx="1603263" cy="2137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595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SDG R">
  <p:cSld name="Title slide SDG 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/>
          <p:nvPr/>
        </p:nvSpPr>
        <p:spPr>
          <a:xfrm>
            <a:off x="3882808" y="0"/>
            <a:ext cx="52578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3" name="Google Shape;53;p21"/>
          <p:cNvGrpSpPr/>
          <p:nvPr/>
        </p:nvGrpSpPr>
        <p:grpSpPr>
          <a:xfrm flipH="1">
            <a:off x="0" y="1706"/>
            <a:ext cx="3886200" cy="6858000"/>
            <a:chOff x="7010400" y="0"/>
            <a:chExt cx="5181600" cy="6858000"/>
          </a:xfrm>
        </p:grpSpPr>
        <p:pic>
          <p:nvPicPr>
            <p:cNvPr id="54" name="Google Shape;54;p21"/>
            <p:cNvPicPr preferRelativeResize="0"/>
            <p:nvPr/>
          </p:nvPicPr>
          <p:blipFill rotWithShape="1">
            <a:blip r:embed="rId2">
              <a:alphaModFix/>
            </a:blip>
            <a:srcRect t="7632"/>
            <a:stretch/>
          </p:blipFill>
          <p:spPr>
            <a:xfrm>
              <a:off x="7010400" y="85062"/>
              <a:ext cx="5181600" cy="67729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" name="Google Shape;55;p21"/>
            <p:cNvSpPr/>
            <p:nvPr/>
          </p:nvSpPr>
          <p:spPr>
            <a:xfrm>
              <a:off x="7219507" y="0"/>
              <a:ext cx="999460" cy="87187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21"/>
            <p:cNvSpPr/>
            <p:nvPr/>
          </p:nvSpPr>
          <p:spPr>
            <a:xfrm>
              <a:off x="9477153" y="2993065"/>
              <a:ext cx="2420680" cy="3226762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" name="Google Shape;57;p21"/>
          <p:cNvSpPr txBox="1">
            <a:spLocks noGrp="1"/>
          </p:cNvSpPr>
          <p:nvPr>
            <p:ph type="ctrTitle"/>
          </p:nvPr>
        </p:nvSpPr>
        <p:spPr>
          <a:xfrm>
            <a:off x="4371418" y="2495273"/>
            <a:ext cx="4130099" cy="171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3600"/>
              <a:buFont typeface="Avenir"/>
              <a:buNone/>
              <a:defRPr sz="27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subTitle" idx="1"/>
          </p:nvPr>
        </p:nvSpPr>
        <p:spPr>
          <a:xfrm>
            <a:off x="4371418" y="4457179"/>
            <a:ext cx="4130099" cy="174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 b="0" i="1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96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ftr" idx="11"/>
          </p:nvPr>
        </p:nvSpPr>
        <p:spPr>
          <a:xfrm>
            <a:off x="4371418" y="6356353"/>
            <a:ext cx="4130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0" name="Google Shape;60;p21"/>
          <p:cNvCxnSpPr/>
          <p:nvPr/>
        </p:nvCxnSpPr>
        <p:spPr>
          <a:xfrm>
            <a:off x="4371417" y="4207113"/>
            <a:ext cx="4130101" cy="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1" name="Google Shape;61;p21"/>
          <p:cNvSpPr txBox="1">
            <a:spLocks noGrp="1"/>
          </p:cNvSpPr>
          <p:nvPr>
            <p:ph type="dt" idx="10"/>
          </p:nvPr>
        </p:nvSpPr>
        <p:spPr>
          <a:xfrm>
            <a:off x="4456371" y="6356353"/>
            <a:ext cx="16520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6713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SDG R logo">
  <p:cSld name="Title slide SDG R logo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2"/>
          <p:cNvSpPr/>
          <p:nvPr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4" name="Google Shape;64;p22"/>
          <p:cNvGrpSpPr/>
          <p:nvPr/>
        </p:nvGrpSpPr>
        <p:grpSpPr>
          <a:xfrm flipH="1">
            <a:off x="0" y="1706"/>
            <a:ext cx="3886200" cy="6858000"/>
            <a:chOff x="7010400" y="0"/>
            <a:chExt cx="5181600" cy="6858000"/>
          </a:xfrm>
        </p:grpSpPr>
        <p:pic>
          <p:nvPicPr>
            <p:cNvPr id="65" name="Google Shape;65;p22"/>
            <p:cNvPicPr preferRelativeResize="0"/>
            <p:nvPr/>
          </p:nvPicPr>
          <p:blipFill rotWithShape="1">
            <a:blip r:embed="rId2">
              <a:alphaModFix/>
            </a:blip>
            <a:srcRect t="7632"/>
            <a:stretch/>
          </p:blipFill>
          <p:spPr>
            <a:xfrm>
              <a:off x="7010400" y="85062"/>
              <a:ext cx="5181600" cy="67729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22"/>
            <p:cNvSpPr/>
            <p:nvPr/>
          </p:nvSpPr>
          <p:spPr>
            <a:xfrm>
              <a:off x="7219507" y="0"/>
              <a:ext cx="999460" cy="871870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67;p22"/>
            <p:cNvSpPr/>
            <p:nvPr/>
          </p:nvSpPr>
          <p:spPr>
            <a:xfrm>
              <a:off x="9477153" y="2993065"/>
              <a:ext cx="2420680" cy="3226762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l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" name="Google Shape;68;p22"/>
          <p:cNvSpPr txBox="1">
            <a:spLocks noGrp="1"/>
          </p:cNvSpPr>
          <p:nvPr>
            <p:ph type="ctrTitle"/>
          </p:nvPr>
        </p:nvSpPr>
        <p:spPr>
          <a:xfrm>
            <a:off x="4371418" y="1733546"/>
            <a:ext cx="4130099" cy="171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3600"/>
              <a:buFont typeface="Avenir"/>
              <a:buNone/>
              <a:defRPr sz="27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ubTitle" idx="1"/>
          </p:nvPr>
        </p:nvSpPr>
        <p:spPr>
          <a:xfrm>
            <a:off x="4371418" y="3695452"/>
            <a:ext cx="4130099" cy="1747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 b="0" i="1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96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4371418" y="6356353"/>
            <a:ext cx="4130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1" name="Google Shape;71;p22"/>
          <p:cNvCxnSpPr/>
          <p:nvPr/>
        </p:nvCxnSpPr>
        <p:spPr>
          <a:xfrm>
            <a:off x="4371417" y="3429000"/>
            <a:ext cx="4130101" cy="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2" name="Google Shape;72;p22"/>
          <p:cNvSpPr txBox="1">
            <a:spLocks noGrp="1"/>
          </p:cNvSpPr>
          <p:nvPr>
            <p:ph type="dt" idx="10"/>
          </p:nvPr>
        </p:nvSpPr>
        <p:spPr>
          <a:xfrm>
            <a:off x="4456371" y="6356353"/>
            <a:ext cx="16520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3" name="Google Shape;7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749" y="3539310"/>
            <a:ext cx="1603263" cy="2137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2049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ld Title Slide">
  <p:cSld name="Old Title Slid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3"/>
          <p:cNvSpPr txBox="1">
            <a:spLocks noGrp="1"/>
          </p:cNvSpPr>
          <p:nvPr>
            <p:ph type="ctrTitle"/>
          </p:nvPr>
        </p:nvSpPr>
        <p:spPr>
          <a:xfrm>
            <a:off x="543697" y="2509449"/>
            <a:ext cx="4130099" cy="1711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3600"/>
              <a:buFont typeface="Avenir"/>
              <a:buNone/>
              <a:defRPr sz="27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subTitle" idx="1"/>
          </p:nvPr>
        </p:nvSpPr>
        <p:spPr>
          <a:xfrm>
            <a:off x="543697" y="4357815"/>
            <a:ext cx="4130099" cy="1862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 b="0" i="1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6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96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ftr" idx="11"/>
          </p:nvPr>
        </p:nvSpPr>
        <p:spPr>
          <a:xfrm>
            <a:off x="543697" y="6356353"/>
            <a:ext cx="41300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8" name="Google Shape;78;p23"/>
          <p:cNvCxnSpPr/>
          <p:nvPr/>
        </p:nvCxnSpPr>
        <p:spPr>
          <a:xfrm>
            <a:off x="543696" y="4221289"/>
            <a:ext cx="4130101" cy="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9" name="Google Shape;79;p23"/>
          <p:cNvSpPr txBox="1">
            <a:spLocks noGrp="1"/>
          </p:cNvSpPr>
          <p:nvPr>
            <p:ph type="dt" idx="10"/>
          </p:nvPr>
        </p:nvSpPr>
        <p:spPr>
          <a:xfrm>
            <a:off x="628650" y="6356353"/>
            <a:ext cx="165203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898989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0" name="Google Shape;80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197" y="371764"/>
            <a:ext cx="1603263" cy="2137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3"/>
          <p:cNvPicPr preferRelativeResize="0"/>
          <p:nvPr/>
        </p:nvPicPr>
        <p:blipFill rotWithShape="1">
          <a:blip r:embed="rId3">
            <a:alphaModFix/>
          </a:blip>
          <a:srcRect t="3767" b="3766"/>
          <a:stretch/>
        </p:blipFill>
        <p:spPr>
          <a:xfrm>
            <a:off x="4870249" y="263047"/>
            <a:ext cx="4812293" cy="8386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0886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SDG L color">
  <p:cSld name="Title and Content SDG L color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4"/>
          <p:cNvSpPr txBox="1">
            <a:spLocks noGrp="1"/>
          </p:cNvSpPr>
          <p:nvPr>
            <p:ph type="title"/>
          </p:nvPr>
        </p:nvSpPr>
        <p:spPr>
          <a:xfrm>
            <a:off x="543697" y="240492"/>
            <a:ext cx="6779741" cy="1200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2800"/>
              <a:buFont typeface="Avenir"/>
              <a:buNone/>
              <a:defRPr sz="21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body" idx="1"/>
          </p:nvPr>
        </p:nvSpPr>
        <p:spPr>
          <a:xfrm>
            <a:off x="543697" y="1622854"/>
            <a:ext cx="8016104" cy="455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>
                <a:solidFill>
                  <a:srgbClr val="515151"/>
                </a:solidFill>
              </a:defRPr>
            </a:lvl1pPr>
            <a:lvl2pPr marL="685800" lvl="1" indent="-26288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1800">
                <a:solidFill>
                  <a:srgbClr val="515151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  <a:defRPr>
                <a:solidFill>
                  <a:srgbClr val="515151"/>
                </a:solidFill>
              </a:defRPr>
            </a:lvl3pPr>
            <a:lvl4pPr marL="1371600" lvl="3" indent="-22288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80"/>
              <a:buChar char="-"/>
              <a:defRPr>
                <a:solidFill>
                  <a:srgbClr val="515151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4"/>
          <p:cNvSpPr txBox="1">
            <a:spLocks noGrp="1"/>
          </p:cNvSpPr>
          <p:nvPr>
            <p:ph type="ftr" idx="11"/>
          </p:nvPr>
        </p:nvSpPr>
        <p:spPr>
          <a:xfrm>
            <a:off x="1977173" y="6356353"/>
            <a:ext cx="50916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4"/>
          <p:cNvSpPr/>
          <p:nvPr/>
        </p:nvSpPr>
        <p:spPr>
          <a:xfrm>
            <a:off x="543697" y="6359211"/>
            <a:ext cx="2718488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www.cgiar.org</a:t>
            </a:r>
            <a:endParaRPr sz="1350"/>
          </a:p>
        </p:txBody>
      </p:sp>
      <p:sp>
        <p:nvSpPr>
          <p:cNvPr id="87" name="Google Shape;87;p24"/>
          <p:cNvSpPr txBox="1">
            <a:spLocks noGrp="1"/>
          </p:cNvSpPr>
          <p:nvPr>
            <p:ph type="sldNum" idx="12"/>
          </p:nvPr>
        </p:nvSpPr>
        <p:spPr>
          <a:xfrm>
            <a:off x="7166918" y="6356353"/>
            <a:ext cx="13928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8" name="Google Shape;88;p24"/>
          <p:cNvCxnSpPr/>
          <p:nvPr/>
        </p:nvCxnSpPr>
        <p:spPr>
          <a:xfrm>
            <a:off x="543696" y="1440606"/>
            <a:ext cx="5656688" cy="39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9" name="Google Shape;89;p24" descr="Shape, ic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-1048409" y="-309424"/>
            <a:ext cx="5145095" cy="9696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2279" y="369152"/>
            <a:ext cx="940277" cy="125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50137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L green">
  <p:cSld name="Title and Content L gree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-1029873" y="-279818"/>
            <a:ext cx="5145095" cy="9696414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5"/>
          <p:cNvSpPr txBox="1">
            <a:spLocks noGrp="1"/>
          </p:cNvSpPr>
          <p:nvPr>
            <p:ph type="title"/>
          </p:nvPr>
        </p:nvSpPr>
        <p:spPr>
          <a:xfrm>
            <a:off x="543697" y="240492"/>
            <a:ext cx="6779741" cy="1200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2800"/>
              <a:buFont typeface="Avenir"/>
              <a:buNone/>
              <a:defRPr sz="21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body" idx="1"/>
          </p:nvPr>
        </p:nvSpPr>
        <p:spPr>
          <a:xfrm>
            <a:off x="543697" y="1622854"/>
            <a:ext cx="8016104" cy="455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>
                <a:solidFill>
                  <a:srgbClr val="515151"/>
                </a:solidFill>
              </a:defRPr>
            </a:lvl1pPr>
            <a:lvl2pPr marL="685800" lvl="1" indent="-26288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1800">
                <a:solidFill>
                  <a:srgbClr val="515151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  <a:defRPr>
                <a:solidFill>
                  <a:srgbClr val="515151"/>
                </a:solidFill>
              </a:defRPr>
            </a:lvl3pPr>
            <a:lvl4pPr marL="1371600" lvl="3" indent="-22288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80"/>
              <a:buChar char="-"/>
              <a:defRPr>
                <a:solidFill>
                  <a:srgbClr val="515151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ftr" idx="11"/>
          </p:nvPr>
        </p:nvSpPr>
        <p:spPr>
          <a:xfrm>
            <a:off x="1977173" y="6356353"/>
            <a:ext cx="50916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/>
          <p:nvPr/>
        </p:nvSpPr>
        <p:spPr>
          <a:xfrm>
            <a:off x="543697" y="6359211"/>
            <a:ext cx="2718488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www.cgiar.org</a:t>
            </a:r>
            <a:endParaRPr sz="1350"/>
          </a:p>
        </p:txBody>
      </p:sp>
      <p:sp>
        <p:nvSpPr>
          <p:cNvPr id="97" name="Google Shape;97;p25"/>
          <p:cNvSpPr txBox="1">
            <a:spLocks noGrp="1"/>
          </p:cNvSpPr>
          <p:nvPr>
            <p:ph type="sldNum" idx="12"/>
          </p:nvPr>
        </p:nvSpPr>
        <p:spPr>
          <a:xfrm>
            <a:off x="7166918" y="6356353"/>
            <a:ext cx="13928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8" name="Google Shape;98;p25"/>
          <p:cNvCxnSpPr/>
          <p:nvPr/>
        </p:nvCxnSpPr>
        <p:spPr>
          <a:xfrm>
            <a:off x="543696" y="1440606"/>
            <a:ext cx="5656688" cy="39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9" name="Google Shape;9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2279" y="369152"/>
            <a:ext cx="940277" cy="125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0918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L grey">
  <p:cSld name="Title and Content L gre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-1029874" y="-279818"/>
            <a:ext cx="5145095" cy="969641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6"/>
          <p:cNvSpPr txBox="1">
            <a:spLocks noGrp="1"/>
          </p:cNvSpPr>
          <p:nvPr>
            <p:ph type="title"/>
          </p:nvPr>
        </p:nvSpPr>
        <p:spPr>
          <a:xfrm>
            <a:off x="543697" y="240492"/>
            <a:ext cx="6779741" cy="1200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2800"/>
              <a:buFont typeface="Avenir"/>
              <a:buNone/>
              <a:defRPr sz="2100" b="1" i="0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6"/>
          <p:cNvSpPr txBox="1">
            <a:spLocks noGrp="1"/>
          </p:cNvSpPr>
          <p:nvPr>
            <p:ph type="body" idx="1"/>
          </p:nvPr>
        </p:nvSpPr>
        <p:spPr>
          <a:xfrm>
            <a:off x="543697" y="1622854"/>
            <a:ext cx="8016104" cy="4554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15151"/>
              </a:buClr>
              <a:buSzPts val="2400"/>
              <a:buNone/>
              <a:defRPr sz="1800">
                <a:solidFill>
                  <a:srgbClr val="515151"/>
                </a:solidFill>
              </a:defRPr>
            </a:lvl1pPr>
            <a:lvl2pPr marL="685800" lvl="1" indent="-26288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1800">
                <a:solidFill>
                  <a:srgbClr val="515151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  <a:defRPr>
                <a:solidFill>
                  <a:srgbClr val="515151"/>
                </a:solidFill>
              </a:defRPr>
            </a:lvl3pPr>
            <a:lvl4pPr marL="1371600" lvl="3" indent="-22288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80"/>
              <a:buChar char="-"/>
              <a:defRPr>
                <a:solidFill>
                  <a:srgbClr val="515151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ftr" idx="11"/>
          </p:nvPr>
        </p:nvSpPr>
        <p:spPr>
          <a:xfrm>
            <a:off x="1977173" y="6356353"/>
            <a:ext cx="509167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6"/>
          <p:cNvSpPr/>
          <p:nvPr/>
        </p:nvSpPr>
        <p:spPr>
          <a:xfrm>
            <a:off x="543697" y="6359211"/>
            <a:ext cx="2718488" cy="207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>
                <a:solidFill>
                  <a:srgbClr val="7F7F7F"/>
                </a:solidFill>
                <a:latin typeface="Avenir"/>
                <a:ea typeface="Avenir"/>
                <a:cs typeface="Avenir"/>
                <a:sym typeface="Avenir"/>
              </a:rPr>
              <a:t>www.cgiar.org</a:t>
            </a:r>
            <a:endParaRPr sz="1350"/>
          </a:p>
        </p:txBody>
      </p:sp>
      <p:sp>
        <p:nvSpPr>
          <p:cNvPr id="106" name="Google Shape;106;p26"/>
          <p:cNvSpPr txBox="1">
            <a:spLocks noGrp="1"/>
          </p:cNvSpPr>
          <p:nvPr>
            <p:ph type="sldNum" idx="12"/>
          </p:nvPr>
        </p:nvSpPr>
        <p:spPr>
          <a:xfrm>
            <a:off x="7166918" y="6356353"/>
            <a:ext cx="13928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rgbClr val="888888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7" name="Google Shape;107;p26"/>
          <p:cNvCxnSpPr/>
          <p:nvPr/>
        </p:nvCxnSpPr>
        <p:spPr>
          <a:xfrm>
            <a:off x="543696" y="1440606"/>
            <a:ext cx="5656688" cy="390"/>
          </a:xfrm>
          <a:prstGeom prst="straightConnector1">
            <a:avLst/>
          </a:prstGeom>
          <a:noFill/>
          <a:ln w="41275" cap="flat" cmpd="sng">
            <a:solidFill>
              <a:srgbClr val="42773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08" name="Google Shape;108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2279" y="369152"/>
            <a:ext cx="940277" cy="125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07256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1"/>
            <a:ext cx="428466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745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670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804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628650" y="365128"/>
            <a:ext cx="7886700" cy="121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7730"/>
              </a:buClr>
              <a:buSzPts val="2800"/>
              <a:buFont typeface="Avenir"/>
              <a:buNone/>
              <a:defRPr sz="2800" b="1" i="0" u="none" strike="noStrike" cap="none">
                <a:solidFill>
                  <a:srgbClr val="42773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431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1515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5051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2971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Char char="-"/>
              <a:defRPr sz="1800" b="0" i="0" u="none" strike="noStrike" cap="none">
                <a:solidFill>
                  <a:srgbClr val="51515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528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66700" y="1371600"/>
            <a:ext cx="8382000" cy="1484050"/>
          </a:xfrm>
        </p:spPr>
        <p:txBody>
          <a:bodyPr/>
          <a:lstStyle/>
          <a:p>
            <a:r>
              <a:rPr lang="en-US" sz="3200" dirty="0">
                <a:latin typeface="Gill Sans"/>
              </a:rPr>
              <a:t>Communications update on Africa RISING in Ethiopian Highlands 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9600" y="2807932"/>
            <a:ext cx="7696200" cy="1242135"/>
          </a:xfrm>
        </p:spPr>
        <p:txBody>
          <a:bodyPr/>
          <a:lstStyle/>
          <a:p>
            <a:r>
              <a:rPr lang="en-US" sz="2800" dirty="0">
                <a:latin typeface="Gill Sans"/>
                <a:cs typeface="Arial" panose="020B0604020202020204" pitchFamily="34" charset="0"/>
              </a:rPr>
              <a:t>Haimanot Seifu</a:t>
            </a:r>
          </a:p>
          <a:p>
            <a:r>
              <a:rPr lang="en-US" sz="2800" dirty="0">
                <a:latin typeface="Gill Sans"/>
                <a:cs typeface="Arial" panose="020B0604020202020204" pitchFamily="34" charset="0"/>
              </a:rPr>
              <a:t>ILRI, Ethiopia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8822BF-1424-4906-B47A-2EC234C79E89}"/>
              </a:ext>
            </a:extLst>
          </p:cNvPr>
          <p:cNvSpPr txBox="1"/>
          <p:nvPr/>
        </p:nvSpPr>
        <p:spPr>
          <a:xfrm>
            <a:off x="800100" y="41148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Gill Sans"/>
                <a:cs typeface="Arial" panose="020B0604020202020204" pitchFamily="34" charset="0"/>
              </a:rPr>
              <a:t>29 June 2022 CKM meeting 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F276F4-9760-4EC9-9559-941EC8A112A5}"/>
              </a:ext>
            </a:extLst>
          </p:cNvPr>
          <p:cNvSpPr txBox="1"/>
          <p:nvPr/>
        </p:nvSpPr>
        <p:spPr>
          <a:xfrm>
            <a:off x="138545" y="257096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Gill Sans"/>
                <a:cs typeface="Arial" panose="020B0604020202020204" pitchFamily="34" charset="0"/>
              </a:rPr>
              <a:t>What's happing in Africa RISING Ethiopian highlands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EB5FFC-E8C5-4B70-8479-B460EF7764EF}"/>
              </a:ext>
            </a:extLst>
          </p:cNvPr>
          <p:cNvSpPr txBox="1"/>
          <p:nvPr/>
        </p:nvSpPr>
        <p:spPr>
          <a:xfrm>
            <a:off x="138545" y="1162050"/>
            <a:ext cx="9005455" cy="4979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most of you know Africa RISING will be ending towards the end of this year.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However, we do have lists of tasks that have started to be implemented until the end of the year.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Some of the key activities includes 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legacy products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Extension manual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Policy briefs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Special issue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Photo Book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Africa RISING end-of-program report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BE4043-4B29-4154-ACF4-60F36DE5FE5A}"/>
              </a:ext>
            </a:extLst>
          </p:cNvPr>
          <p:cNvSpPr txBox="1"/>
          <p:nvPr/>
        </p:nvSpPr>
        <p:spPr>
          <a:xfrm>
            <a:off x="3810000" y="3429000"/>
            <a:ext cx="4876800" cy="238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4615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Surveys and evidence generation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1403350" lvl="1">
              <a:lnSpc>
                <a:spcPct val="107000"/>
              </a:lnSpc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	Gender</a:t>
            </a:r>
          </a:p>
          <a:p>
            <a:pPr marL="1403350" lvl="1">
              <a:lnSpc>
                <a:spcPct val="107000"/>
              </a:lnSpc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	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RHoMIS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403350" lvl="1">
              <a:lnSpc>
                <a:spcPct val="107000"/>
              </a:lnSpc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	Spillover</a:t>
            </a:r>
          </a:p>
          <a:p>
            <a:pPr marL="1403350" lvl="1">
              <a:lnSpc>
                <a:spcPct val="107000"/>
              </a:lnSpc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	Scaling</a:t>
            </a:r>
          </a:p>
          <a:p>
            <a:pPr marL="1403350" lvl="1">
              <a:lnSpc>
                <a:spcPct val="107000"/>
              </a:lnSpc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	SIAF</a:t>
            </a:r>
          </a:p>
          <a:p>
            <a:pPr marL="94615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032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BCEA85-F20F-494C-8877-497B1859DBA3}"/>
              </a:ext>
            </a:extLst>
          </p:cNvPr>
          <p:cNvSpPr txBox="1"/>
          <p:nvPr/>
        </p:nvSpPr>
        <p:spPr>
          <a:xfrm>
            <a:off x="152400" y="666095"/>
            <a:ext cx="8534400" cy="4916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Africa RISING is also partnering with the Accelerating Impacts of CGIAR Climate Research for Africa (AICCRA)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Under this project some of the comms activities include: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orkshop and survey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Online questionnaire survey on climate smartness and social inclusiveness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Workshop on climate smartness and social inclusiveness of the forage technologies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Training module and capacity development 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Training: extension, media, forage seed producers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Broadcasting feed and forage technologies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Weekly radio programs in three languages stated with Debre Birhan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Fana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FM,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Shashemene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Fana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Bale OBN FM and </a:t>
            </a:r>
            <a:r>
              <a:rPr lang="en-US" dirty="0" err="1">
                <a:latin typeface="Gill Sans"/>
                <a:cs typeface="Arial" panose="020B0604020202020204" pitchFamily="34" charset="0"/>
              </a:rPr>
              <a:t>Hosaena</a:t>
            </a:r>
            <a:r>
              <a:rPr lang="en-US" dirty="0">
                <a:latin typeface="Gill Sans"/>
                <a:cs typeface="Arial" panose="020B0604020202020204" pitchFamily="34" charset="0"/>
              </a:rPr>
              <a:t> FM local radio stations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A94E90-922C-4973-AF7B-BE3DF85E9479}"/>
              </a:ext>
            </a:extLst>
          </p:cNvPr>
          <p:cNvSpPr txBox="1"/>
          <p:nvPr/>
        </p:nvSpPr>
        <p:spPr>
          <a:xfrm>
            <a:off x="228600" y="133350"/>
            <a:ext cx="7989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ill Sans"/>
              </a:rPr>
              <a:t>Africa RISING and AICCRA</a:t>
            </a:r>
          </a:p>
        </p:txBody>
      </p:sp>
    </p:spTree>
    <p:extLst>
      <p:ext uri="{BB962C8B-B14F-4D97-AF65-F5344CB8AC3E}">
        <p14:creationId xmlns:p14="http://schemas.microsoft.com/office/powerpoint/2010/main" val="353748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EC7C056-8FC4-42CE-BADC-721E0E7207E2}"/>
              </a:ext>
            </a:extLst>
          </p:cNvPr>
          <p:cNvSpPr txBox="1"/>
          <p:nvPr/>
        </p:nvSpPr>
        <p:spPr>
          <a:xfrm>
            <a:off x="152400" y="17083"/>
            <a:ext cx="8378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ill Sans"/>
              </a:rPr>
              <a:t>Sustainable Intensification of Mixed Farming Systems (SI-MFS) initiatives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AC7E68-EC11-49AB-B02B-BC2B4FE84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1770635"/>
            <a:ext cx="5867400" cy="4020078"/>
          </a:xfrm>
          <a:prstGeom prst="rect">
            <a:avLst/>
          </a:prstGeom>
        </p:spPr>
      </p:pic>
      <p:sp>
        <p:nvSpPr>
          <p:cNvPr id="8" name="Google Shape;283;p2">
            <a:extLst>
              <a:ext uri="{FF2B5EF4-FFF2-40B4-BE49-F238E27FC236}">
                <a16:creationId xmlns:a16="http://schemas.microsoft.com/office/drawing/2014/main" id="{32A557E9-BEC0-40E8-8347-2C1C1C1E6000}"/>
              </a:ext>
            </a:extLst>
          </p:cNvPr>
          <p:cNvSpPr txBox="1">
            <a:spLocks/>
          </p:cNvSpPr>
          <p:nvPr/>
        </p:nvSpPr>
        <p:spPr>
          <a:xfrm>
            <a:off x="5257800" y="838200"/>
            <a:ext cx="4106238" cy="4621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lnSpc>
                <a:spcPct val="90000"/>
              </a:lnSpc>
              <a:spcBef>
                <a:spcPts val="0"/>
              </a:spcBef>
              <a:buClr>
                <a:srgbClr val="515151"/>
              </a:buClr>
              <a:buSzPts val="2400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One of the 30 new initiative </a:t>
            </a:r>
          </a:p>
          <a:p>
            <a:pPr indent="-342900">
              <a:lnSpc>
                <a:spcPct val="90000"/>
              </a:lnSpc>
              <a:spcBef>
                <a:spcPts val="0"/>
              </a:spcBef>
              <a:buClr>
                <a:srgbClr val="515151"/>
              </a:buClr>
              <a:buSzPts val="2400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Launched in May ILRI  Addis campus </a:t>
            </a:r>
          </a:p>
          <a:p>
            <a:pPr indent="-342900">
              <a:lnSpc>
                <a:spcPct val="90000"/>
              </a:lnSpc>
              <a:spcBef>
                <a:spcPts val="0"/>
              </a:spcBef>
              <a:buClr>
                <a:srgbClr val="515151"/>
              </a:buClr>
              <a:buSzPts val="2400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5 regions, 6 countries in different MFS (Ethiopia, Malawi, Ghana, Bangladesh, Nepal, Laos)</a:t>
            </a:r>
          </a:p>
          <a:p>
            <a:pPr indent="-342900">
              <a:lnSpc>
                <a:spcPct val="90000"/>
              </a:lnSpc>
              <a:spcBef>
                <a:spcPts val="0"/>
              </a:spcBef>
              <a:buClr>
                <a:srgbClr val="515151"/>
              </a:buClr>
              <a:buSzPts val="2400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7 Mixed Farming Systems</a:t>
            </a:r>
          </a:p>
          <a:p>
            <a:pPr indent="-342900">
              <a:lnSpc>
                <a:spcPct val="90000"/>
              </a:lnSpc>
              <a:spcBef>
                <a:spcPts val="0"/>
              </a:spcBef>
              <a:buClr>
                <a:srgbClr val="515151"/>
              </a:buClr>
              <a:buSzPts val="2400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Duration of the SI-MFS : Initially for 3 years (2022-2024)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73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"/>
          <p:cNvSpPr txBox="1">
            <a:spLocks noGrp="1"/>
          </p:cNvSpPr>
          <p:nvPr>
            <p:ph type="sldNum" idx="12"/>
          </p:nvPr>
        </p:nvSpPr>
        <p:spPr>
          <a:xfrm>
            <a:off x="6718382" y="564843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defTabSz="685800">
              <a:buClr>
                <a:srgbClr val="000000"/>
              </a:buClr>
            </a:pPr>
            <a:fld id="{00000000-1234-1234-1234-123412341234}" type="slidenum">
              <a:rPr lang="en-US" kern="0">
                <a:latin typeface="Calibri"/>
                <a:ea typeface="Calibri"/>
                <a:cs typeface="Calibri"/>
                <a:sym typeface="Calibri"/>
              </a:rPr>
              <a:pPr defTabSz="685800">
                <a:buClr>
                  <a:srgbClr val="000000"/>
                </a:buClr>
              </a:pPr>
              <a:t>5</a:t>
            </a:fld>
            <a:endParaRPr kern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47959F-B389-8041-9FF3-58052382A8C3}"/>
              </a:ext>
            </a:extLst>
          </p:cNvPr>
          <p:cNvSpPr/>
          <p:nvPr/>
        </p:nvSpPr>
        <p:spPr>
          <a:xfrm>
            <a:off x="675102" y="1646718"/>
            <a:ext cx="6116379" cy="725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05D13452-E794-B2AC-A1E2-DE7A6648F8AF}"/>
              </a:ext>
            </a:extLst>
          </p:cNvPr>
          <p:cNvSpPr>
            <a:spLocks/>
          </p:cNvSpPr>
          <p:nvPr/>
        </p:nvSpPr>
        <p:spPr bwMode="auto">
          <a:xfrm>
            <a:off x="4873558" y="2974021"/>
            <a:ext cx="280988" cy="225029"/>
          </a:xfrm>
          <a:custGeom>
            <a:avLst/>
            <a:gdLst>
              <a:gd name="T0" fmla="*/ 23 w 236"/>
              <a:gd name="T1" fmla="*/ 66 h 189"/>
              <a:gd name="T2" fmla="*/ 37 w 236"/>
              <a:gd name="T3" fmla="*/ 54 h 189"/>
              <a:gd name="T4" fmla="*/ 58 w 236"/>
              <a:gd name="T5" fmla="*/ 45 h 189"/>
              <a:gd name="T6" fmla="*/ 71 w 236"/>
              <a:gd name="T7" fmla="*/ 24 h 189"/>
              <a:gd name="T8" fmla="*/ 82 w 236"/>
              <a:gd name="T9" fmla="*/ 22 h 189"/>
              <a:gd name="T10" fmla="*/ 97 w 236"/>
              <a:gd name="T11" fmla="*/ 23 h 189"/>
              <a:gd name="T12" fmla="*/ 116 w 236"/>
              <a:gd name="T13" fmla="*/ 30 h 189"/>
              <a:gd name="T14" fmla="*/ 134 w 236"/>
              <a:gd name="T15" fmla="*/ 27 h 189"/>
              <a:gd name="T16" fmla="*/ 147 w 236"/>
              <a:gd name="T17" fmla="*/ 18 h 189"/>
              <a:gd name="T18" fmla="*/ 149 w 236"/>
              <a:gd name="T19" fmla="*/ 7 h 189"/>
              <a:gd name="T20" fmla="*/ 165 w 236"/>
              <a:gd name="T21" fmla="*/ 4 h 189"/>
              <a:gd name="T22" fmla="*/ 170 w 236"/>
              <a:gd name="T23" fmla="*/ 12 h 189"/>
              <a:gd name="T24" fmla="*/ 182 w 236"/>
              <a:gd name="T25" fmla="*/ 36 h 189"/>
              <a:gd name="T26" fmla="*/ 193 w 236"/>
              <a:gd name="T27" fmla="*/ 29 h 189"/>
              <a:gd name="T28" fmla="*/ 214 w 236"/>
              <a:gd name="T29" fmla="*/ 22 h 189"/>
              <a:gd name="T30" fmla="*/ 236 w 236"/>
              <a:gd name="T31" fmla="*/ 28 h 189"/>
              <a:gd name="T32" fmla="*/ 219 w 236"/>
              <a:gd name="T33" fmla="*/ 34 h 189"/>
              <a:gd name="T34" fmla="*/ 183 w 236"/>
              <a:gd name="T35" fmla="*/ 40 h 189"/>
              <a:gd name="T36" fmla="*/ 181 w 236"/>
              <a:gd name="T37" fmla="*/ 58 h 189"/>
              <a:gd name="T38" fmla="*/ 179 w 236"/>
              <a:gd name="T39" fmla="*/ 77 h 189"/>
              <a:gd name="T40" fmla="*/ 178 w 236"/>
              <a:gd name="T41" fmla="*/ 93 h 189"/>
              <a:gd name="T42" fmla="*/ 172 w 236"/>
              <a:gd name="T43" fmla="*/ 106 h 189"/>
              <a:gd name="T44" fmla="*/ 157 w 236"/>
              <a:gd name="T45" fmla="*/ 123 h 189"/>
              <a:gd name="T46" fmla="*/ 155 w 236"/>
              <a:gd name="T47" fmla="*/ 142 h 189"/>
              <a:gd name="T48" fmla="*/ 135 w 236"/>
              <a:gd name="T49" fmla="*/ 142 h 189"/>
              <a:gd name="T50" fmla="*/ 121 w 236"/>
              <a:gd name="T51" fmla="*/ 148 h 189"/>
              <a:gd name="T52" fmla="*/ 116 w 236"/>
              <a:gd name="T53" fmla="*/ 178 h 189"/>
              <a:gd name="T54" fmla="*/ 82 w 236"/>
              <a:gd name="T55" fmla="*/ 184 h 189"/>
              <a:gd name="T56" fmla="*/ 68 w 236"/>
              <a:gd name="T57" fmla="*/ 186 h 189"/>
              <a:gd name="T58" fmla="*/ 20 w 236"/>
              <a:gd name="T59" fmla="*/ 179 h 189"/>
              <a:gd name="T60" fmla="*/ 29 w 236"/>
              <a:gd name="T61" fmla="*/ 147 h 189"/>
              <a:gd name="T62" fmla="*/ 11 w 236"/>
              <a:gd name="T63" fmla="*/ 130 h 189"/>
              <a:gd name="T64" fmla="*/ 8 w 236"/>
              <a:gd name="T65" fmla="*/ 102 h 189"/>
              <a:gd name="T66" fmla="*/ 2 w 236"/>
              <a:gd name="T67" fmla="*/ 8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36" h="189">
                <a:moveTo>
                  <a:pt x="4" y="58"/>
                </a:moveTo>
                <a:lnTo>
                  <a:pt x="23" y="66"/>
                </a:lnTo>
                <a:lnTo>
                  <a:pt x="35" y="63"/>
                </a:lnTo>
                <a:lnTo>
                  <a:pt x="37" y="54"/>
                </a:lnTo>
                <a:lnTo>
                  <a:pt x="50" y="51"/>
                </a:lnTo>
                <a:lnTo>
                  <a:pt x="58" y="45"/>
                </a:lnTo>
                <a:lnTo>
                  <a:pt x="58" y="28"/>
                </a:lnTo>
                <a:lnTo>
                  <a:pt x="71" y="24"/>
                </a:lnTo>
                <a:lnTo>
                  <a:pt x="72" y="17"/>
                </a:lnTo>
                <a:lnTo>
                  <a:pt x="82" y="22"/>
                </a:lnTo>
                <a:lnTo>
                  <a:pt x="87" y="23"/>
                </a:lnTo>
                <a:lnTo>
                  <a:pt x="97" y="23"/>
                </a:lnTo>
                <a:lnTo>
                  <a:pt x="110" y="27"/>
                </a:lnTo>
                <a:lnTo>
                  <a:pt x="116" y="30"/>
                </a:lnTo>
                <a:lnTo>
                  <a:pt x="127" y="23"/>
                </a:lnTo>
                <a:lnTo>
                  <a:pt x="134" y="27"/>
                </a:lnTo>
                <a:lnTo>
                  <a:pt x="137" y="18"/>
                </a:lnTo>
                <a:lnTo>
                  <a:pt x="147" y="18"/>
                </a:lnTo>
                <a:lnTo>
                  <a:pt x="149" y="15"/>
                </a:lnTo>
                <a:lnTo>
                  <a:pt x="149" y="7"/>
                </a:lnTo>
                <a:lnTo>
                  <a:pt x="154" y="0"/>
                </a:lnTo>
                <a:lnTo>
                  <a:pt x="165" y="4"/>
                </a:lnTo>
                <a:lnTo>
                  <a:pt x="165" y="11"/>
                </a:lnTo>
                <a:lnTo>
                  <a:pt x="170" y="12"/>
                </a:lnTo>
                <a:lnTo>
                  <a:pt x="173" y="29"/>
                </a:lnTo>
                <a:lnTo>
                  <a:pt x="182" y="36"/>
                </a:lnTo>
                <a:lnTo>
                  <a:pt x="186" y="31"/>
                </a:lnTo>
                <a:lnTo>
                  <a:pt x="193" y="29"/>
                </a:lnTo>
                <a:lnTo>
                  <a:pt x="202" y="20"/>
                </a:lnTo>
                <a:lnTo>
                  <a:pt x="214" y="22"/>
                </a:lnTo>
                <a:lnTo>
                  <a:pt x="232" y="22"/>
                </a:lnTo>
                <a:lnTo>
                  <a:pt x="236" y="28"/>
                </a:lnTo>
                <a:lnTo>
                  <a:pt x="227" y="30"/>
                </a:lnTo>
                <a:lnTo>
                  <a:pt x="219" y="34"/>
                </a:lnTo>
                <a:lnTo>
                  <a:pt x="200" y="36"/>
                </a:lnTo>
                <a:lnTo>
                  <a:pt x="183" y="40"/>
                </a:lnTo>
                <a:lnTo>
                  <a:pt x="175" y="50"/>
                </a:lnTo>
                <a:lnTo>
                  <a:pt x="181" y="58"/>
                </a:lnTo>
                <a:lnTo>
                  <a:pt x="185" y="69"/>
                </a:lnTo>
                <a:lnTo>
                  <a:pt x="179" y="77"/>
                </a:lnTo>
                <a:lnTo>
                  <a:pt x="182" y="85"/>
                </a:lnTo>
                <a:lnTo>
                  <a:pt x="178" y="93"/>
                </a:lnTo>
                <a:lnTo>
                  <a:pt x="162" y="92"/>
                </a:lnTo>
                <a:lnTo>
                  <a:pt x="172" y="106"/>
                </a:lnTo>
                <a:lnTo>
                  <a:pt x="162" y="111"/>
                </a:lnTo>
                <a:lnTo>
                  <a:pt x="157" y="123"/>
                </a:lnTo>
                <a:lnTo>
                  <a:pt x="160" y="136"/>
                </a:lnTo>
                <a:lnTo>
                  <a:pt x="155" y="142"/>
                </a:lnTo>
                <a:lnTo>
                  <a:pt x="148" y="140"/>
                </a:lnTo>
                <a:lnTo>
                  <a:pt x="135" y="142"/>
                </a:lnTo>
                <a:lnTo>
                  <a:pt x="134" y="148"/>
                </a:lnTo>
                <a:lnTo>
                  <a:pt x="121" y="148"/>
                </a:lnTo>
                <a:lnTo>
                  <a:pt x="113" y="160"/>
                </a:lnTo>
                <a:lnTo>
                  <a:pt x="116" y="178"/>
                </a:lnTo>
                <a:lnTo>
                  <a:pt x="95" y="186"/>
                </a:lnTo>
                <a:lnTo>
                  <a:pt x="82" y="184"/>
                </a:lnTo>
                <a:lnTo>
                  <a:pt x="79" y="189"/>
                </a:lnTo>
                <a:lnTo>
                  <a:pt x="68" y="186"/>
                </a:lnTo>
                <a:lnTo>
                  <a:pt x="51" y="189"/>
                </a:lnTo>
                <a:lnTo>
                  <a:pt x="20" y="179"/>
                </a:lnTo>
                <a:lnTo>
                  <a:pt x="33" y="160"/>
                </a:lnTo>
                <a:lnTo>
                  <a:pt x="29" y="147"/>
                </a:lnTo>
                <a:lnTo>
                  <a:pt x="15" y="143"/>
                </a:lnTo>
                <a:lnTo>
                  <a:pt x="11" y="130"/>
                </a:lnTo>
                <a:lnTo>
                  <a:pt x="3" y="113"/>
                </a:lnTo>
                <a:lnTo>
                  <a:pt x="8" y="102"/>
                </a:lnTo>
                <a:lnTo>
                  <a:pt x="0" y="99"/>
                </a:lnTo>
                <a:lnTo>
                  <a:pt x="2" y="84"/>
                </a:lnTo>
                <a:lnTo>
                  <a:pt x="4" y="5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BE49EE66-7F40-CAD6-7CEF-90622C3DBD78}"/>
              </a:ext>
            </a:extLst>
          </p:cNvPr>
          <p:cNvSpPr>
            <a:spLocks/>
          </p:cNvSpPr>
          <p:nvPr/>
        </p:nvSpPr>
        <p:spPr bwMode="auto">
          <a:xfrm>
            <a:off x="3872242" y="4069396"/>
            <a:ext cx="271463" cy="298847"/>
          </a:xfrm>
          <a:custGeom>
            <a:avLst/>
            <a:gdLst>
              <a:gd name="T0" fmla="*/ 92 w 228"/>
              <a:gd name="T1" fmla="*/ 16 h 251"/>
              <a:gd name="T2" fmla="*/ 102 w 228"/>
              <a:gd name="T3" fmla="*/ 35 h 251"/>
              <a:gd name="T4" fmla="*/ 121 w 228"/>
              <a:gd name="T5" fmla="*/ 44 h 251"/>
              <a:gd name="T6" fmla="*/ 137 w 228"/>
              <a:gd name="T7" fmla="*/ 44 h 251"/>
              <a:gd name="T8" fmla="*/ 144 w 228"/>
              <a:gd name="T9" fmla="*/ 27 h 251"/>
              <a:gd name="T10" fmla="*/ 157 w 228"/>
              <a:gd name="T11" fmla="*/ 23 h 251"/>
              <a:gd name="T12" fmla="*/ 165 w 228"/>
              <a:gd name="T13" fmla="*/ 30 h 251"/>
              <a:gd name="T14" fmla="*/ 187 w 228"/>
              <a:gd name="T15" fmla="*/ 43 h 251"/>
              <a:gd name="T16" fmla="*/ 188 w 228"/>
              <a:gd name="T17" fmla="*/ 63 h 251"/>
              <a:gd name="T18" fmla="*/ 195 w 228"/>
              <a:gd name="T19" fmla="*/ 84 h 251"/>
              <a:gd name="T20" fmla="*/ 198 w 228"/>
              <a:gd name="T21" fmla="*/ 107 h 251"/>
              <a:gd name="T22" fmla="*/ 217 w 228"/>
              <a:gd name="T23" fmla="*/ 104 h 251"/>
              <a:gd name="T24" fmla="*/ 227 w 228"/>
              <a:gd name="T25" fmla="*/ 112 h 251"/>
              <a:gd name="T26" fmla="*/ 228 w 228"/>
              <a:gd name="T27" fmla="*/ 132 h 251"/>
              <a:gd name="T28" fmla="*/ 227 w 228"/>
              <a:gd name="T29" fmla="*/ 147 h 251"/>
              <a:gd name="T30" fmla="*/ 186 w 228"/>
              <a:gd name="T31" fmla="*/ 213 h 251"/>
              <a:gd name="T32" fmla="*/ 209 w 228"/>
              <a:gd name="T33" fmla="*/ 243 h 251"/>
              <a:gd name="T34" fmla="*/ 132 w 228"/>
              <a:gd name="T35" fmla="*/ 248 h 251"/>
              <a:gd name="T36" fmla="*/ 46 w 228"/>
              <a:gd name="T37" fmla="*/ 239 h 251"/>
              <a:gd name="T38" fmla="*/ 33 w 228"/>
              <a:gd name="T39" fmla="*/ 231 h 251"/>
              <a:gd name="T40" fmla="*/ 10 w 228"/>
              <a:gd name="T41" fmla="*/ 234 h 251"/>
              <a:gd name="T42" fmla="*/ 0 w 228"/>
              <a:gd name="T43" fmla="*/ 225 h 251"/>
              <a:gd name="T44" fmla="*/ 9 w 228"/>
              <a:gd name="T45" fmla="*/ 188 h 251"/>
              <a:gd name="T46" fmla="*/ 16 w 228"/>
              <a:gd name="T47" fmla="*/ 160 h 251"/>
              <a:gd name="T48" fmla="*/ 31 w 228"/>
              <a:gd name="T49" fmla="*/ 138 h 251"/>
              <a:gd name="T50" fmla="*/ 39 w 228"/>
              <a:gd name="T51" fmla="*/ 113 h 251"/>
              <a:gd name="T52" fmla="*/ 33 w 228"/>
              <a:gd name="T53" fmla="*/ 94 h 251"/>
              <a:gd name="T54" fmla="*/ 24 w 228"/>
              <a:gd name="T55" fmla="*/ 69 h 251"/>
              <a:gd name="T56" fmla="*/ 31 w 228"/>
              <a:gd name="T57" fmla="*/ 56 h 251"/>
              <a:gd name="T58" fmla="*/ 22 w 228"/>
              <a:gd name="T59" fmla="*/ 22 h 251"/>
              <a:gd name="T60" fmla="*/ 14 w 228"/>
              <a:gd name="T61" fmla="*/ 5 h 251"/>
              <a:gd name="T62" fmla="*/ 27 w 228"/>
              <a:gd name="T63" fmla="*/ 3 h 251"/>
              <a:gd name="T64" fmla="*/ 88 w 228"/>
              <a:gd name="T65" fmla="*/ 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8" h="251">
                <a:moveTo>
                  <a:pt x="88" y="1"/>
                </a:moveTo>
                <a:lnTo>
                  <a:pt x="92" y="16"/>
                </a:lnTo>
                <a:lnTo>
                  <a:pt x="97" y="29"/>
                </a:lnTo>
                <a:lnTo>
                  <a:pt x="102" y="35"/>
                </a:lnTo>
                <a:lnTo>
                  <a:pt x="109" y="46"/>
                </a:lnTo>
                <a:lnTo>
                  <a:pt x="121" y="44"/>
                </a:lnTo>
                <a:lnTo>
                  <a:pt x="127" y="42"/>
                </a:lnTo>
                <a:lnTo>
                  <a:pt x="137" y="44"/>
                </a:lnTo>
                <a:lnTo>
                  <a:pt x="140" y="39"/>
                </a:lnTo>
                <a:lnTo>
                  <a:pt x="144" y="27"/>
                </a:lnTo>
                <a:lnTo>
                  <a:pt x="156" y="26"/>
                </a:lnTo>
                <a:lnTo>
                  <a:pt x="157" y="23"/>
                </a:lnTo>
                <a:lnTo>
                  <a:pt x="166" y="22"/>
                </a:lnTo>
                <a:lnTo>
                  <a:pt x="165" y="30"/>
                </a:lnTo>
                <a:lnTo>
                  <a:pt x="187" y="30"/>
                </a:lnTo>
                <a:lnTo>
                  <a:pt x="187" y="43"/>
                </a:lnTo>
                <a:lnTo>
                  <a:pt x="190" y="51"/>
                </a:lnTo>
                <a:lnTo>
                  <a:pt x="188" y="63"/>
                </a:lnTo>
                <a:lnTo>
                  <a:pt x="189" y="76"/>
                </a:lnTo>
                <a:lnTo>
                  <a:pt x="195" y="84"/>
                </a:lnTo>
                <a:lnTo>
                  <a:pt x="193" y="109"/>
                </a:lnTo>
                <a:lnTo>
                  <a:pt x="198" y="107"/>
                </a:lnTo>
                <a:lnTo>
                  <a:pt x="206" y="107"/>
                </a:lnTo>
                <a:lnTo>
                  <a:pt x="217" y="104"/>
                </a:lnTo>
                <a:lnTo>
                  <a:pt x="226" y="105"/>
                </a:lnTo>
                <a:lnTo>
                  <a:pt x="227" y="112"/>
                </a:lnTo>
                <a:lnTo>
                  <a:pt x="225" y="122"/>
                </a:lnTo>
                <a:lnTo>
                  <a:pt x="228" y="132"/>
                </a:lnTo>
                <a:lnTo>
                  <a:pt x="225" y="140"/>
                </a:lnTo>
                <a:lnTo>
                  <a:pt x="227" y="147"/>
                </a:lnTo>
                <a:lnTo>
                  <a:pt x="188" y="146"/>
                </a:lnTo>
                <a:lnTo>
                  <a:pt x="186" y="213"/>
                </a:lnTo>
                <a:lnTo>
                  <a:pt x="198" y="230"/>
                </a:lnTo>
                <a:lnTo>
                  <a:pt x="209" y="243"/>
                </a:lnTo>
                <a:lnTo>
                  <a:pt x="176" y="251"/>
                </a:lnTo>
                <a:lnTo>
                  <a:pt x="132" y="248"/>
                </a:lnTo>
                <a:lnTo>
                  <a:pt x="120" y="238"/>
                </a:lnTo>
                <a:lnTo>
                  <a:pt x="46" y="239"/>
                </a:lnTo>
                <a:lnTo>
                  <a:pt x="43" y="240"/>
                </a:lnTo>
                <a:lnTo>
                  <a:pt x="33" y="231"/>
                </a:lnTo>
                <a:lnTo>
                  <a:pt x="21" y="230"/>
                </a:lnTo>
                <a:lnTo>
                  <a:pt x="10" y="234"/>
                </a:lnTo>
                <a:lnTo>
                  <a:pt x="1" y="238"/>
                </a:lnTo>
                <a:lnTo>
                  <a:pt x="0" y="225"/>
                </a:lnTo>
                <a:lnTo>
                  <a:pt x="2" y="206"/>
                </a:lnTo>
                <a:lnTo>
                  <a:pt x="9" y="188"/>
                </a:lnTo>
                <a:lnTo>
                  <a:pt x="10" y="179"/>
                </a:lnTo>
                <a:lnTo>
                  <a:pt x="16" y="160"/>
                </a:lnTo>
                <a:lnTo>
                  <a:pt x="21" y="151"/>
                </a:lnTo>
                <a:lnTo>
                  <a:pt x="31" y="138"/>
                </a:lnTo>
                <a:lnTo>
                  <a:pt x="37" y="129"/>
                </a:lnTo>
                <a:lnTo>
                  <a:pt x="39" y="113"/>
                </a:lnTo>
                <a:lnTo>
                  <a:pt x="39" y="101"/>
                </a:lnTo>
                <a:lnTo>
                  <a:pt x="33" y="94"/>
                </a:lnTo>
                <a:lnTo>
                  <a:pt x="29" y="81"/>
                </a:lnTo>
                <a:lnTo>
                  <a:pt x="24" y="69"/>
                </a:lnTo>
                <a:lnTo>
                  <a:pt x="25" y="64"/>
                </a:lnTo>
                <a:lnTo>
                  <a:pt x="31" y="56"/>
                </a:lnTo>
                <a:lnTo>
                  <a:pt x="25" y="36"/>
                </a:lnTo>
                <a:lnTo>
                  <a:pt x="22" y="22"/>
                </a:lnTo>
                <a:lnTo>
                  <a:pt x="13" y="9"/>
                </a:lnTo>
                <a:lnTo>
                  <a:pt x="14" y="5"/>
                </a:lnTo>
                <a:lnTo>
                  <a:pt x="22" y="2"/>
                </a:lnTo>
                <a:lnTo>
                  <a:pt x="27" y="3"/>
                </a:lnTo>
                <a:lnTo>
                  <a:pt x="34" y="0"/>
                </a:lnTo>
                <a:lnTo>
                  <a:pt x="88" y="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4420687C-2502-7576-686A-C934F377A69E}"/>
              </a:ext>
            </a:extLst>
          </p:cNvPr>
          <p:cNvSpPr>
            <a:spLocks/>
          </p:cNvSpPr>
          <p:nvPr/>
        </p:nvSpPr>
        <p:spPr bwMode="auto">
          <a:xfrm>
            <a:off x="3880576" y="4034868"/>
            <a:ext cx="23813" cy="33338"/>
          </a:xfrm>
          <a:custGeom>
            <a:avLst/>
            <a:gdLst>
              <a:gd name="T0" fmla="*/ 10 w 20"/>
              <a:gd name="T1" fmla="*/ 26 h 28"/>
              <a:gd name="T2" fmla="*/ 5 w 20"/>
              <a:gd name="T3" fmla="*/ 28 h 28"/>
              <a:gd name="T4" fmla="*/ 0 w 20"/>
              <a:gd name="T5" fmla="*/ 12 h 28"/>
              <a:gd name="T6" fmla="*/ 7 w 20"/>
              <a:gd name="T7" fmla="*/ 3 h 28"/>
              <a:gd name="T8" fmla="*/ 13 w 20"/>
              <a:gd name="T9" fmla="*/ 0 h 28"/>
              <a:gd name="T10" fmla="*/ 20 w 20"/>
              <a:gd name="T11" fmla="*/ 7 h 28"/>
              <a:gd name="T12" fmla="*/ 13 w 20"/>
              <a:gd name="T13" fmla="*/ 11 h 28"/>
              <a:gd name="T14" fmla="*/ 10 w 20"/>
              <a:gd name="T15" fmla="*/ 16 h 28"/>
              <a:gd name="T16" fmla="*/ 10 w 20"/>
              <a:gd name="T17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8">
                <a:moveTo>
                  <a:pt x="10" y="26"/>
                </a:moveTo>
                <a:lnTo>
                  <a:pt x="5" y="28"/>
                </a:lnTo>
                <a:lnTo>
                  <a:pt x="0" y="12"/>
                </a:lnTo>
                <a:lnTo>
                  <a:pt x="7" y="3"/>
                </a:lnTo>
                <a:lnTo>
                  <a:pt x="13" y="0"/>
                </a:lnTo>
                <a:lnTo>
                  <a:pt x="20" y="7"/>
                </a:lnTo>
                <a:lnTo>
                  <a:pt x="13" y="11"/>
                </a:lnTo>
                <a:lnTo>
                  <a:pt x="10" y="16"/>
                </a:lnTo>
                <a:lnTo>
                  <a:pt x="10" y="2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549C95EB-18E5-909D-AA13-CB01A6C4FAF5}"/>
              </a:ext>
            </a:extLst>
          </p:cNvPr>
          <p:cNvSpPr>
            <a:spLocks/>
          </p:cNvSpPr>
          <p:nvPr/>
        </p:nvSpPr>
        <p:spPr bwMode="auto">
          <a:xfrm>
            <a:off x="4005593" y="2870436"/>
            <a:ext cx="36910" cy="75010"/>
          </a:xfrm>
          <a:custGeom>
            <a:avLst/>
            <a:gdLst>
              <a:gd name="T0" fmla="*/ 22 w 31"/>
              <a:gd name="T1" fmla="*/ 17 h 63"/>
              <a:gd name="T2" fmla="*/ 20 w 31"/>
              <a:gd name="T3" fmla="*/ 24 h 63"/>
              <a:gd name="T4" fmla="*/ 23 w 31"/>
              <a:gd name="T5" fmla="*/ 33 h 63"/>
              <a:gd name="T6" fmla="*/ 31 w 31"/>
              <a:gd name="T7" fmla="*/ 38 h 63"/>
              <a:gd name="T8" fmla="*/ 31 w 31"/>
              <a:gd name="T9" fmla="*/ 44 h 63"/>
              <a:gd name="T10" fmla="*/ 25 w 31"/>
              <a:gd name="T11" fmla="*/ 46 h 63"/>
              <a:gd name="T12" fmla="*/ 25 w 31"/>
              <a:gd name="T13" fmla="*/ 53 h 63"/>
              <a:gd name="T14" fmla="*/ 18 w 31"/>
              <a:gd name="T15" fmla="*/ 63 h 63"/>
              <a:gd name="T16" fmla="*/ 15 w 31"/>
              <a:gd name="T17" fmla="*/ 62 h 63"/>
              <a:gd name="T18" fmla="*/ 14 w 31"/>
              <a:gd name="T19" fmla="*/ 57 h 63"/>
              <a:gd name="T20" fmla="*/ 4 w 31"/>
              <a:gd name="T21" fmla="*/ 50 h 63"/>
              <a:gd name="T22" fmla="*/ 2 w 31"/>
              <a:gd name="T23" fmla="*/ 40 h 63"/>
              <a:gd name="T24" fmla="*/ 3 w 31"/>
              <a:gd name="T25" fmla="*/ 26 h 63"/>
              <a:gd name="T26" fmla="*/ 4 w 31"/>
              <a:gd name="T27" fmla="*/ 20 h 63"/>
              <a:gd name="T28" fmla="*/ 1 w 31"/>
              <a:gd name="T29" fmla="*/ 17 h 63"/>
              <a:gd name="T30" fmla="*/ 0 w 31"/>
              <a:gd name="T31" fmla="*/ 10 h 63"/>
              <a:gd name="T32" fmla="*/ 6 w 31"/>
              <a:gd name="T33" fmla="*/ 0 h 63"/>
              <a:gd name="T34" fmla="*/ 7 w 31"/>
              <a:gd name="T35" fmla="*/ 4 h 63"/>
              <a:gd name="T36" fmla="*/ 12 w 31"/>
              <a:gd name="T37" fmla="*/ 2 h 63"/>
              <a:gd name="T38" fmla="*/ 16 w 31"/>
              <a:gd name="T39" fmla="*/ 8 h 63"/>
              <a:gd name="T40" fmla="*/ 20 w 31"/>
              <a:gd name="T41" fmla="*/ 10 h 63"/>
              <a:gd name="T42" fmla="*/ 22 w 31"/>
              <a:gd name="T43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" h="63">
                <a:moveTo>
                  <a:pt x="22" y="17"/>
                </a:moveTo>
                <a:lnTo>
                  <a:pt x="20" y="24"/>
                </a:lnTo>
                <a:lnTo>
                  <a:pt x="23" y="33"/>
                </a:lnTo>
                <a:lnTo>
                  <a:pt x="31" y="38"/>
                </a:lnTo>
                <a:lnTo>
                  <a:pt x="31" y="44"/>
                </a:lnTo>
                <a:lnTo>
                  <a:pt x="25" y="46"/>
                </a:lnTo>
                <a:lnTo>
                  <a:pt x="25" y="53"/>
                </a:lnTo>
                <a:lnTo>
                  <a:pt x="18" y="63"/>
                </a:lnTo>
                <a:lnTo>
                  <a:pt x="15" y="62"/>
                </a:lnTo>
                <a:lnTo>
                  <a:pt x="14" y="57"/>
                </a:lnTo>
                <a:lnTo>
                  <a:pt x="4" y="50"/>
                </a:lnTo>
                <a:lnTo>
                  <a:pt x="2" y="40"/>
                </a:lnTo>
                <a:lnTo>
                  <a:pt x="3" y="26"/>
                </a:lnTo>
                <a:lnTo>
                  <a:pt x="4" y="20"/>
                </a:lnTo>
                <a:lnTo>
                  <a:pt x="1" y="17"/>
                </a:lnTo>
                <a:lnTo>
                  <a:pt x="0" y="10"/>
                </a:lnTo>
                <a:lnTo>
                  <a:pt x="6" y="0"/>
                </a:lnTo>
                <a:lnTo>
                  <a:pt x="7" y="4"/>
                </a:lnTo>
                <a:lnTo>
                  <a:pt x="12" y="2"/>
                </a:lnTo>
                <a:lnTo>
                  <a:pt x="16" y="8"/>
                </a:lnTo>
                <a:lnTo>
                  <a:pt x="20" y="10"/>
                </a:lnTo>
                <a:lnTo>
                  <a:pt x="22" y="1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" name="Freeform 10">
            <a:extLst>
              <a:ext uri="{FF2B5EF4-FFF2-40B4-BE49-F238E27FC236}">
                <a16:creationId xmlns:a16="http://schemas.microsoft.com/office/drawing/2014/main" id="{D7B6F7E3-0B51-CE39-E33E-21D50714239A}"/>
              </a:ext>
            </a:extLst>
          </p:cNvPr>
          <p:cNvSpPr>
            <a:spLocks/>
          </p:cNvSpPr>
          <p:nvPr/>
        </p:nvSpPr>
        <p:spPr bwMode="auto">
          <a:xfrm>
            <a:off x="4718776" y="3280012"/>
            <a:ext cx="101204" cy="88106"/>
          </a:xfrm>
          <a:custGeom>
            <a:avLst/>
            <a:gdLst>
              <a:gd name="T0" fmla="*/ 0 w 85"/>
              <a:gd name="T1" fmla="*/ 38 h 74"/>
              <a:gd name="T2" fmla="*/ 3 w 85"/>
              <a:gd name="T3" fmla="*/ 37 h 74"/>
              <a:gd name="T4" fmla="*/ 4 w 85"/>
              <a:gd name="T5" fmla="*/ 42 h 74"/>
              <a:gd name="T6" fmla="*/ 18 w 85"/>
              <a:gd name="T7" fmla="*/ 39 h 74"/>
              <a:gd name="T8" fmla="*/ 33 w 85"/>
              <a:gd name="T9" fmla="*/ 40 h 74"/>
              <a:gd name="T10" fmla="*/ 44 w 85"/>
              <a:gd name="T11" fmla="*/ 40 h 74"/>
              <a:gd name="T12" fmla="*/ 54 w 85"/>
              <a:gd name="T13" fmla="*/ 26 h 74"/>
              <a:gd name="T14" fmla="*/ 66 w 85"/>
              <a:gd name="T15" fmla="*/ 13 h 74"/>
              <a:gd name="T16" fmla="*/ 76 w 85"/>
              <a:gd name="T17" fmla="*/ 0 h 74"/>
              <a:gd name="T18" fmla="*/ 80 w 85"/>
              <a:gd name="T19" fmla="*/ 7 h 74"/>
              <a:gd name="T20" fmla="*/ 85 w 85"/>
              <a:gd name="T21" fmla="*/ 24 h 74"/>
              <a:gd name="T22" fmla="*/ 75 w 85"/>
              <a:gd name="T23" fmla="*/ 24 h 74"/>
              <a:gd name="T24" fmla="*/ 76 w 85"/>
              <a:gd name="T25" fmla="*/ 37 h 74"/>
              <a:gd name="T26" fmla="*/ 79 w 85"/>
              <a:gd name="T27" fmla="*/ 40 h 74"/>
              <a:gd name="T28" fmla="*/ 72 w 85"/>
              <a:gd name="T29" fmla="*/ 44 h 74"/>
              <a:gd name="T30" fmla="*/ 72 w 85"/>
              <a:gd name="T31" fmla="*/ 53 h 74"/>
              <a:gd name="T32" fmla="*/ 68 w 85"/>
              <a:gd name="T33" fmla="*/ 61 h 74"/>
              <a:gd name="T34" fmla="*/ 69 w 85"/>
              <a:gd name="T35" fmla="*/ 70 h 74"/>
              <a:gd name="T36" fmla="*/ 65 w 85"/>
              <a:gd name="T37" fmla="*/ 74 h 74"/>
              <a:gd name="T38" fmla="*/ 10 w 85"/>
              <a:gd name="T39" fmla="*/ 64 h 74"/>
              <a:gd name="T40" fmla="*/ 1 w 85"/>
              <a:gd name="T41" fmla="*/ 43 h 74"/>
              <a:gd name="T42" fmla="*/ 0 w 85"/>
              <a:gd name="T43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74">
                <a:moveTo>
                  <a:pt x="0" y="38"/>
                </a:moveTo>
                <a:lnTo>
                  <a:pt x="3" y="37"/>
                </a:lnTo>
                <a:lnTo>
                  <a:pt x="4" y="42"/>
                </a:lnTo>
                <a:lnTo>
                  <a:pt x="18" y="39"/>
                </a:lnTo>
                <a:lnTo>
                  <a:pt x="33" y="40"/>
                </a:lnTo>
                <a:lnTo>
                  <a:pt x="44" y="40"/>
                </a:lnTo>
                <a:lnTo>
                  <a:pt x="54" y="26"/>
                </a:lnTo>
                <a:lnTo>
                  <a:pt x="66" y="13"/>
                </a:lnTo>
                <a:lnTo>
                  <a:pt x="76" y="0"/>
                </a:lnTo>
                <a:lnTo>
                  <a:pt x="80" y="7"/>
                </a:lnTo>
                <a:lnTo>
                  <a:pt x="85" y="24"/>
                </a:lnTo>
                <a:lnTo>
                  <a:pt x="75" y="24"/>
                </a:lnTo>
                <a:lnTo>
                  <a:pt x="76" y="37"/>
                </a:lnTo>
                <a:lnTo>
                  <a:pt x="79" y="40"/>
                </a:lnTo>
                <a:lnTo>
                  <a:pt x="72" y="44"/>
                </a:lnTo>
                <a:lnTo>
                  <a:pt x="72" y="53"/>
                </a:lnTo>
                <a:lnTo>
                  <a:pt x="68" y="61"/>
                </a:lnTo>
                <a:lnTo>
                  <a:pt x="69" y="70"/>
                </a:lnTo>
                <a:lnTo>
                  <a:pt x="65" y="74"/>
                </a:lnTo>
                <a:lnTo>
                  <a:pt x="10" y="64"/>
                </a:lnTo>
                <a:lnTo>
                  <a:pt x="1" y="43"/>
                </a:lnTo>
                <a:lnTo>
                  <a:pt x="0" y="3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9D956DFC-A282-E748-7162-455B0AE38214}"/>
              </a:ext>
            </a:extLst>
          </p:cNvPr>
          <p:cNvSpPr>
            <a:spLocks noEditPoints="1"/>
          </p:cNvSpPr>
          <p:nvPr/>
        </p:nvSpPr>
        <p:spPr bwMode="auto">
          <a:xfrm>
            <a:off x="2148218" y="4464684"/>
            <a:ext cx="336947" cy="816769"/>
          </a:xfrm>
          <a:custGeom>
            <a:avLst/>
            <a:gdLst>
              <a:gd name="T0" fmla="*/ 331 w 1160"/>
              <a:gd name="T1" fmla="*/ 82 h 2811"/>
              <a:gd name="T2" fmla="*/ 436 w 1160"/>
              <a:gd name="T3" fmla="*/ 17 h 2811"/>
              <a:gd name="T4" fmla="*/ 602 w 1160"/>
              <a:gd name="T5" fmla="*/ 174 h 2811"/>
              <a:gd name="T6" fmla="*/ 761 w 1160"/>
              <a:gd name="T7" fmla="*/ 250 h 2811"/>
              <a:gd name="T8" fmla="*/ 855 w 1160"/>
              <a:gd name="T9" fmla="*/ 321 h 2811"/>
              <a:gd name="T10" fmla="*/ 877 w 1160"/>
              <a:gd name="T11" fmla="*/ 473 h 2811"/>
              <a:gd name="T12" fmla="*/ 1016 w 1160"/>
              <a:gd name="T13" fmla="*/ 472 h 2811"/>
              <a:gd name="T14" fmla="*/ 1076 w 1160"/>
              <a:gd name="T15" fmla="*/ 332 h 2811"/>
              <a:gd name="T16" fmla="*/ 1153 w 1160"/>
              <a:gd name="T17" fmla="*/ 365 h 2811"/>
              <a:gd name="T18" fmla="*/ 1105 w 1160"/>
              <a:gd name="T19" fmla="*/ 480 h 2811"/>
              <a:gd name="T20" fmla="*/ 990 w 1160"/>
              <a:gd name="T21" fmla="*/ 597 h 2811"/>
              <a:gd name="T22" fmla="*/ 904 w 1160"/>
              <a:gd name="T23" fmla="*/ 781 h 2811"/>
              <a:gd name="T24" fmla="*/ 914 w 1160"/>
              <a:gd name="T25" fmla="*/ 953 h 2811"/>
              <a:gd name="T26" fmla="*/ 907 w 1160"/>
              <a:gd name="T27" fmla="*/ 1027 h 2811"/>
              <a:gd name="T28" fmla="*/ 1014 w 1160"/>
              <a:gd name="T29" fmla="*/ 1144 h 2811"/>
              <a:gd name="T30" fmla="*/ 1067 w 1160"/>
              <a:gd name="T31" fmla="*/ 1239 h 2811"/>
              <a:gd name="T32" fmla="*/ 1027 w 1160"/>
              <a:gd name="T33" fmla="*/ 1389 h 2811"/>
              <a:gd name="T34" fmla="*/ 797 w 1160"/>
              <a:gd name="T35" fmla="*/ 1452 h 2811"/>
              <a:gd name="T36" fmla="*/ 745 w 1160"/>
              <a:gd name="T37" fmla="*/ 1494 h 2811"/>
              <a:gd name="T38" fmla="*/ 770 w 1160"/>
              <a:gd name="T39" fmla="*/ 1600 h 2811"/>
              <a:gd name="T40" fmla="*/ 668 w 1160"/>
              <a:gd name="T41" fmla="*/ 1641 h 2811"/>
              <a:gd name="T42" fmla="*/ 573 w 1160"/>
              <a:gd name="T43" fmla="*/ 1632 h 2811"/>
              <a:gd name="T44" fmla="*/ 659 w 1160"/>
              <a:gd name="T45" fmla="*/ 1741 h 2811"/>
              <a:gd name="T46" fmla="*/ 722 w 1160"/>
              <a:gd name="T47" fmla="*/ 1759 h 2811"/>
              <a:gd name="T48" fmla="*/ 626 w 1160"/>
              <a:gd name="T49" fmla="*/ 1837 h 2811"/>
              <a:gd name="T50" fmla="*/ 639 w 1160"/>
              <a:gd name="T51" fmla="*/ 1966 h 2811"/>
              <a:gd name="T52" fmla="*/ 536 w 1160"/>
              <a:gd name="T53" fmla="*/ 2010 h 2811"/>
              <a:gd name="T54" fmla="*/ 623 w 1160"/>
              <a:gd name="T55" fmla="*/ 2134 h 2811"/>
              <a:gd name="T56" fmla="*/ 695 w 1160"/>
              <a:gd name="T57" fmla="*/ 2225 h 2811"/>
              <a:gd name="T58" fmla="*/ 626 w 1160"/>
              <a:gd name="T59" fmla="*/ 2369 h 2811"/>
              <a:gd name="T60" fmla="*/ 567 w 1160"/>
              <a:gd name="T61" fmla="*/ 2441 h 2811"/>
              <a:gd name="T62" fmla="*/ 683 w 1160"/>
              <a:gd name="T63" fmla="*/ 2574 h 2811"/>
              <a:gd name="T64" fmla="*/ 590 w 1160"/>
              <a:gd name="T65" fmla="*/ 2557 h 2811"/>
              <a:gd name="T66" fmla="*/ 383 w 1160"/>
              <a:gd name="T67" fmla="*/ 2498 h 2811"/>
              <a:gd name="T68" fmla="*/ 317 w 1160"/>
              <a:gd name="T69" fmla="*/ 2442 h 2811"/>
              <a:gd name="T70" fmla="*/ 241 w 1160"/>
              <a:gd name="T71" fmla="*/ 2324 h 2811"/>
              <a:gd name="T72" fmla="*/ 278 w 1160"/>
              <a:gd name="T73" fmla="*/ 2234 h 2811"/>
              <a:gd name="T74" fmla="*/ 264 w 1160"/>
              <a:gd name="T75" fmla="*/ 2121 h 2811"/>
              <a:gd name="T76" fmla="*/ 226 w 1160"/>
              <a:gd name="T77" fmla="*/ 1961 h 2811"/>
              <a:gd name="T78" fmla="*/ 232 w 1160"/>
              <a:gd name="T79" fmla="*/ 1914 h 2811"/>
              <a:gd name="T80" fmla="*/ 206 w 1160"/>
              <a:gd name="T81" fmla="*/ 1862 h 2811"/>
              <a:gd name="T82" fmla="*/ 119 w 1160"/>
              <a:gd name="T83" fmla="*/ 1733 h 2811"/>
              <a:gd name="T84" fmla="*/ 99 w 1160"/>
              <a:gd name="T85" fmla="*/ 1613 h 2811"/>
              <a:gd name="T86" fmla="*/ 88 w 1160"/>
              <a:gd name="T87" fmla="*/ 1451 h 2811"/>
              <a:gd name="T88" fmla="*/ 78 w 1160"/>
              <a:gd name="T89" fmla="*/ 1338 h 2811"/>
              <a:gd name="T90" fmla="*/ 98 w 1160"/>
              <a:gd name="T91" fmla="*/ 1204 h 2811"/>
              <a:gd name="T92" fmla="*/ 102 w 1160"/>
              <a:gd name="T93" fmla="*/ 1051 h 2811"/>
              <a:gd name="T94" fmla="*/ 63 w 1160"/>
              <a:gd name="T95" fmla="*/ 957 h 2811"/>
              <a:gd name="T96" fmla="*/ 27 w 1160"/>
              <a:gd name="T97" fmla="*/ 723 h 2811"/>
              <a:gd name="T98" fmla="*/ 17 w 1160"/>
              <a:gd name="T99" fmla="*/ 564 h 2811"/>
              <a:gd name="T100" fmla="*/ 94 w 1160"/>
              <a:gd name="T101" fmla="*/ 431 h 2811"/>
              <a:gd name="T102" fmla="*/ 77 w 1160"/>
              <a:gd name="T103" fmla="*/ 370 h 2811"/>
              <a:gd name="T104" fmla="*/ 128 w 1160"/>
              <a:gd name="T105" fmla="*/ 186 h 2811"/>
              <a:gd name="T106" fmla="*/ 130 w 1160"/>
              <a:gd name="T107" fmla="*/ 77 h 2811"/>
              <a:gd name="T108" fmla="*/ 281 w 1160"/>
              <a:gd name="T109" fmla="*/ 20 h 2811"/>
              <a:gd name="T110" fmla="*/ 889 w 1160"/>
              <a:gd name="T111" fmla="*/ 2811 h 2811"/>
              <a:gd name="T112" fmla="*/ 806 w 1160"/>
              <a:gd name="T113" fmla="*/ 2780 h 2811"/>
              <a:gd name="T114" fmla="*/ 662 w 1160"/>
              <a:gd name="T115" fmla="*/ 2598 h 2811"/>
              <a:gd name="T116" fmla="*/ 759 w 1160"/>
              <a:gd name="T117" fmla="*/ 2697 h 2811"/>
              <a:gd name="T118" fmla="*/ 959 w 1160"/>
              <a:gd name="T119" fmla="*/ 2766 h 2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0" h="2811">
                <a:moveTo>
                  <a:pt x="281" y="20"/>
                </a:moveTo>
                <a:lnTo>
                  <a:pt x="331" y="82"/>
                </a:lnTo>
                <a:lnTo>
                  <a:pt x="352" y="13"/>
                </a:lnTo>
                <a:lnTo>
                  <a:pt x="436" y="17"/>
                </a:lnTo>
                <a:lnTo>
                  <a:pt x="450" y="35"/>
                </a:lnTo>
                <a:lnTo>
                  <a:pt x="602" y="174"/>
                </a:lnTo>
                <a:lnTo>
                  <a:pt x="663" y="187"/>
                </a:lnTo>
                <a:lnTo>
                  <a:pt x="761" y="250"/>
                </a:lnTo>
                <a:lnTo>
                  <a:pt x="840" y="283"/>
                </a:lnTo>
                <a:lnTo>
                  <a:pt x="855" y="321"/>
                </a:lnTo>
                <a:lnTo>
                  <a:pt x="801" y="450"/>
                </a:lnTo>
                <a:lnTo>
                  <a:pt x="877" y="473"/>
                </a:lnTo>
                <a:lnTo>
                  <a:pt x="960" y="486"/>
                </a:lnTo>
                <a:lnTo>
                  <a:pt x="1016" y="472"/>
                </a:lnTo>
                <a:lnTo>
                  <a:pt x="1074" y="407"/>
                </a:lnTo>
                <a:lnTo>
                  <a:pt x="1076" y="332"/>
                </a:lnTo>
                <a:lnTo>
                  <a:pt x="1111" y="316"/>
                </a:lnTo>
                <a:lnTo>
                  <a:pt x="1153" y="365"/>
                </a:lnTo>
                <a:lnTo>
                  <a:pt x="1160" y="433"/>
                </a:lnTo>
                <a:lnTo>
                  <a:pt x="1105" y="480"/>
                </a:lnTo>
                <a:lnTo>
                  <a:pt x="1060" y="514"/>
                </a:lnTo>
                <a:lnTo>
                  <a:pt x="990" y="597"/>
                </a:lnTo>
                <a:lnTo>
                  <a:pt x="911" y="713"/>
                </a:lnTo>
                <a:lnTo>
                  <a:pt x="904" y="781"/>
                </a:lnTo>
                <a:lnTo>
                  <a:pt x="899" y="868"/>
                </a:lnTo>
                <a:lnTo>
                  <a:pt x="914" y="953"/>
                </a:lnTo>
                <a:lnTo>
                  <a:pt x="902" y="972"/>
                </a:lnTo>
                <a:lnTo>
                  <a:pt x="907" y="1027"/>
                </a:lnTo>
                <a:lnTo>
                  <a:pt x="910" y="1071"/>
                </a:lnTo>
                <a:lnTo>
                  <a:pt x="1014" y="1144"/>
                </a:lnTo>
                <a:lnTo>
                  <a:pt x="1015" y="1202"/>
                </a:lnTo>
                <a:lnTo>
                  <a:pt x="1067" y="1239"/>
                </a:lnTo>
                <a:lnTo>
                  <a:pt x="1071" y="1280"/>
                </a:lnTo>
                <a:lnTo>
                  <a:pt x="1027" y="1389"/>
                </a:lnTo>
                <a:lnTo>
                  <a:pt x="933" y="1434"/>
                </a:lnTo>
                <a:lnTo>
                  <a:pt x="797" y="1452"/>
                </a:lnTo>
                <a:lnTo>
                  <a:pt x="719" y="1443"/>
                </a:lnTo>
                <a:lnTo>
                  <a:pt x="745" y="1494"/>
                </a:lnTo>
                <a:lnTo>
                  <a:pt x="747" y="1557"/>
                </a:lnTo>
                <a:lnTo>
                  <a:pt x="770" y="1600"/>
                </a:lnTo>
                <a:lnTo>
                  <a:pt x="736" y="1629"/>
                </a:lnTo>
                <a:lnTo>
                  <a:pt x="668" y="1641"/>
                </a:lnTo>
                <a:lnTo>
                  <a:pt x="594" y="1610"/>
                </a:lnTo>
                <a:lnTo>
                  <a:pt x="573" y="1632"/>
                </a:lnTo>
                <a:lnTo>
                  <a:pt x="606" y="1716"/>
                </a:lnTo>
                <a:lnTo>
                  <a:pt x="659" y="1741"/>
                </a:lnTo>
                <a:lnTo>
                  <a:pt x="689" y="1715"/>
                </a:lnTo>
                <a:lnTo>
                  <a:pt x="722" y="1759"/>
                </a:lnTo>
                <a:lnTo>
                  <a:pt x="666" y="1785"/>
                </a:lnTo>
                <a:lnTo>
                  <a:pt x="626" y="1837"/>
                </a:lnTo>
                <a:lnTo>
                  <a:pt x="641" y="1922"/>
                </a:lnTo>
                <a:lnTo>
                  <a:pt x="639" y="1966"/>
                </a:lnTo>
                <a:lnTo>
                  <a:pt x="575" y="1967"/>
                </a:lnTo>
                <a:lnTo>
                  <a:pt x="536" y="2010"/>
                </a:lnTo>
                <a:lnTo>
                  <a:pt x="537" y="2072"/>
                </a:lnTo>
                <a:lnTo>
                  <a:pt x="623" y="2134"/>
                </a:lnTo>
                <a:lnTo>
                  <a:pt x="693" y="2150"/>
                </a:lnTo>
                <a:lnTo>
                  <a:pt x="695" y="2225"/>
                </a:lnTo>
                <a:lnTo>
                  <a:pt x="633" y="2272"/>
                </a:lnTo>
                <a:lnTo>
                  <a:pt x="626" y="2369"/>
                </a:lnTo>
                <a:lnTo>
                  <a:pt x="578" y="2402"/>
                </a:lnTo>
                <a:lnTo>
                  <a:pt x="567" y="2441"/>
                </a:lnTo>
                <a:lnTo>
                  <a:pt x="621" y="2527"/>
                </a:lnTo>
                <a:lnTo>
                  <a:pt x="683" y="2574"/>
                </a:lnTo>
                <a:lnTo>
                  <a:pt x="654" y="2570"/>
                </a:lnTo>
                <a:lnTo>
                  <a:pt x="590" y="2557"/>
                </a:lnTo>
                <a:lnTo>
                  <a:pt x="429" y="2546"/>
                </a:lnTo>
                <a:lnTo>
                  <a:pt x="383" y="2498"/>
                </a:lnTo>
                <a:lnTo>
                  <a:pt x="359" y="2436"/>
                </a:lnTo>
                <a:lnTo>
                  <a:pt x="317" y="2442"/>
                </a:lnTo>
                <a:lnTo>
                  <a:pt x="282" y="2412"/>
                </a:lnTo>
                <a:lnTo>
                  <a:pt x="241" y="2324"/>
                </a:lnTo>
                <a:lnTo>
                  <a:pt x="277" y="2287"/>
                </a:lnTo>
                <a:lnTo>
                  <a:pt x="278" y="2234"/>
                </a:lnTo>
                <a:lnTo>
                  <a:pt x="255" y="2192"/>
                </a:lnTo>
                <a:lnTo>
                  <a:pt x="264" y="2121"/>
                </a:lnTo>
                <a:lnTo>
                  <a:pt x="250" y="2010"/>
                </a:lnTo>
                <a:lnTo>
                  <a:pt x="226" y="1961"/>
                </a:lnTo>
                <a:lnTo>
                  <a:pt x="250" y="1945"/>
                </a:lnTo>
                <a:lnTo>
                  <a:pt x="232" y="1914"/>
                </a:lnTo>
                <a:lnTo>
                  <a:pt x="195" y="1897"/>
                </a:lnTo>
                <a:lnTo>
                  <a:pt x="206" y="1862"/>
                </a:lnTo>
                <a:lnTo>
                  <a:pt x="165" y="1830"/>
                </a:lnTo>
                <a:lnTo>
                  <a:pt x="119" y="1733"/>
                </a:lnTo>
                <a:lnTo>
                  <a:pt x="141" y="1716"/>
                </a:lnTo>
                <a:lnTo>
                  <a:pt x="99" y="1613"/>
                </a:lnTo>
                <a:lnTo>
                  <a:pt x="90" y="1526"/>
                </a:lnTo>
                <a:lnTo>
                  <a:pt x="88" y="1451"/>
                </a:lnTo>
                <a:lnTo>
                  <a:pt x="121" y="1420"/>
                </a:lnTo>
                <a:lnTo>
                  <a:pt x="78" y="1338"/>
                </a:lnTo>
                <a:lnTo>
                  <a:pt x="58" y="1260"/>
                </a:lnTo>
                <a:lnTo>
                  <a:pt x="98" y="1204"/>
                </a:lnTo>
                <a:lnTo>
                  <a:pt x="80" y="1134"/>
                </a:lnTo>
                <a:lnTo>
                  <a:pt x="102" y="1051"/>
                </a:lnTo>
                <a:lnTo>
                  <a:pt x="85" y="973"/>
                </a:lnTo>
                <a:lnTo>
                  <a:pt x="63" y="957"/>
                </a:lnTo>
                <a:lnTo>
                  <a:pt x="0" y="811"/>
                </a:lnTo>
                <a:lnTo>
                  <a:pt x="27" y="723"/>
                </a:lnTo>
                <a:lnTo>
                  <a:pt x="5" y="641"/>
                </a:lnTo>
                <a:lnTo>
                  <a:pt x="17" y="564"/>
                </a:lnTo>
                <a:lnTo>
                  <a:pt x="51" y="484"/>
                </a:lnTo>
                <a:lnTo>
                  <a:pt x="94" y="431"/>
                </a:lnTo>
                <a:lnTo>
                  <a:pt x="67" y="397"/>
                </a:lnTo>
                <a:lnTo>
                  <a:pt x="77" y="370"/>
                </a:lnTo>
                <a:lnTo>
                  <a:pt x="54" y="228"/>
                </a:lnTo>
                <a:lnTo>
                  <a:pt x="128" y="186"/>
                </a:lnTo>
                <a:lnTo>
                  <a:pt x="142" y="98"/>
                </a:lnTo>
                <a:lnTo>
                  <a:pt x="130" y="77"/>
                </a:lnTo>
                <a:lnTo>
                  <a:pt x="182" y="0"/>
                </a:lnTo>
                <a:lnTo>
                  <a:pt x="281" y="20"/>
                </a:lnTo>
                <a:moveTo>
                  <a:pt x="947" y="2807"/>
                </a:moveTo>
                <a:lnTo>
                  <a:pt x="889" y="2811"/>
                </a:lnTo>
                <a:lnTo>
                  <a:pt x="845" y="2782"/>
                </a:lnTo>
                <a:lnTo>
                  <a:pt x="806" y="2780"/>
                </a:lnTo>
                <a:lnTo>
                  <a:pt x="739" y="2780"/>
                </a:lnTo>
                <a:lnTo>
                  <a:pt x="662" y="2598"/>
                </a:lnTo>
                <a:lnTo>
                  <a:pt x="702" y="2636"/>
                </a:lnTo>
                <a:lnTo>
                  <a:pt x="759" y="2697"/>
                </a:lnTo>
                <a:lnTo>
                  <a:pt x="862" y="2746"/>
                </a:lnTo>
                <a:lnTo>
                  <a:pt x="959" y="2766"/>
                </a:lnTo>
                <a:lnTo>
                  <a:pt x="947" y="2807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7D0DEF36-D33F-ED96-907F-25B9977DBB8B}"/>
              </a:ext>
            </a:extLst>
          </p:cNvPr>
          <p:cNvSpPr>
            <a:spLocks/>
          </p:cNvSpPr>
          <p:nvPr/>
        </p:nvSpPr>
        <p:spPr bwMode="auto">
          <a:xfrm>
            <a:off x="4493749" y="2906155"/>
            <a:ext cx="69056" cy="60722"/>
          </a:xfrm>
          <a:custGeom>
            <a:avLst/>
            <a:gdLst>
              <a:gd name="T0" fmla="*/ 0 w 58"/>
              <a:gd name="T1" fmla="*/ 3 h 51"/>
              <a:gd name="T2" fmla="*/ 23 w 58"/>
              <a:gd name="T3" fmla="*/ 0 h 51"/>
              <a:gd name="T4" fmla="*/ 27 w 58"/>
              <a:gd name="T5" fmla="*/ 5 h 51"/>
              <a:gd name="T6" fmla="*/ 34 w 58"/>
              <a:gd name="T7" fmla="*/ 9 h 51"/>
              <a:gd name="T8" fmla="*/ 32 w 58"/>
              <a:gd name="T9" fmla="*/ 14 h 51"/>
              <a:gd name="T10" fmla="*/ 42 w 58"/>
              <a:gd name="T11" fmla="*/ 21 h 51"/>
              <a:gd name="T12" fmla="*/ 39 w 58"/>
              <a:gd name="T13" fmla="*/ 27 h 51"/>
              <a:gd name="T14" fmla="*/ 47 w 58"/>
              <a:gd name="T15" fmla="*/ 33 h 51"/>
              <a:gd name="T16" fmla="*/ 55 w 58"/>
              <a:gd name="T17" fmla="*/ 36 h 51"/>
              <a:gd name="T18" fmla="*/ 58 w 58"/>
              <a:gd name="T19" fmla="*/ 51 h 51"/>
              <a:gd name="T20" fmla="*/ 52 w 58"/>
              <a:gd name="T21" fmla="*/ 51 h 51"/>
              <a:gd name="T22" fmla="*/ 43 w 58"/>
              <a:gd name="T23" fmla="*/ 39 h 51"/>
              <a:gd name="T24" fmla="*/ 42 w 58"/>
              <a:gd name="T25" fmla="*/ 36 h 51"/>
              <a:gd name="T26" fmla="*/ 35 w 58"/>
              <a:gd name="T27" fmla="*/ 36 h 51"/>
              <a:gd name="T28" fmla="*/ 29 w 58"/>
              <a:gd name="T29" fmla="*/ 31 h 51"/>
              <a:gd name="T30" fmla="*/ 26 w 58"/>
              <a:gd name="T31" fmla="*/ 31 h 51"/>
              <a:gd name="T32" fmla="*/ 18 w 58"/>
              <a:gd name="T33" fmla="*/ 25 h 51"/>
              <a:gd name="T34" fmla="*/ 4 w 58"/>
              <a:gd name="T35" fmla="*/ 20 h 51"/>
              <a:gd name="T36" fmla="*/ 4 w 58"/>
              <a:gd name="T37" fmla="*/ 10 h 51"/>
              <a:gd name="T38" fmla="*/ 0 w 58"/>
              <a:gd name="T39" fmla="*/ 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" h="51">
                <a:moveTo>
                  <a:pt x="0" y="3"/>
                </a:moveTo>
                <a:lnTo>
                  <a:pt x="23" y="0"/>
                </a:lnTo>
                <a:lnTo>
                  <a:pt x="27" y="5"/>
                </a:lnTo>
                <a:lnTo>
                  <a:pt x="34" y="9"/>
                </a:lnTo>
                <a:lnTo>
                  <a:pt x="32" y="14"/>
                </a:lnTo>
                <a:lnTo>
                  <a:pt x="42" y="21"/>
                </a:lnTo>
                <a:lnTo>
                  <a:pt x="39" y="27"/>
                </a:lnTo>
                <a:lnTo>
                  <a:pt x="47" y="33"/>
                </a:lnTo>
                <a:lnTo>
                  <a:pt x="55" y="36"/>
                </a:lnTo>
                <a:lnTo>
                  <a:pt x="58" y="51"/>
                </a:lnTo>
                <a:lnTo>
                  <a:pt x="52" y="51"/>
                </a:lnTo>
                <a:lnTo>
                  <a:pt x="43" y="39"/>
                </a:lnTo>
                <a:lnTo>
                  <a:pt x="42" y="36"/>
                </a:lnTo>
                <a:lnTo>
                  <a:pt x="35" y="36"/>
                </a:lnTo>
                <a:lnTo>
                  <a:pt x="29" y="31"/>
                </a:lnTo>
                <a:lnTo>
                  <a:pt x="26" y="31"/>
                </a:lnTo>
                <a:lnTo>
                  <a:pt x="18" y="25"/>
                </a:lnTo>
                <a:lnTo>
                  <a:pt x="4" y="20"/>
                </a:lnTo>
                <a:lnTo>
                  <a:pt x="4" y="10"/>
                </a:lnTo>
                <a:lnTo>
                  <a:pt x="0" y="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7749FF9-E85B-B3B5-EAF0-100095E5A140}"/>
              </a:ext>
            </a:extLst>
          </p:cNvPr>
          <p:cNvSpPr>
            <a:spLocks noEditPoints="1"/>
          </p:cNvSpPr>
          <p:nvPr/>
        </p:nvSpPr>
        <p:spPr bwMode="auto">
          <a:xfrm>
            <a:off x="5997508" y="4188459"/>
            <a:ext cx="870347" cy="813197"/>
          </a:xfrm>
          <a:custGeom>
            <a:avLst/>
            <a:gdLst>
              <a:gd name="T0" fmla="*/ 2629 w 2996"/>
              <a:gd name="T1" fmla="*/ 334 h 2800"/>
              <a:gd name="T2" fmla="*/ 2651 w 2996"/>
              <a:gd name="T3" fmla="*/ 521 h 2800"/>
              <a:gd name="T4" fmla="*/ 2668 w 2996"/>
              <a:gd name="T5" fmla="*/ 706 h 2800"/>
              <a:gd name="T6" fmla="*/ 2806 w 2996"/>
              <a:gd name="T7" fmla="*/ 849 h 2800"/>
              <a:gd name="T8" fmla="*/ 2893 w 2996"/>
              <a:gd name="T9" fmla="*/ 1012 h 2800"/>
              <a:gd name="T10" fmla="*/ 2961 w 2996"/>
              <a:gd name="T11" fmla="*/ 1174 h 2800"/>
              <a:gd name="T12" fmla="*/ 2955 w 2996"/>
              <a:gd name="T13" fmla="*/ 1413 h 2800"/>
              <a:gd name="T14" fmla="*/ 2851 w 2996"/>
              <a:gd name="T15" fmla="*/ 1675 h 2800"/>
              <a:gd name="T16" fmla="*/ 2654 w 2996"/>
              <a:gd name="T17" fmla="*/ 1904 h 2800"/>
              <a:gd name="T18" fmla="*/ 2448 w 2996"/>
              <a:gd name="T19" fmla="*/ 2127 h 2800"/>
              <a:gd name="T20" fmla="*/ 2290 w 2996"/>
              <a:gd name="T21" fmla="*/ 2305 h 2800"/>
              <a:gd name="T22" fmla="*/ 2014 w 2996"/>
              <a:gd name="T23" fmla="*/ 2412 h 2800"/>
              <a:gd name="T24" fmla="*/ 1930 w 2996"/>
              <a:gd name="T25" fmla="*/ 2332 h 2800"/>
              <a:gd name="T26" fmla="*/ 1719 w 2996"/>
              <a:gd name="T27" fmla="*/ 2350 h 2800"/>
              <a:gd name="T28" fmla="*/ 1669 w 2996"/>
              <a:gd name="T29" fmla="*/ 2167 h 2800"/>
              <a:gd name="T30" fmla="*/ 1641 w 2996"/>
              <a:gd name="T31" fmla="*/ 2018 h 2800"/>
              <a:gd name="T32" fmla="*/ 1600 w 2996"/>
              <a:gd name="T33" fmla="*/ 1996 h 2800"/>
              <a:gd name="T34" fmla="*/ 1521 w 2996"/>
              <a:gd name="T35" fmla="*/ 1993 h 2800"/>
              <a:gd name="T36" fmla="*/ 1427 w 2996"/>
              <a:gd name="T37" fmla="*/ 1919 h 2800"/>
              <a:gd name="T38" fmla="*/ 1303 w 2996"/>
              <a:gd name="T39" fmla="*/ 1814 h 2800"/>
              <a:gd name="T40" fmla="*/ 922 w 2996"/>
              <a:gd name="T41" fmla="*/ 1840 h 2800"/>
              <a:gd name="T42" fmla="*/ 664 w 2996"/>
              <a:gd name="T43" fmla="*/ 1942 h 2800"/>
              <a:gd name="T44" fmla="*/ 458 w 2996"/>
              <a:gd name="T45" fmla="*/ 1970 h 2800"/>
              <a:gd name="T46" fmla="*/ 274 w 2996"/>
              <a:gd name="T47" fmla="*/ 2025 h 2800"/>
              <a:gd name="T48" fmla="*/ 87 w 2996"/>
              <a:gd name="T49" fmla="*/ 2072 h 2800"/>
              <a:gd name="T50" fmla="*/ 59 w 2996"/>
              <a:gd name="T51" fmla="*/ 1942 h 2800"/>
              <a:gd name="T52" fmla="*/ 124 w 2996"/>
              <a:gd name="T53" fmla="*/ 1783 h 2800"/>
              <a:gd name="T54" fmla="*/ 123 w 2996"/>
              <a:gd name="T55" fmla="*/ 1544 h 2800"/>
              <a:gd name="T56" fmla="*/ 91 w 2996"/>
              <a:gd name="T57" fmla="*/ 1352 h 2800"/>
              <a:gd name="T58" fmla="*/ 138 w 2996"/>
              <a:gd name="T59" fmla="*/ 1298 h 2800"/>
              <a:gd name="T60" fmla="*/ 141 w 2996"/>
              <a:gd name="T61" fmla="*/ 1193 h 2800"/>
              <a:gd name="T62" fmla="*/ 189 w 2996"/>
              <a:gd name="T63" fmla="*/ 1055 h 2800"/>
              <a:gd name="T64" fmla="*/ 270 w 2996"/>
              <a:gd name="T65" fmla="*/ 950 h 2800"/>
              <a:gd name="T66" fmla="*/ 476 w 2996"/>
              <a:gd name="T67" fmla="*/ 848 h 2800"/>
              <a:gd name="T68" fmla="*/ 621 w 2996"/>
              <a:gd name="T69" fmla="*/ 798 h 2800"/>
              <a:gd name="T70" fmla="*/ 812 w 2996"/>
              <a:gd name="T71" fmla="*/ 730 h 2800"/>
              <a:gd name="T72" fmla="*/ 910 w 2996"/>
              <a:gd name="T73" fmla="*/ 561 h 2800"/>
              <a:gd name="T74" fmla="*/ 1008 w 2996"/>
              <a:gd name="T75" fmla="*/ 505 h 2800"/>
              <a:gd name="T76" fmla="*/ 1134 w 2996"/>
              <a:gd name="T77" fmla="*/ 375 h 2800"/>
              <a:gd name="T78" fmla="*/ 1232 w 2996"/>
              <a:gd name="T79" fmla="*/ 313 h 2800"/>
              <a:gd name="T80" fmla="*/ 1358 w 2996"/>
              <a:gd name="T81" fmla="*/ 307 h 2800"/>
              <a:gd name="T82" fmla="*/ 1476 w 2996"/>
              <a:gd name="T83" fmla="*/ 320 h 2800"/>
              <a:gd name="T84" fmla="*/ 1588 w 2996"/>
              <a:gd name="T85" fmla="*/ 159 h 2800"/>
              <a:gd name="T86" fmla="*/ 1743 w 2996"/>
              <a:gd name="T87" fmla="*/ 80 h 2800"/>
              <a:gd name="T88" fmla="*/ 1815 w 2996"/>
              <a:gd name="T89" fmla="*/ 95 h 2800"/>
              <a:gd name="T90" fmla="*/ 1988 w 2996"/>
              <a:gd name="T91" fmla="*/ 110 h 2800"/>
              <a:gd name="T92" fmla="*/ 2038 w 2996"/>
              <a:gd name="T93" fmla="*/ 189 h 2800"/>
              <a:gd name="T94" fmla="*/ 1954 w 2996"/>
              <a:gd name="T95" fmla="*/ 303 h 2800"/>
              <a:gd name="T96" fmla="*/ 2027 w 2996"/>
              <a:gd name="T97" fmla="*/ 443 h 2800"/>
              <a:gd name="T98" fmla="*/ 2161 w 2996"/>
              <a:gd name="T99" fmla="*/ 545 h 2800"/>
              <a:gd name="T100" fmla="*/ 2310 w 2996"/>
              <a:gd name="T101" fmla="*/ 525 h 2800"/>
              <a:gd name="T102" fmla="*/ 2381 w 2996"/>
              <a:gd name="T103" fmla="*/ 332 h 2800"/>
              <a:gd name="T104" fmla="*/ 2425 w 2996"/>
              <a:gd name="T105" fmla="*/ 177 h 2800"/>
              <a:gd name="T106" fmla="*/ 2466 w 2996"/>
              <a:gd name="T107" fmla="*/ 32 h 2800"/>
              <a:gd name="T108" fmla="*/ 2530 w 2996"/>
              <a:gd name="T109" fmla="*/ 105 h 2800"/>
              <a:gd name="T110" fmla="*/ 2540 w 2996"/>
              <a:gd name="T111" fmla="*/ 264 h 2800"/>
              <a:gd name="T112" fmla="*/ 2023 w 2996"/>
              <a:gd name="T113" fmla="*/ 2562 h 2800"/>
              <a:gd name="T114" fmla="*/ 1911 w 2996"/>
              <a:gd name="T115" fmla="*/ 2764 h 2800"/>
              <a:gd name="T116" fmla="*/ 1765 w 2996"/>
              <a:gd name="T117" fmla="*/ 2793 h 2800"/>
              <a:gd name="T118" fmla="*/ 1824 w 2996"/>
              <a:gd name="T119" fmla="*/ 2553 h 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96" h="2800">
                <a:moveTo>
                  <a:pt x="2540" y="264"/>
                </a:moveTo>
                <a:lnTo>
                  <a:pt x="2557" y="330"/>
                </a:lnTo>
                <a:lnTo>
                  <a:pt x="2610" y="298"/>
                </a:lnTo>
                <a:lnTo>
                  <a:pt x="2629" y="334"/>
                </a:lnTo>
                <a:lnTo>
                  <a:pt x="2659" y="368"/>
                </a:lnTo>
                <a:lnTo>
                  <a:pt x="2645" y="405"/>
                </a:lnTo>
                <a:lnTo>
                  <a:pt x="2647" y="478"/>
                </a:lnTo>
                <a:lnTo>
                  <a:pt x="2651" y="521"/>
                </a:lnTo>
                <a:lnTo>
                  <a:pt x="2667" y="531"/>
                </a:lnTo>
                <a:lnTo>
                  <a:pt x="2673" y="604"/>
                </a:lnTo>
                <a:lnTo>
                  <a:pt x="2656" y="648"/>
                </a:lnTo>
                <a:lnTo>
                  <a:pt x="2668" y="706"/>
                </a:lnTo>
                <a:lnTo>
                  <a:pt x="2738" y="750"/>
                </a:lnTo>
                <a:lnTo>
                  <a:pt x="2780" y="791"/>
                </a:lnTo>
                <a:lnTo>
                  <a:pt x="2821" y="828"/>
                </a:lnTo>
                <a:lnTo>
                  <a:pt x="2806" y="849"/>
                </a:lnTo>
                <a:lnTo>
                  <a:pt x="2835" y="902"/>
                </a:lnTo>
                <a:lnTo>
                  <a:pt x="2839" y="994"/>
                </a:lnTo>
                <a:lnTo>
                  <a:pt x="2873" y="975"/>
                </a:lnTo>
                <a:lnTo>
                  <a:pt x="2893" y="1012"/>
                </a:lnTo>
                <a:lnTo>
                  <a:pt x="2914" y="999"/>
                </a:lnTo>
                <a:lnTo>
                  <a:pt x="2901" y="1089"/>
                </a:lnTo>
                <a:lnTo>
                  <a:pt x="2937" y="1142"/>
                </a:lnTo>
                <a:lnTo>
                  <a:pt x="2961" y="1174"/>
                </a:lnTo>
                <a:lnTo>
                  <a:pt x="2996" y="1243"/>
                </a:lnTo>
                <a:lnTo>
                  <a:pt x="2994" y="1311"/>
                </a:lnTo>
                <a:lnTo>
                  <a:pt x="2979" y="1360"/>
                </a:lnTo>
                <a:lnTo>
                  <a:pt x="2955" y="1413"/>
                </a:lnTo>
                <a:lnTo>
                  <a:pt x="2963" y="1485"/>
                </a:lnTo>
                <a:lnTo>
                  <a:pt x="2930" y="1560"/>
                </a:lnTo>
                <a:lnTo>
                  <a:pt x="2902" y="1599"/>
                </a:lnTo>
                <a:lnTo>
                  <a:pt x="2851" y="1675"/>
                </a:lnTo>
                <a:lnTo>
                  <a:pt x="2832" y="1724"/>
                </a:lnTo>
                <a:lnTo>
                  <a:pt x="2792" y="1785"/>
                </a:lnTo>
                <a:lnTo>
                  <a:pt x="2726" y="1862"/>
                </a:lnTo>
                <a:lnTo>
                  <a:pt x="2654" y="1904"/>
                </a:lnTo>
                <a:lnTo>
                  <a:pt x="2597" y="1970"/>
                </a:lnTo>
                <a:lnTo>
                  <a:pt x="2553" y="2012"/>
                </a:lnTo>
                <a:lnTo>
                  <a:pt x="2496" y="2085"/>
                </a:lnTo>
                <a:lnTo>
                  <a:pt x="2448" y="2127"/>
                </a:lnTo>
                <a:lnTo>
                  <a:pt x="2397" y="2191"/>
                </a:lnTo>
                <a:lnTo>
                  <a:pt x="2357" y="2249"/>
                </a:lnTo>
                <a:lnTo>
                  <a:pt x="2347" y="2276"/>
                </a:lnTo>
                <a:lnTo>
                  <a:pt x="2290" y="2305"/>
                </a:lnTo>
                <a:lnTo>
                  <a:pt x="2210" y="2308"/>
                </a:lnTo>
                <a:lnTo>
                  <a:pt x="2127" y="2343"/>
                </a:lnTo>
                <a:lnTo>
                  <a:pt x="2077" y="2376"/>
                </a:lnTo>
                <a:lnTo>
                  <a:pt x="2014" y="2412"/>
                </a:lnTo>
                <a:lnTo>
                  <a:pt x="1977" y="2375"/>
                </a:lnTo>
                <a:lnTo>
                  <a:pt x="1943" y="2360"/>
                </a:lnTo>
                <a:lnTo>
                  <a:pt x="1977" y="2316"/>
                </a:lnTo>
                <a:lnTo>
                  <a:pt x="1930" y="2332"/>
                </a:lnTo>
                <a:lnTo>
                  <a:pt x="1836" y="2393"/>
                </a:lnTo>
                <a:lnTo>
                  <a:pt x="1788" y="2370"/>
                </a:lnTo>
                <a:lnTo>
                  <a:pt x="1756" y="2357"/>
                </a:lnTo>
                <a:lnTo>
                  <a:pt x="1719" y="2350"/>
                </a:lnTo>
                <a:lnTo>
                  <a:pt x="1664" y="2326"/>
                </a:lnTo>
                <a:lnTo>
                  <a:pt x="1646" y="2274"/>
                </a:lnTo>
                <a:lnTo>
                  <a:pt x="1665" y="2210"/>
                </a:lnTo>
                <a:lnTo>
                  <a:pt x="1669" y="2167"/>
                </a:lnTo>
                <a:lnTo>
                  <a:pt x="1651" y="2132"/>
                </a:lnTo>
                <a:lnTo>
                  <a:pt x="1587" y="2122"/>
                </a:lnTo>
                <a:lnTo>
                  <a:pt x="1630" y="2081"/>
                </a:lnTo>
                <a:lnTo>
                  <a:pt x="1641" y="2018"/>
                </a:lnTo>
                <a:lnTo>
                  <a:pt x="1580" y="2077"/>
                </a:lnTo>
                <a:lnTo>
                  <a:pt x="1510" y="2092"/>
                </a:lnTo>
                <a:lnTo>
                  <a:pt x="1568" y="2045"/>
                </a:lnTo>
                <a:lnTo>
                  <a:pt x="1600" y="1996"/>
                </a:lnTo>
                <a:lnTo>
                  <a:pt x="1646" y="1955"/>
                </a:lnTo>
                <a:lnTo>
                  <a:pt x="1667" y="1892"/>
                </a:lnTo>
                <a:lnTo>
                  <a:pt x="1578" y="1964"/>
                </a:lnTo>
                <a:lnTo>
                  <a:pt x="1521" y="1993"/>
                </a:lnTo>
                <a:lnTo>
                  <a:pt x="1464" y="2061"/>
                </a:lnTo>
                <a:lnTo>
                  <a:pt x="1424" y="2026"/>
                </a:lnTo>
                <a:lnTo>
                  <a:pt x="1446" y="1981"/>
                </a:lnTo>
                <a:lnTo>
                  <a:pt x="1427" y="1919"/>
                </a:lnTo>
                <a:lnTo>
                  <a:pt x="1402" y="1888"/>
                </a:lnTo>
                <a:lnTo>
                  <a:pt x="1424" y="1868"/>
                </a:lnTo>
                <a:lnTo>
                  <a:pt x="1352" y="1816"/>
                </a:lnTo>
                <a:lnTo>
                  <a:pt x="1303" y="1814"/>
                </a:lnTo>
                <a:lnTo>
                  <a:pt x="1250" y="1773"/>
                </a:lnTo>
                <a:lnTo>
                  <a:pt x="1118" y="1781"/>
                </a:lnTo>
                <a:lnTo>
                  <a:pt x="1014" y="1811"/>
                </a:lnTo>
                <a:lnTo>
                  <a:pt x="922" y="1840"/>
                </a:lnTo>
                <a:lnTo>
                  <a:pt x="856" y="1834"/>
                </a:lnTo>
                <a:lnTo>
                  <a:pt x="764" y="1877"/>
                </a:lnTo>
                <a:lnTo>
                  <a:pt x="694" y="1897"/>
                </a:lnTo>
                <a:lnTo>
                  <a:pt x="664" y="1942"/>
                </a:lnTo>
                <a:lnTo>
                  <a:pt x="624" y="1976"/>
                </a:lnTo>
                <a:lnTo>
                  <a:pt x="563" y="1978"/>
                </a:lnTo>
                <a:lnTo>
                  <a:pt x="515" y="1986"/>
                </a:lnTo>
                <a:lnTo>
                  <a:pt x="458" y="1970"/>
                </a:lnTo>
                <a:lnTo>
                  <a:pt x="404" y="1979"/>
                </a:lnTo>
                <a:lnTo>
                  <a:pt x="353" y="1983"/>
                </a:lnTo>
                <a:lnTo>
                  <a:pt x="294" y="2029"/>
                </a:lnTo>
                <a:lnTo>
                  <a:pt x="274" y="2025"/>
                </a:lnTo>
                <a:lnTo>
                  <a:pt x="230" y="2049"/>
                </a:lnTo>
                <a:lnTo>
                  <a:pt x="185" y="2076"/>
                </a:lnTo>
                <a:lnTo>
                  <a:pt x="135" y="2072"/>
                </a:lnTo>
                <a:lnTo>
                  <a:pt x="87" y="2072"/>
                </a:lnTo>
                <a:lnTo>
                  <a:pt x="32" y="2018"/>
                </a:lnTo>
                <a:lnTo>
                  <a:pt x="0" y="2002"/>
                </a:lnTo>
                <a:lnTo>
                  <a:pt x="19" y="1953"/>
                </a:lnTo>
                <a:lnTo>
                  <a:pt x="59" y="1942"/>
                </a:lnTo>
                <a:lnTo>
                  <a:pt x="78" y="1923"/>
                </a:lnTo>
                <a:lnTo>
                  <a:pt x="86" y="1892"/>
                </a:lnTo>
                <a:lnTo>
                  <a:pt x="115" y="1833"/>
                </a:lnTo>
                <a:lnTo>
                  <a:pt x="124" y="1783"/>
                </a:lnTo>
                <a:lnTo>
                  <a:pt x="114" y="1697"/>
                </a:lnTo>
                <a:lnTo>
                  <a:pt x="117" y="1648"/>
                </a:lnTo>
                <a:lnTo>
                  <a:pt x="135" y="1600"/>
                </a:lnTo>
                <a:lnTo>
                  <a:pt x="123" y="1544"/>
                </a:lnTo>
                <a:lnTo>
                  <a:pt x="128" y="1519"/>
                </a:lnTo>
                <a:lnTo>
                  <a:pt x="105" y="1486"/>
                </a:lnTo>
                <a:lnTo>
                  <a:pt x="115" y="1419"/>
                </a:lnTo>
                <a:lnTo>
                  <a:pt x="91" y="1352"/>
                </a:lnTo>
                <a:lnTo>
                  <a:pt x="90" y="1315"/>
                </a:lnTo>
                <a:lnTo>
                  <a:pt x="113" y="1352"/>
                </a:lnTo>
                <a:lnTo>
                  <a:pt x="108" y="1273"/>
                </a:lnTo>
                <a:lnTo>
                  <a:pt x="138" y="1298"/>
                </a:lnTo>
                <a:lnTo>
                  <a:pt x="151" y="1331"/>
                </a:lnTo>
                <a:lnTo>
                  <a:pt x="161" y="1287"/>
                </a:lnTo>
                <a:lnTo>
                  <a:pt x="142" y="1220"/>
                </a:lnTo>
                <a:lnTo>
                  <a:pt x="141" y="1193"/>
                </a:lnTo>
                <a:lnTo>
                  <a:pt x="130" y="1168"/>
                </a:lnTo>
                <a:lnTo>
                  <a:pt x="149" y="1119"/>
                </a:lnTo>
                <a:lnTo>
                  <a:pt x="169" y="1098"/>
                </a:lnTo>
                <a:lnTo>
                  <a:pt x="189" y="1055"/>
                </a:lnTo>
                <a:lnTo>
                  <a:pt x="191" y="1005"/>
                </a:lnTo>
                <a:lnTo>
                  <a:pt x="235" y="944"/>
                </a:lnTo>
                <a:lnTo>
                  <a:pt x="227" y="1009"/>
                </a:lnTo>
                <a:lnTo>
                  <a:pt x="270" y="950"/>
                </a:lnTo>
                <a:lnTo>
                  <a:pt x="336" y="922"/>
                </a:lnTo>
                <a:lnTo>
                  <a:pt x="379" y="886"/>
                </a:lnTo>
                <a:lnTo>
                  <a:pt x="442" y="854"/>
                </a:lnTo>
                <a:lnTo>
                  <a:pt x="476" y="848"/>
                </a:lnTo>
                <a:lnTo>
                  <a:pt x="495" y="858"/>
                </a:lnTo>
                <a:lnTo>
                  <a:pt x="559" y="826"/>
                </a:lnTo>
                <a:lnTo>
                  <a:pt x="606" y="817"/>
                </a:lnTo>
                <a:lnTo>
                  <a:pt x="621" y="798"/>
                </a:lnTo>
                <a:lnTo>
                  <a:pt x="642" y="791"/>
                </a:lnTo>
                <a:lnTo>
                  <a:pt x="682" y="793"/>
                </a:lnTo>
                <a:lnTo>
                  <a:pt x="765" y="768"/>
                </a:lnTo>
                <a:lnTo>
                  <a:pt x="812" y="730"/>
                </a:lnTo>
                <a:lnTo>
                  <a:pt x="840" y="684"/>
                </a:lnTo>
                <a:lnTo>
                  <a:pt x="891" y="641"/>
                </a:lnTo>
                <a:lnTo>
                  <a:pt x="900" y="607"/>
                </a:lnTo>
                <a:lnTo>
                  <a:pt x="910" y="561"/>
                </a:lnTo>
                <a:lnTo>
                  <a:pt x="974" y="489"/>
                </a:lnTo>
                <a:lnTo>
                  <a:pt x="993" y="562"/>
                </a:lnTo>
                <a:lnTo>
                  <a:pt x="1028" y="545"/>
                </a:lnTo>
                <a:lnTo>
                  <a:pt x="1008" y="505"/>
                </a:lnTo>
                <a:lnTo>
                  <a:pt x="1038" y="464"/>
                </a:lnTo>
                <a:lnTo>
                  <a:pt x="1068" y="482"/>
                </a:lnTo>
                <a:lnTo>
                  <a:pt x="1087" y="417"/>
                </a:lnTo>
                <a:lnTo>
                  <a:pt x="1134" y="375"/>
                </a:lnTo>
                <a:lnTo>
                  <a:pt x="1157" y="342"/>
                </a:lnTo>
                <a:lnTo>
                  <a:pt x="1196" y="327"/>
                </a:lnTo>
                <a:lnTo>
                  <a:pt x="1201" y="303"/>
                </a:lnTo>
                <a:lnTo>
                  <a:pt x="1232" y="313"/>
                </a:lnTo>
                <a:lnTo>
                  <a:pt x="1236" y="292"/>
                </a:lnTo>
                <a:lnTo>
                  <a:pt x="1271" y="280"/>
                </a:lnTo>
                <a:lnTo>
                  <a:pt x="1308" y="268"/>
                </a:lnTo>
                <a:lnTo>
                  <a:pt x="1358" y="307"/>
                </a:lnTo>
                <a:lnTo>
                  <a:pt x="1392" y="358"/>
                </a:lnTo>
                <a:lnTo>
                  <a:pt x="1439" y="358"/>
                </a:lnTo>
                <a:lnTo>
                  <a:pt x="1485" y="366"/>
                </a:lnTo>
                <a:lnTo>
                  <a:pt x="1476" y="320"/>
                </a:lnTo>
                <a:lnTo>
                  <a:pt x="1521" y="251"/>
                </a:lnTo>
                <a:lnTo>
                  <a:pt x="1558" y="229"/>
                </a:lnTo>
                <a:lnTo>
                  <a:pt x="1549" y="208"/>
                </a:lnTo>
                <a:lnTo>
                  <a:pt x="1588" y="159"/>
                </a:lnTo>
                <a:lnTo>
                  <a:pt x="1637" y="129"/>
                </a:lnTo>
                <a:lnTo>
                  <a:pt x="1674" y="139"/>
                </a:lnTo>
                <a:lnTo>
                  <a:pt x="1739" y="123"/>
                </a:lnTo>
                <a:lnTo>
                  <a:pt x="1743" y="80"/>
                </a:lnTo>
                <a:lnTo>
                  <a:pt x="1691" y="52"/>
                </a:lnTo>
                <a:lnTo>
                  <a:pt x="1733" y="39"/>
                </a:lnTo>
                <a:lnTo>
                  <a:pt x="1780" y="60"/>
                </a:lnTo>
                <a:lnTo>
                  <a:pt x="1815" y="95"/>
                </a:lnTo>
                <a:lnTo>
                  <a:pt x="1876" y="117"/>
                </a:lnTo>
                <a:lnTo>
                  <a:pt x="1898" y="108"/>
                </a:lnTo>
                <a:lnTo>
                  <a:pt x="1941" y="135"/>
                </a:lnTo>
                <a:lnTo>
                  <a:pt x="1988" y="110"/>
                </a:lnTo>
                <a:lnTo>
                  <a:pt x="2015" y="118"/>
                </a:lnTo>
                <a:lnTo>
                  <a:pt x="2035" y="101"/>
                </a:lnTo>
                <a:lnTo>
                  <a:pt x="2064" y="143"/>
                </a:lnTo>
                <a:lnTo>
                  <a:pt x="2038" y="189"/>
                </a:lnTo>
                <a:lnTo>
                  <a:pt x="2005" y="223"/>
                </a:lnTo>
                <a:lnTo>
                  <a:pt x="1978" y="226"/>
                </a:lnTo>
                <a:lnTo>
                  <a:pt x="1982" y="260"/>
                </a:lnTo>
                <a:lnTo>
                  <a:pt x="1954" y="303"/>
                </a:lnTo>
                <a:lnTo>
                  <a:pt x="1921" y="345"/>
                </a:lnTo>
                <a:lnTo>
                  <a:pt x="1923" y="369"/>
                </a:lnTo>
                <a:lnTo>
                  <a:pt x="1974" y="416"/>
                </a:lnTo>
                <a:lnTo>
                  <a:pt x="2027" y="443"/>
                </a:lnTo>
                <a:lnTo>
                  <a:pt x="2060" y="472"/>
                </a:lnTo>
                <a:lnTo>
                  <a:pt x="2105" y="523"/>
                </a:lnTo>
                <a:lnTo>
                  <a:pt x="2126" y="523"/>
                </a:lnTo>
                <a:lnTo>
                  <a:pt x="2161" y="545"/>
                </a:lnTo>
                <a:lnTo>
                  <a:pt x="2167" y="571"/>
                </a:lnTo>
                <a:lnTo>
                  <a:pt x="2232" y="600"/>
                </a:lnTo>
                <a:lnTo>
                  <a:pt x="2287" y="571"/>
                </a:lnTo>
                <a:lnTo>
                  <a:pt x="2310" y="525"/>
                </a:lnTo>
                <a:lnTo>
                  <a:pt x="2332" y="487"/>
                </a:lnTo>
                <a:lnTo>
                  <a:pt x="2350" y="440"/>
                </a:lnTo>
                <a:lnTo>
                  <a:pt x="2384" y="373"/>
                </a:lnTo>
                <a:lnTo>
                  <a:pt x="2381" y="332"/>
                </a:lnTo>
                <a:lnTo>
                  <a:pt x="2390" y="307"/>
                </a:lnTo>
                <a:lnTo>
                  <a:pt x="2389" y="258"/>
                </a:lnTo>
                <a:lnTo>
                  <a:pt x="2408" y="194"/>
                </a:lnTo>
                <a:lnTo>
                  <a:pt x="2425" y="177"/>
                </a:lnTo>
                <a:lnTo>
                  <a:pt x="2417" y="148"/>
                </a:lnTo>
                <a:lnTo>
                  <a:pt x="2441" y="103"/>
                </a:lnTo>
                <a:lnTo>
                  <a:pt x="2461" y="56"/>
                </a:lnTo>
                <a:lnTo>
                  <a:pt x="2466" y="32"/>
                </a:lnTo>
                <a:lnTo>
                  <a:pt x="2498" y="0"/>
                </a:lnTo>
                <a:lnTo>
                  <a:pt x="2514" y="42"/>
                </a:lnTo>
                <a:lnTo>
                  <a:pt x="2512" y="95"/>
                </a:lnTo>
                <a:lnTo>
                  <a:pt x="2530" y="105"/>
                </a:lnTo>
                <a:lnTo>
                  <a:pt x="2528" y="141"/>
                </a:lnTo>
                <a:lnTo>
                  <a:pt x="2549" y="184"/>
                </a:lnTo>
                <a:lnTo>
                  <a:pt x="2548" y="233"/>
                </a:lnTo>
                <a:lnTo>
                  <a:pt x="2540" y="264"/>
                </a:lnTo>
                <a:moveTo>
                  <a:pt x="1865" y="2560"/>
                </a:moveTo>
                <a:lnTo>
                  <a:pt x="1914" y="2590"/>
                </a:lnTo>
                <a:lnTo>
                  <a:pt x="1959" y="2578"/>
                </a:lnTo>
                <a:lnTo>
                  <a:pt x="2023" y="2562"/>
                </a:lnTo>
                <a:lnTo>
                  <a:pt x="2061" y="2567"/>
                </a:lnTo>
                <a:lnTo>
                  <a:pt x="2004" y="2667"/>
                </a:lnTo>
                <a:lnTo>
                  <a:pt x="1962" y="2696"/>
                </a:lnTo>
                <a:lnTo>
                  <a:pt x="1911" y="2764"/>
                </a:lnTo>
                <a:lnTo>
                  <a:pt x="1902" y="2741"/>
                </a:lnTo>
                <a:lnTo>
                  <a:pt x="1816" y="2800"/>
                </a:lnTo>
                <a:lnTo>
                  <a:pt x="1805" y="2795"/>
                </a:lnTo>
                <a:lnTo>
                  <a:pt x="1765" y="2793"/>
                </a:lnTo>
                <a:lnTo>
                  <a:pt x="1769" y="2721"/>
                </a:lnTo>
                <a:lnTo>
                  <a:pt x="1795" y="2665"/>
                </a:lnTo>
                <a:lnTo>
                  <a:pt x="1800" y="2592"/>
                </a:lnTo>
                <a:lnTo>
                  <a:pt x="1824" y="2553"/>
                </a:lnTo>
                <a:lnTo>
                  <a:pt x="1865" y="2560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8E007AD3-D702-2120-7A3F-D589B085D8EA}"/>
              </a:ext>
            </a:extLst>
          </p:cNvPr>
          <p:cNvSpPr>
            <a:spLocks/>
          </p:cNvSpPr>
          <p:nvPr/>
        </p:nvSpPr>
        <p:spPr bwMode="auto">
          <a:xfrm>
            <a:off x="3804377" y="2715655"/>
            <a:ext cx="142875" cy="64294"/>
          </a:xfrm>
          <a:custGeom>
            <a:avLst/>
            <a:gdLst>
              <a:gd name="T0" fmla="*/ 120 w 120"/>
              <a:gd name="T1" fmla="*/ 19 h 54"/>
              <a:gd name="T2" fmla="*/ 119 w 120"/>
              <a:gd name="T3" fmla="*/ 27 h 54"/>
              <a:gd name="T4" fmla="*/ 110 w 120"/>
              <a:gd name="T5" fmla="*/ 27 h 54"/>
              <a:gd name="T6" fmla="*/ 114 w 120"/>
              <a:gd name="T7" fmla="*/ 32 h 54"/>
              <a:gd name="T8" fmla="*/ 109 w 120"/>
              <a:gd name="T9" fmla="*/ 45 h 54"/>
              <a:gd name="T10" fmla="*/ 107 w 120"/>
              <a:gd name="T11" fmla="*/ 48 h 54"/>
              <a:gd name="T12" fmla="*/ 92 w 120"/>
              <a:gd name="T13" fmla="*/ 49 h 54"/>
              <a:gd name="T14" fmla="*/ 85 w 120"/>
              <a:gd name="T15" fmla="*/ 54 h 54"/>
              <a:gd name="T16" fmla="*/ 71 w 120"/>
              <a:gd name="T17" fmla="*/ 52 h 54"/>
              <a:gd name="T18" fmla="*/ 47 w 120"/>
              <a:gd name="T19" fmla="*/ 47 h 54"/>
              <a:gd name="T20" fmla="*/ 43 w 120"/>
              <a:gd name="T21" fmla="*/ 40 h 54"/>
              <a:gd name="T22" fmla="*/ 27 w 120"/>
              <a:gd name="T23" fmla="*/ 43 h 54"/>
              <a:gd name="T24" fmla="*/ 25 w 120"/>
              <a:gd name="T25" fmla="*/ 47 h 54"/>
              <a:gd name="T26" fmla="*/ 15 w 120"/>
              <a:gd name="T27" fmla="*/ 44 h 54"/>
              <a:gd name="T28" fmla="*/ 7 w 120"/>
              <a:gd name="T29" fmla="*/ 44 h 54"/>
              <a:gd name="T30" fmla="*/ 0 w 120"/>
              <a:gd name="T31" fmla="*/ 40 h 54"/>
              <a:gd name="T32" fmla="*/ 2 w 120"/>
              <a:gd name="T33" fmla="*/ 35 h 54"/>
              <a:gd name="T34" fmla="*/ 1 w 120"/>
              <a:gd name="T35" fmla="*/ 31 h 54"/>
              <a:gd name="T36" fmla="*/ 6 w 120"/>
              <a:gd name="T37" fmla="*/ 30 h 54"/>
              <a:gd name="T38" fmla="*/ 15 w 120"/>
              <a:gd name="T39" fmla="*/ 36 h 54"/>
              <a:gd name="T40" fmla="*/ 16 w 120"/>
              <a:gd name="T41" fmla="*/ 30 h 54"/>
              <a:gd name="T42" fmla="*/ 31 w 120"/>
              <a:gd name="T43" fmla="*/ 31 h 54"/>
              <a:gd name="T44" fmla="*/ 42 w 120"/>
              <a:gd name="T45" fmla="*/ 28 h 54"/>
              <a:gd name="T46" fmla="*/ 50 w 120"/>
              <a:gd name="T47" fmla="*/ 28 h 54"/>
              <a:gd name="T48" fmla="*/ 55 w 120"/>
              <a:gd name="T49" fmla="*/ 32 h 54"/>
              <a:gd name="T50" fmla="*/ 57 w 120"/>
              <a:gd name="T51" fmla="*/ 29 h 54"/>
              <a:gd name="T52" fmla="*/ 53 w 120"/>
              <a:gd name="T53" fmla="*/ 16 h 54"/>
              <a:gd name="T54" fmla="*/ 59 w 120"/>
              <a:gd name="T55" fmla="*/ 13 h 54"/>
              <a:gd name="T56" fmla="*/ 64 w 120"/>
              <a:gd name="T57" fmla="*/ 4 h 54"/>
              <a:gd name="T58" fmla="*/ 77 w 120"/>
              <a:gd name="T59" fmla="*/ 10 h 54"/>
              <a:gd name="T60" fmla="*/ 85 w 120"/>
              <a:gd name="T61" fmla="*/ 2 h 54"/>
              <a:gd name="T62" fmla="*/ 90 w 120"/>
              <a:gd name="T63" fmla="*/ 0 h 54"/>
              <a:gd name="T64" fmla="*/ 103 w 120"/>
              <a:gd name="T65" fmla="*/ 7 h 54"/>
              <a:gd name="T66" fmla="*/ 111 w 120"/>
              <a:gd name="T67" fmla="*/ 6 h 54"/>
              <a:gd name="T68" fmla="*/ 119 w 120"/>
              <a:gd name="T69" fmla="*/ 9 h 54"/>
              <a:gd name="T70" fmla="*/ 118 w 120"/>
              <a:gd name="T71" fmla="*/ 12 h 54"/>
              <a:gd name="T72" fmla="*/ 120 w 120"/>
              <a:gd name="T73" fmla="*/ 1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54">
                <a:moveTo>
                  <a:pt x="120" y="19"/>
                </a:moveTo>
                <a:lnTo>
                  <a:pt x="119" y="27"/>
                </a:lnTo>
                <a:lnTo>
                  <a:pt x="110" y="27"/>
                </a:lnTo>
                <a:lnTo>
                  <a:pt x="114" y="32"/>
                </a:lnTo>
                <a:lnTo>
                  <a:pt x="109" y="45"/>
                </a:lnTo>
                <a:lnTo>
                  <a:pt x="107" y="48"/>
                </a:lnTo>
                <a:lnTo>
                  <a:pt x="92" y="49"/>
                </a:lnTo>
                <a:lnTo>
                  <a:pt x="85" y="54"/>
                </a:lnTo>
                <a:lnTo>
                  <a:pt x="71" y="52"/>
                </a:lnTo>
                <a:lnTo>
                  <a:pt x="47" y="47"/>
                </a:lnTo>
                <a:lnTo>
                  <a:pt x="43" y="40"/>
                </a:lnTo>
                <a:lnTo>
                  <a:pt x="27" y="43"/>
                </a:lnTo>
                <a:lnTo>
                  <a:pt x="25" y="47"/>
                </a:lnTo>
                <a:lnTo>
                  <a:pt x="15" y="44"/>
                </a:lnTo>
                <a:lnTo>
                  <a:pt x="7" y="44"/>
                </a:lnTo>
                <a:lnTo>
                  <a:pt x="0" y="40"/>
                </a:lnTo>
                <a:lnTo>
                  <a:pt x="2" y="35"/>
                </a:lnTo>
                <a:lnTo>
                  <a:pt x="1" y="31"/>
                </a:lnTo>
                <a:lnTo>
                  <a:pt x="6" y="30"/>
                </a:lnTo>
                <a:lnTo>
                  <a:pt x="15" y="36"/>
                </a:lnTo>
                <a:lnTo>
                  <a:pt x="16" y="30"/>
                </a:lnTo>
                <a:lnTo>
                  <a:pt x="31" y="31"/>
                </a:lnTo>
                <a:lnTo>
                  <a:pt x="42" y="28"/>
                </a:lnTo>
                <a:lnTo>
                  <a:pt x="50" y="28"/>
                </a:lnTo>
                <a:lnTo>
                  <a:pt x="55" y="32"/>
                </a:lnTo>
                <a:lnTo>
                  <a:pt x="57" y="29"/>
                </a:lnTo>
                <a:lnTo>
                  <a:pt x="53" y="16"/>
                </a:lnTo>
                <a:lnTo>
                  <a:pt x="59" y="13"/>
                </a:lnTo>
                <a:lnTo>
                  <a:pt x="64" y="4"/>
                </a:lnTo>
                <a:lnTo>
                  <a:pt x="77" y="10"/>
                </a:lnTo>
                <a:lnTo>
                  <a:pt x="85" y="2"/>
                </a:lnTo>
                <a:lnTo>
                  <a:pt x="90" y="0"/>
                </a:lnTo>
                <a:lnTo>
                  <a:pt x="103" y="7"/>
                </a:lnTo>
                <a:lnTo>
                  <a:pt x="111" y="6"/>
                </a:lnTo>
                <a:lnTo>
                  <a:pt x="119" y="9"/>
                </a:lnTo>
                <a:lnTo>
                  <a:pt x="118" y="12"/>
                </a:lnTo>
                <a:lnTo>
                  <a:pt x="120" y="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DC248FB3-8148-9673-BF4F-ABF46996BD6B}"/>
              </a:ext>
            </a:extLst>
          </p:cNvPr>
          <p:cNvSpPr>
            <a:spLocks/>
          </p:cNvSpPr>
          <p:nvPr/>
        </p:nvSpPr>
        <p:spPr bwMode="auto">
          <a:xfrm>
            <a:off x="4524706" y="2943064"/>
            <a:ext cx="30956" cy="23813"/>
          </a:xfrm>
          <a:custGeom>
            <a:avLst/>
            <a:gdLst>
              <a:gd name="T0" fmla="*/ 14 w 108"/>
              <a:gd name="T1" fmla="*/ 1 h 85"/>
              <a:gd name="T2" fmla="*/ 38 w 108"/>
              <a:gd name="T3" fmla="*/ 23 h 85"/>
              <a:gd name="T4" fmla="*/ 69 w 108"/>
              <a:gd name="T5" fmla="*/ 23 h 85"/>
              <a:gd name="T6" fmla="*/ 71 w 108"/>
              <a:gd name="T7" fmla="*/ 36 h 85"/>
              <a:gd name="T8" fmla="*/ 108 w 108"/>
              <a:gd name="T9" fmla="*/ 85 h 85"/>
              <a:gd name="T10" fmla="*/ 58 w 108"/>
              <a:gd name="T11" fmla="*/ 74 h 85"/>
              <a:gd name="T12" fmla="*/ 16 w 108"/>
              <a:gd name="T13" fmla="*/ 35 h 85"/>
              <a:gd name="T14" fmla="*/ 0 w 108"/>
              <a:gd name="T15" fmla="*/ 3 h 85"/>
              <a:gd name="T16" fmla="*/ 14 w 108"/>
              <a:gd name="T17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85">
                <a:moveTo>
                  <a:pt x="14" y="1"/>
                </a:moveTo>
                <a:lnTo>
                  <a:pt x="38" y="23"/>
                </a:lnTo>
                <a:lnTo>
                  <a:pt x="69" y="23"/>
                </a:lnTo>
                <a:lnTo>
                  <a:pt x="71" y="36"/>
                </a:lnTo>
                <a:lnTo>
                  <a:pt x="108" y="85"/>
                </a:lnTo>
                <a:lnTo>
                  <a:pt x="58" y="74"/>
                </a:lnTo>
                <a:lnTo>
                  <a:pt x="16" y="35"/>
                </a:lnTo>
                <a:lnTo>
                  <a:pt x="0" y="3"/>
                </a:lnTo>
                <a:lnTo>
                  <a:pt x="14" y="0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4" name="Freeform 16">
            <a:extLst>
              <a:ext uri="{FF2B5EF4-FFF2-40B4-BE49-F238E27FC236}">
                <a16:creationId xmlns:a16="http://schemas.microsoft.com/office/drawing/2014/main" id="{EF427607-4529-A99E-FFBC-B93E2D5551D6}"/>
              </a:ext>
            </a:extLst>
          </p:cNvPr>
          <p:cNvSpPr>
            <a:spLocks/>
          </p:cNvSpPr>
          <p:nvPr/>
        </p:nvSpPr>
        <p:spPr bwMode="auto">
          <a:xfrm>
            <a:off x="4521133" y="2890678"/>
            <a:ext cx="113110" cy="88106"/>
          </a:xfrm>
          <a:custGeom>
            <a:avLst/>
            <a:gdLst>
              <a:gd name="T0" fmla="*/ 40 w 95"/>
              <a:gd name="T1" fmla="*/ 13 h 74"/>
              <a:gd name="T2" fmla="*/ 48 w 95"/>
              <a:gd name="T3" fmla="*/ 15 h 74"/>
              <a:gd name="T4" fmla="*/ 50 w 95"/>
              <a:gd name="T5" fmla="*/ 9 h 74"/>
              <a:gd name="T6" fmla="*/ 58 w 95"/>
              <a:gd name="T7" fmla="*/ 1 h 74"/>
              <a:gd name="T8" fmla="*/ 69 w 95"/>
              <a:gd name="T9" fmla="*/ 12 h 74"/>
              <a:gd name="T10" fmla="*/ 81 w 95"/>
              <a:gd name="T11" fmla="*/ 27 h 74"/>
              <a:gd name="T12" fmla="*/ 89 w 95"/>
              <a:gd name="T13" fmla="*/ 28 h 74"/>
              <a:gd name="T14" fmla="*/ 95 w 95"/>
              <a:gd name="T15" fmla="*/ 33 h 74"/>
              <a:gd name="T16" fmla="*/ 82 w 95"/>
              <a:gd name="T17" fmla="*/ 35 h 74"/>
              <a:gd name="T18" fmla="*/ 82 w 95"/>
              <a:gd name="T19" fmla="*/ 51 h 74"/>
              <a:gd name="T20" fmla="*/ 80 w 95"/>
              <a:gd name="T21" fmla="*/ 58 h 74"/>
              <a:gd name="T22" fmla="*/ 75 w 95"/>
              <a:gd name="T23" fmla="*/ 63 h 74"/>
              <a:gd name="T24" fmla="*/ 77 w 95"/>
              <a:gd name="T25" fmla="*/ 73 h 74"/>
              <a:gd name="T26" fmla="*/ 73 w 95"/>
              <a:gd name="T27" fmla="*/ 74 h 74"/>
              <a:gd name="T28" fmla="*/ 61 w 95"/>
              <a:gd name="T29" fmla="*/ 63 h 74"/>
              <a:gd name="T30" fmla="*/ 65 w 95"/>
              <a:gd name="T31" fmla="*/ 53 h 74"/>
              <a:gd name="T32" fmla="*/ 59 w 95"/>
              <a:gd name="T33" fmla="*/ 47 h 74"/>
              <a:gd name="T34" fmla="*/ 52 w 95"/>
              <a:gd name="T35" fmla="*/ 49 h 74"/>
              <a:gd name="T36" fmla="*/ 35 w 95"/>
              <a:gd name="T37" fmla="*/ 64 h 74"/>
              <a:gd name="T38" fmla="*/ 32 w 95"/>
              <a:gd name="T39" fmla="*/ 49 h 74"/>
              <a:gd name="T40" fmla="*/ 24 w 95"/>
              <a:gd name="T41" fmla="*/ 46 h 74"/>
              <a:gd name="T42" fmla="*/ 16 w 95"/>
              <a:gd name="T43" fmla="*/ 40 h 74"/>
              <a:gd name="T44" fmla="*/ 19 w 95"/>
              <a:gd name="T45" fmla="*/ 34 h 74"/>
              <a:gd name="T46" fmla="*/ 9 w 95"/>
              <a:gd name="T47" fmla="*/ 27 h 74"/>
              <a:gd name="T48" fmla="*/ 11 w 95"/>
              <a:gd name="T49" fmla="*/ 22 h 74"/>
              <a:gd name="T50" fmla="*/ 4 w 95"/>
              <a:gd name="T51" fmla="*/ 18 h 74"/>
              <a:gd name="T52" fmla="*/ 0 w 95"/>
              <a:gd name="T53" fmla="*/ 13 h 74"/>
              <a:gd name="T54" fmla="*/ 3 w 95"/>
              <a:gd name="T55" fmla="*/ 9 h 74"/>
              <a:gd name="T56" fmla="*/ 17 w 95"/>
              <a:gd name="T57" fmla="*/ 15 h 74"/>
              <a:gd name="T58" fmla="*/ 26 w 95"/>
              <a:gd name="T59" fmla="*/ 17 h 74"/>
              <a:gd name="T60" fmla="*/ 28 w 95"/>
              <a:gd name="T61" fmla="*/ 14 h 74"/>
              <a:gd name="T62" fmla="*/ 18 w 95"/>
              <a:gd name="T63" fmla="*/ 3 h 74"/>
              <a:gd name="T64" fmla="*/ 21 w 95"/>
              <a:gd name="T65" fmla="*/ 0 h 74"/>
              <a:gd name="T66" fmla="*/ 26 w 95"/>
              <a:gd name="T67" fmla="*/ 1 h 74"/>
              <a:gd name="T68" fmla="*/ 40 w 95"/>
              <a:gd name="T69" fmla="*/ 1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" h="74">
                <a:moveTo>
                  <a:pt x="40" y="13"/>
                </a:moveTo>
                <a:lnTo>
                  <a:pt x="48" y="15"/>
                </a:lnTo>
                <a:lnTo>
                  <a:pt x="50" y="9"/>
                </a:lnTo>
                <a:lnTo>
                  <a:pt x="58" y="1"/>
                </a:lnTo>
                <a:lnTo>
                  <a:pt x="69" y="12"/>
                </a:lnTo>
                <a:lnTo>
                  <a:pt x="81" y="27"/>
                </a:lnTo>
                <a:lnTo>
                  <a:pt x="89" y="28"/>
                </a:lnTo>
                <a:lnTo>
                  <a:pt x="95" y="33"/>
                </a:lnTo>
                <a:lnTo>
                  <a:pt x="82" y="35"/>
                </a:lnTo>
                <a:lnTo>
                  <a:pt x="82" y="51"/>
                </a:lnTo>
                <a:lnTo>
                  <a:pt x="80" y="58"/>
                </a:lnTo>
                <a:lnTo>
                  <a:pt x="75" y="63"/>
                </a:lnTo>
                <a:lnTo>
                  <a:pt x="77" y="73"/>
                </a:lnTo>
                <a:lnTo>
                  <a:pt x="73" y="74"/>
                </a:lnTo>
                <a:lnTo>
                  <a:pt x="61" y="63"/>
                </a:lnTo>
                <a:lnTo>
                  <a:pt x="65" y="53"/>
                </a:lnTo>
                <a:lnTo>
                  <a:pt x="59" y="47"/>
                </a:lnTo>
                <a:lnTo>
                  <a:pt x="52" y="49"/>
                </a:lnTo>
                <a:lnTo>
                  <a:pt x="35" y="64"/>
                </a:lnTo>
                <a:lnTo>
                  <a:pt x="32" y="49"/>
                </a:lnTo>
                <a:lnTo>
                  <a:pt x="24" y="46"/>
                </a:lnTo>
                <a:lnTo>
                  <a:pt x="16" y="40"/>
                </a:lnTo>
                <a:lnTo>
                  <a:pt x="19" y="34"/>
                </a:lnTo>
                <a:lnTo>
                  <a:pt x="9" y="27"/>
                </a:lnTo>
                <a:lnTo>
                  <a:pt x="11" y="22"/>
                </a:lnTo>
                <a:lnTo>
                  <a:pt x="4" y="18"/>
                </a:lnTo>
                <a:lnTo>
                  <a:pt x="0" y="13"/>
                </a:lnTo>
                <a:lnTo>
                  <a:pt x="3" y="9"/>
                </a:lnTo>
                <a:lnTo>
                  <a:pt x="17" y="15"/>
                </a:lnTo>
                <a:lnTo>
                  <a:pt x="26" y="17"/>
                </a:lnTo>
                <a:lnTo>
                  <a:pt x="28" y="14"/>
                </a:lnTo>
                <a:lnTo>
                  <a:pt x="18" y="3"/>
                </a:lnTo>
                <a:lnTo>
                  <a:pt x="21" y="0"/>
                </a:lnTo>
                <a:lnTo>
                  <a:pt x="26" y="1"/>
                </a:lnTo>
                <a:lnTo>
                  <a:pt x="40" y="1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290DB631-1940-8FCF-54A7-8D0F2E0C6604}"/>
              </a:ext>
            </a:extLst>
          </p:cNvPr>
          <p:cNvSpPr>
            <a:spLocks/>
          </p:cNvSpPr>
          <p:nvPr/>
        </p:nvSpPr>
        <p:spPr bwMode="auto">
          <a:xfrm>
            <a:off x="4255624" y="3982480"/>
            <a:ext cx="36910" cy="53579"/>
          </a:xfrm>
          <a:custGeom>
            <a:avLst/>
            <a:gdLst>
              <a:gd name="T0" fmla="*/ 5 w 31"/>
              <a:gd name="T1" fmla="*/ 45 h 45"/>
              <a:gd name="T2" fmla="*/ 4 w 31"/>
              <a:gd name="T3" fmla="*/ 20 h 45"/>
              <a:gd name="T4" fmla="*/ 0 w 31"/>
              <a:gd name="T5" fmla="*/ 10 h 45"/>
              <a:gd name="T6" fmla="*/ 11 w 31"/>
              <a:gd name="T7" fmla="*/ 12 h 45"/>
              <a:gd name="T8" fmla="*/ 16 w 31"/>
              <a:gd name="T9" fmla="*/ 0 h 45"/>
              <a:gd name="T10" fmla="*/ 26 w 31"/>
              <a:gd name="T11" fmla="*/ 2 h 45"/>
              <a:gd name="T12" fmla="*/ 27 w 31"/>
              <a:gd name="T13" fmla="*/ 10 h 45"/>
              <a:gd name="T14" fmla="*/ 31 w 31"/>
              <a:gd name="T15" fmla="*/ 14 h 45"/>
              <a:gd name="T16" fmla="*/ 31 w 31"/>
              <a:gd name="T17" fmla="*/ 21 h 45"/>
              <a:gd name="T18" fmla="*/ 27 w 31"/>
              <a:gd name="T19" fmla="*/ 25 h 45"/>
              <a:gd name="T20" fmla="*/ 19 w 31"/>
              <a:gd name="T21" fmla="*/ 36 h 45"/>
              <a:gd name="T22" fmla="*/ 12 w 31"/>
              <a:gd name="T23" fmla="*/ 44 h 45"/>
              <a:gd name="T24" fmla="*/ 5 w 31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45">
                <a:moveTo>
                  <a:pt x="5" y="45"/>
                </a:moveTo>
                <a:lnTo>
                  <a:pt x="4" y="20"/>
                </a:lnTo>
                <a:lnTo>
                  <a:pt x="0" y="10"/>
                </a:lnTo>
                <a:lnTo>
                  <a:pt x="11" y="12"/>
                </a:lnTo>
                <a:lnTo>
                  <a:pt x="16" y="0"/>
                </a:lnTo>
                <a:lnTo>
                  <a:pt x="26" y="2"/>
                </a:lnTo>
                <a:lnTo>
                  <a:pt x="27" y="10"/>
                </a:lnTo>
                <a:lnTo>
                  <a:pt x="31" y="14"/>
                </a:lnTo>
                <a:lnTo>
                  <a:pt x="31" y="21"/>
                </a:lnTo>
                <a:lnTo>
                  <a:pt x="27" y="25"/>
                </a:lnTo>
                <a:lnTo>
                  <a:pt x="19" y="36"/>
                </a:lnTo>
                <a:lnTo>
                  <a:pt x="12" y="44"/>
                </a:lnTo>
                <a:lnTo>
                  <a:pt x="5" y="4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id="{1532E77A-A55E-CDA3-26F6-FC5F08FFEF2E}"/>
              </a:ext>
            </a:extLst>
          </p:cNvPr>
          <p:cNvSpPr>
            <a:spLocks/>
          </p:cNvSpPr>
          <p:nvPr/>
        </p:nvSpPr>
        <p:spPr bwMode="auto">
          <a:xfrm>
            <a:off x="3667456" y="2657315"/>
            <a:ext cx="69056" cy="47625"/>
          </a:xfrm>
          <a:custGeom>
            <a:avLst/>
            <a:gdLst>
              <a:gd name="T0" fmla="*/ 13 w 58"/>
              <a:gd name="T1" fmla="*/ 3 h 40"/>
              <a:gd name="T2" fmla="*/ 24 w 58"/>
              <a:gd name="T3" fmla="*/ 4 h 40"/>
              <a:gd name="T4" fmla="*/ 39 w 58"/>
              <a:gd name="T5" fmla="*/ 0 h 40"/>
              <a:gd name="T6" fmla="*/ 49 w 58"/>
              <a:gd name="T7" fmla="*/ 9 h 40"/>
              <a:gd name="T8" fmla="*/ 58 w 58"/>
              <a:gd name="T9" fmla="*/ 14 h 40"/>
              <a:gd name="T10" fmla="*/ 57 w 58"/>
              <a:gd name="T11" fmla="*/ 27 h 40"/>
              <a:gd name="T12" fmla="*/ 53 w 58"/>
              <a:gd name="T13" fmla="*/ 28 h 40"/>
              <a:gd name="T14" fmla="*/ 51 w 58"/>
              <a:gd name="T15" fmla="*/ 40 h 40"/>
              <a:gd name="T16" fmla="*/ 37 w 58"/>
              <a:gd name="T17" fmla="*/ 30 h 40"/>
              <a:gd name="T18" fmla="*/ 29 w 58"/>
              <a:gd name="T19" fmla="*/ 32 h 40"/>
              <a:gd name="T20" fmla="*/ 17 w 58"/>
              <a:gd name="T21" fmla="*/ 22 h 40"/>
              <a:gd name="T22" fmla="*/ 10 w 58"/>
              <a:gd name="T23" fmla="*/ 14 h 40"/>
              <a:gd name="T24" fmla="*/ 3 w 58"/>
              <a:gd name="T25" fmla="*/ 14 h 40"/>
              <a:gd name="T26" fmla="*/ 0 w 58"/>
              <a:gd name="T27" fmla="*/ 7 h 40"/>
              <a:gd name="T28" fmla="*/ 13 w 58"/>
              <a:gd name="T29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" h="40">
                <a:moveTo>
                  <a:pt x="13" y="3"/>
                </a:moveTo>
                <a:lnTo>
                  <a:pt x="24" y="4"/>
                </a:lnTo>
                <a:lnTo>
                  <a:pt x="39" y="0"/>
                </a:lnTo>
                <a:lnTo>
                  <a:pt x="49" y="9"/>
                </a:lnTo>
                <a:lnTo>
                  <a:pt x="58" y="14"/>
                </a:lnTo>
                <a:lnTo>
                  <a:pt x="57" y="27"/>
                </a:lnTo>
                <a:lnTo>
                  <a:pt x="53" y="28"/>
                </a:lnTo>
                <a:lnTo>
                  <a:pt x="51" y="40"/>
                </a:lnTo>
                <a:lnTo>
                  <a:pt x="37" y="30"/>
                </a:lnTo>
                <a:lnTo>
                  <a:pt x="29" y="32"/>
                </a:lnTo>
                <a:lnTo>
                  <a:pt x="17" y="22"/>
                </a:lnTo>
                <a:lnTo>
                  <a:pt x="10" y="14"/>
                </a:lnTo>
                <a:lnTo>
                  <a:pt x="3" y="14"/>
                </a:lnTo>
                <a:lnTo>
                  <a:pt x="0" y="7"/>
                </a:lnTo>
                <a:lnTo>
                  <a:pt x="13" y="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7" name="Freeform 19">
            <a:extLst>
              <a:ext uri="{FF2B5EF4-FFF2-40B4-BE49-F238E27FC236}">
                <a16:creationId xmlns:a16="http://schemas.microsoft.com/office/drawing/2014/main" id="{606891BF-D645-28E5-1426-6E45DB531A32}"/>
              </a:ext>
            </a:extLst>
          </p:cNvPr>
          <p:cNvSpPr>
            <a:spLocks/>
          </p:cNvSpPr>
          <p:nvPr/>
        </p:nvSpPr>
        <p:spPr bwMode="auto">
          <a:xfrm>
            <a:off x="3636499" y="3621721"/>
            <a:ext cx="66675" cy="151210"/>
          </a:xfrm>
          <a:custGeom>
            <a:avLst/>
            <a:gdLst>
              <a:gd name="T0" fmla="*/ 36 w 56"/>
              <a:gd name="T1" fmla="*/ 124 h 127"/>
              <a:gd name="T2" fmla="*/ 20 w 56"/>
              <a:gd name="T3" fmla="*/ 127 h 127"/>
              <a:gd name="T4" fmla="*/ 16 w 56"/>
              <a:gd name="T5" fmla="*/ 113 h 127"/>
              <a:gd name="T6" fmla="*/ 17 w 56"/>
              <a:gd name="T7" fmla="*/ 65 h 127"/>
              <a:gd name="T8" fmla="*/ 13 w 56"/>
              <a:gd name="T9" fmla="*/ 61 h 127"/>
              <a:gd name="T10" fmla="*/ 12 w 56"/>
              <a:gd name="T11" fmla="*/ 50 h 127"/>
              <a:gd name="T12" fmla="*/ 6 w 56"/>
              <a:gd name="T13" fmla="*/ 43 h 127"/>
              <a:gd name="T14" fmla="*/ 0 w 56"/>
              <a:gd name="T15" fmla="*/ 37 h 127"/>
              <a:gd name="T16" fmla="*/ 3 w 56"/>
              <a:gd name="T17" fmla="*/ 26 h 127"/>
              <a:gd name="T18" fmla="*/ 9 w 56"/>
              <a:gd name="T19" fmla="*/ 23 h 127"/>
              <a:gd name="T20" fmla="*/ 13 w 56"/>
              <a:gd name="T21" fmla="*/ 14 h 127"/>
              <a:gd name="T22" fmla="*/ 22 w 56"/>
              <a:gd name="T23" fmla="*/ 13 h 127"/>
              <a:gd name="T24" fmla="*/ 26 w 56"/>
              <a:gd name="T25" fmla="*/ 6 h 127"/>
              <a:gd name="T26" fmla="*/ 32 w 56"/>
              <a:gd name="T27" fmla="*/ 0 h 127"/>
              <a:gd name="T28" fmla="*/ 38 w 56"/>
              <a:gd name="T29" fmla="*/ 0 h 127"/>
              <a:gd name="T30" fmla="*/ 52 w 56"/>
              <a:gd name="T31" fmla="*/ 12 h 127"/>
              <a:gd name="T32" fmla="*/ 52 w 56"/>
              <a:gd name="T33" fmla="*/ 19 h 127"/>
              <a:gd name="T34" fmla="*/ 56 w 56"/>
              <a:gd name="T35" fmla="*/ 31 h 127"/>
              <a:gd name="T36" fmla="*/ 52 w 56"/>
              <a:gd name="T37" fmla="*/ 40 h 127"/>
              <a:gd name="T38" fmla="*/ 54 w 56"/>
              <a:gd name="T39" fmla="*/ 45 h 127"/>
              <a:gd name="T40" fmla="*/ 45 w 56"/>
              <a:gd name="T41" fmla="*/ 58 h 127"/>
              <a:gd name="T42" fmla="*/ 40 w 56"/>
              <a:gd name="T43" fmla="*/ 64 h 127"/>
              <a:gd name="T44" fmla="*/ 36 w 56"/>
              <a:gd name="T45" fmla="*/ 78 h 127"/>
              <a:gd name="T46" fmla="*/ 37 w 56"/>
              <a:gd name="T47" fmla="*/ 91 h 127"/>
              <a:gd name="T48" fmla="*/ 36 w 56"/>
              <a:gd name="T49" fmla="*/ 12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" h="127">
                <a:moveTo>
                  <a:pt x="36" y="124"/>
                </a:moveTo>
                <a:lnTo>
                  <a:pt x="20" y="127"/>
                </a:lnTo>
                <a:lnTo>
                  <a:pt x="16" y="113"/>
                </a:lnTo>
                <a:lnTo>
                  <a:pt x="17" y="65"/>
                </a:lnTo>
                <a:lnTo>
                  <a:pt x="13" y="61"/>
                </a:lnTo>
                <a:lnTo>
                  <a:pt x="12" y="50"/>
                </a:lnTo>
                <a:lnTo>
                  <a:pt x="6" y="43"/>
                </a:lnTo>
                <a:lnTo>
                  <a:pt x="0" y="37"/>
                </a:lnTo>
                <a:lnTo>
                  <a:pt x="3" y="26"/>
                </a:lnTo>
                <a:lnTo>
                  <a:pt x="9" y="23"/>
                </a:lnTo>
                <a:lnTo>
                  <a:pt x="13" y="14"/>
                </a:lnTo>
                <a:lnTo>
                  <a:pt x="22" y="13"/>
                </a:lnTo>
                <a:lnTo>
                  <a:pt x="26" y="6"/>
                </a:lnTo>
                <a:lnTo>
                  <a:pt x="32" y="0"/>
                </a:lnTo>
                <a:lnTo>
                  <a:pt x="38" y="0"/>
                </a:lnTo>
                <a:lnTo>
                  <a:pt x="52" y="12"/>
                </a:lnTo>
                <a:lnTo>
                  <a:pt x="52" y="19"/>
                </a:lnTo>
                <a:lnTo>
                  <a:pt x="56" y="31"/>
                </a:lnTo>
                <a:lnTo>
                  <a:pt x="52" y="40"/>
                </a:lnTo>
                <a:lnTo>
                  <a:pt x="54" y="45"/>
                </a:lnTo>
                <a:lnTo>
                  <a:pt x="45" y="58"/>
                </a:lnTo>
                <a:lnTo>
                  <a:pt x="40" y="64"/>
                </a:lnTo>
                <a:lnTo>
                  <a:pt x="36" y="78"/>
                </a:lnTo>
                <a:lnTo>
                  <a:pt x="37" y="91"/>
                </a:lnTo>
                <a:lnTo>
                  <a:pt x="36" y="12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8" name="Freeform 20">
            <a:extLst>
              <a:ext uri="{FF2B5EF4-FFF2-40B4-BE49-F238E27FC236}">
                <a16:creationId xmlns:a16="http://schemas.microsoft.com/office/drawing/2014/main" id="{08795F5F-E815-9486-9474-FC9570718F5F}"/>
              </a:ext>
            </a:extLst>
          </p:cNvPr>
          <p:cNvSpPr>
            <a:spLocks/>
          </p:cNvSpPr>
          <p:nvPr/>
        </p:nvSpPr>
        <p:spPr bwMode="auto">
          <a:xfrm>
            <a:off x="3500767" y="3550284"/>
            <a:ext cx="166688" cy="136922"/>
          </a:xfrm>
          <a:custGeom>
            <a:avLst/>
            <a:gdLst>
              <a:gd name="T0" fmla="*/ 49 w 140"/>
              <a:gd name="T1" fmla="*/ 114 h 115"/>
              <a:gd name="T2" fmla="*/ 36 w 140"/>
              <a:gd name="T3" fmla="*/ 109 h 115"/>
              <a:gd name="T4" fmla="*/ 28 w 140"/>
              <a:gd name="T5" fmla="*/ 110 h 115"/>
              <a:gd name="T6" fmla="*/ 21 w 140"/>
              <a:gd name="T7" fmla="*/ 115 h 115"/>
              <a:gd name="T8" fmla="*/ 13 w 140"/>
              <a:gd name="T9" fmla="*/ 110 h 115"/>
              <a:gd name="T10" fmla="*/ 10 w 140"/>
              <a:gd name="T11" fmla="*/ 103 h 115"/>
              <a:gd name="T12" fmla="*/ 1 w 140"/>
              <a:gd name="T13" fmla="*/ 99 h 115"/>
              <a:gd name="T14" fmla="*/ 0 w 140"/>
              <a:gd name="T15" fmla="*/ 87 h 115"/>
              <a:gd name="T16" fmla="*/ 5 w 140"/>
              <a:gd name="T17" fmla="*/ 78 h 115"/>
              <a:gd name="T18" fmla="*/ 5 w 140"/>
              <a:gd name="T19" fmla="*/ 71 h 115"/>
              <a:gd name="T20" fmla="*/ 19 w 140"/>
              <a:gd name="T21" fmla="*/ 54 h 115"/>
              <a:gd name="T22" fmla="*/ 22 w 140"/>
              <a:gd name="T23" fmla="*/ 40 h 115"/>
              <a:gd name="T24" fmla="*/ 27 w 140"/>
              <a:gd name="T25" fmla="*/ 34 h 115"/>
              <a:gd name="T26" fmla="*/ 36 w 140"/>
              <a:gd name="T27" fmla="*/ 37 h 115"/>
              <a:gd name="T28" fmla="*/ 44 w 140"/>
              <a:gd name="T29" fmla="*/ 33 h 115"/>
              <a:gd name="T30" fmla="*/ 46 w 140"/>
              <a:gd name="T31" fmla="*/ 28 h 115"/>
              <a:gd name="T32" fmla="*/ 61 w 140"/>
              <a:gd name="T33" fmla="*/ 18 h 115"/>
              <a:gd name="T34" fmla="*/ 64 w 140"/>
              <a:gd name="T35" fmla="*/ 12 h 115"/>
              <a:gd name="T36" fmla="*/ 81 w 140"/>
              <a:gd name="T37" fmla="*/ 3 h 115"/>
              <a:gd name="T38" fmla="*/ 91 w 140"/>
              <a:gd name="T39" fmla="*/ 0 h 115"/>
              <a:gd name="T40" fmla="*/ 95 w 140"/>
              <a:gd name="T41" fmla="*/ 4 h 115"/>
              <a:gd name="T42" fmla="*/ 107 w 140"/>
              <a:gd name="T43" fmla="*/ 4 h 115"/>
              <a:gd name="T44" fmla="*/ 106 w 140"/>
              <a:gd name="T45" fmla="*/ 14 h 115"/>
              <a:gd name="T46" fmla="*/ 108 w 140"/>
              <a:gd name="T47" fmla="*/ 24 h 115"/>
              <a:gd name="T48" fmla="*/ 118 w 140"/>
              <a:gd name="T49" fmla="*/ 37 h 115"/>
              <a:gd name="T50" fmla="*/ 119 w 140"/>
              <a:gd name="T51" fmla="*/ 47 h 115"/>
              <a:gd name="T52" fmla="*/ 140 w 140"/>
              <a:gd name="T53" fmla="*/ 52 h 115"/>
              <a:gd name="T54" fmla="*/ 140 w 140"/>
              <a:gd name="T55" fmla="*/ 66 h 115"/>
              <a:gd name="T56" fmla="*/ 136 w 140"/>
              <a:gd name="T57" fmla="*/ 73 h 115"/>
              <a:gd name="T58" fmla="*/ 127 w 140"/>
              <a:gd name="T59" fmla="*/ 74 h 115"/>
              <a:gd name="T60" fmla="*/ 123 w 140"/>
              <a:gd name="T61" fmla="*/ 83 h 115"/>
              <a:gd name="T62" fmla="*/ 117 w 140"/>
              <a:gd name="T63" fmla="*/ 86 h 115"/>
              <a:gd name="T64" fmla="*/ 101 w 140"/>
              <a:gd name="T65" fmla="*/ 85 h 115"/>
              <a:gd name="T66" fmla="*/ 92 w 140"/>
              <a:gd name="T67" fmla="*/ 84 h 115"/>
              <a:gd name="T68" fmla="*/ 86 w 140"/>
              <a:gd name="T69" fmla="*/ 87 h 115"/>
              <a:gd name="T70" fmla="*/ 78 w 140"/>
              <a:gd name="T71" fmla="*/ 86 h 115"/>
              <a:gd name="T72" fmla="*/ 47 w 140"/>
              <a:gd name="T73" fmla="*/ 87 h 115"/>
              <a:gd name="T74" fmla="*/ 46 w 140"/>
              <a:gd name="T75" fmla="*/ 98 h 115"/>
              <a:gd name="T76" fmla="*/ 49 w 140"/>
              <a:gd name="T77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0" h="115">
                <a:moveTo>
                  <a:pt x="49" y="114"/>
                </a:moveTo>
                <a:lnTo>
                  <a:pt x="36" y="109"/>
                </a:lnTo>
                <a:lnTo>
                  <a:pt x="28" y="110"/>
                </a:lnTo>
                <a:lnTo>
                  <a:pt x="21" y="115"/>
                </a:lnTo>
                <a:lnTo>
                  <a:pt x="13" y="110"/>
                </a:lnTo>
                <a:lnTo>
                  <a:pt x="10" y="103"/>
                </a:lnTo>
                <a:lnTo>
                  <a:pt x="1" y="99"/>
                </a:lnTo>
                <a:lnTo>
                  <a:pt x="0" y="87"/>
                </a:lnTo>
                <a:lnTo>
                  <a:pt x="5" y="78"/>
                </a:lnTo>
                <a:lnTo>
                  <a:pt x="5" y="71"/>
                </a:lnTo>
                <a:lnTo>
                  <a:pt x="19" y="54"/>
                </a:lnTo>
                <a:lnTo>
                  <a:pt x="22" y="40"/>
                </a:lnTo>
                <a:lnTo>
                  <a:pt x="27" y="34"/>
                </a:lnTo>
                <a:lnTo>
                  <a:pt x="36" y="37"/>
                </a:lnTo>
                <a:lnTo>
                  <a:pt x="44" y="33"/>
                </a:lnTo>
                <a:lnTo>
                  <a:pt x="46" y="28"/>
                </a:lnTo>
                <a:lnTo>
                  <a:pt x="61" y="18"/>
                </a:lnTo>
                <a:lnTo>
                  <a:pt x="64" y="12"/>
                </a:lnTo>
                <a:lnTo>
                  <a:pt x="81" y="3"/>
                </a:lnTo>
                <a:lnTo>
                  <a:pt x="91" y="0"/>
                </a:lnTo>
                <a:lnTo>
                  <a:pt x="95" y="4"/>
                </a:lnTo>
                <a:lnTo>
                  <a:pt x="107" y="4"/>
                </a:lnTo>
                <a:lnTo>
                  <a:pt x="106" y="14"/>
                </a:lnTo>
                <a:lnTo>
                  <a:pt x="108" y="24"/>
                </a:lnTo>
                <a:lnTo>
                  <a:pt x="118" y="37"/>
                </a:lnTo>
                <a:lnTo>
                  <a:pt x="119" y="47"/>
                </a:lnTo>
                <a:lnTo>
                  <a:pt x="140" y="52"/>
                </a:lnTo>
                <a:lnTo>
                  <a:pt x="140" y="66"/>
                </a:lnTo>
                <a:lnTo>
                  <a:pt x="136" y="73"/>
                </a:lnTo>
                <a:lnTo>
                  <a:pt x="127" y="74"/>
                </a:lnTo>
                <a:lnTo>
                  <a:pt x="123" y="83"/>
                </a:lnTo>
                <a:lnTo>
                  <a:pt x="117" y="86"/>
                </a:lnTo>
                <a:lnTo>
                  <a:pt x="101" y="85"/>
                </a:lnTo>
                <a:lnTo>
                  <a:pt x="92" y="84"/>
                </a:lnTo>
                <a:lnTo>
                  <a:pt x="86" y="87"/>
                </a:lnTo>
                <a:lnTo>
                  <a:pt x="78" y="86"/>
                </a:lnTo>
                <a:lnTo>
                  <a:pt x="47" y="87"/>
                </a:lnTo>
                <a:lnTo>
                  <a:pt x="46" y="98"/>
                </a:lnTo>
                <a:lnTo>
                  <a:pt x="49" y="11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9" name="Freeform 21">
            <a:extLst>
              <a:ext uri="{FF2B5EF4-FFF2-40B4-BE49-F238E27FC236}">
                <a16:creationId xmlns:a16="http://schemas.microsoft.com/office/drawing/2014/main" id="{D7C38A37-0CA1-4E30-45C0-EB2007059846}"/>
              </a:ext>
            </a:extLst>
          </p:cNvPr>
          <p:cNvSpPr>
            <a:spLocks/>
          </p:cNvSpPr>
          <p:nvPr/>
        </p:nvSpPr>
        <p:spPr bwMode="auto">
          <a:xfrm>
            <a:off x="5491493" y="3270486"/>
            <a:ext cx="115491" cy="142875"/>
          </a:xfrm>
          <a:custGeom>
            <a:avLst/>
            <a:gdLst>
              <a:gd name="T0" fmla="*/ 94 w 97"/>
              <a:gd name="T1" fmla="*/ 92 h 120"/>
              <a:gd name="T2" fmla="*/ 97 w 97"/>
              <a:gd name="T3" fmla="*/ 106 h 120"/>
              <a:gd name="T4" fmla="*/ 90 w 97"/>
              <a:gd name="T5" fmla="*/ 103 h 120"/>
              <a:gd name="T6" fmla="*/ 94 w 97"/>
              <a:gd name="T7" fmla="*/ 120 h 120"/>
              <a:gd name="T8" fmla="*/ 87 w 97"/>
              <a:gd name="T9" fmla="*/ 109 h 120"/>
              <a:gd name="T10" fmla="*/ 84 w 97"/>
              <a:gd name="T11" fmla="*/ 99 h 120"/>
              <a:gd name="T12" fmla="*/ 79 w 97"/>
              <a:gd name="T13" fmla="*/ 89 h 120"/>
              <a:gd name="T14" fmla="*/ 69 w 97"/>
              <a:gd name="T15" fmla="*/ 76 h 120"/>
              <a:gd name="T16" fmla="*/ 53 w 97"/>
              <a:gd name="T17" fmla="*/ 76 h 120"/>
              <a:gd name="T18" fmla="*/ 56 w 97"/>
              <a:gd name="T19" fmla="*/ 84 h 120"/>
              <a:gd name="T20" fmla="*/ 52 w 97"/>
              <a:gd name="T21" fmla="*/ 96 h 120"/>
              <a:gd name="T22" fmla="*/ 44 w 97"/>
              <a:gd name="T23" fmla="*/ 92 h 120"/>
              <a:gd name="T24" fmla="*/ 42 w 97"/>
              <a:gd name="T25" fmla="*/ 95 h 120"/>
              <a:gd name="T26" fmla="*/ 36 w 97"/>
              <a:gd name="T27" fmla="*/ 93 h 120"/>
              <a:gd name="T28" fmla="*/ 29 w 97"/>
              <a:gd name="T29" fmla="*/ 91 h 120"/>
              <a:gd name="T30" fmla="*/ 23 w 97"/>
              <a:gd name="T31" fmla="*/ 74 h 120"/>
              <a:gd name="T32" fmla="*/ 14 w 97"/>
              <a:gd name="T33" fmla="*/ 58 h 120"/>
              <a:gd name="T34" fmla="*/ 15 w 97"/>
              <a:gd name="T35" fmla="*/ 46 h 120"/>
              <a:gd name="T36" fmla="*/ 3 w 97"/>
              <a:gd name="T37" fmla="*/ 40 h 120"/>
              <a:gd name="T38" fmla="*/ 6 w 97"/>
              <a:gd name="T39" fmla="*/ 33 h 120"/>
              <a:gd name="T40" fmla="*/ 16 w 97"/>
              <a:gd name="T41" fmla="*/ 25 h 120"/>
              <a:gd name="T42" fmla="*/ 0 w 97"/>
              <a:gd name="T43" fmla="*/ 14 h 120"/>
              <a:gd name="T44" fmla="*/ 4 w 97"/>
              <a:gd name="T45" fmla="*/ 0 h 120"/>
              <a:gd name="T46" fmla="*/ 20 w 97"/>
              <a:gd name="T47" fmla="*/ 9 h 120"/>
              <a:gd name="T48" fmla="*/ 28 w 97"/>
              <a:gd name="T49" fmla="*/ 10 h 120"/>
              <a:gd name="T50" fmla="*/ 33 w 97"/>
              <a:gd name="T51" fmla="*/ 24 h 120"/>
              <a:gd name="T52" fmla="*/ 50 w 97"/>
              <a:gd name="T53" fmla="*/ 27 h 120"/>
              <a:gd name="T54" fmla="*/ 67 w 97"/>
              <a:gd name="T55" fmla="*/ 27 h 120"/>
              <a:gd name="T56" fmla="*/ 78 w 97"/>
              <a:gd name="T57" fmla="*/ 31 h 120"/>
              <a:gd name="T58" fmla="*/ 73 w 97"/>
              <a:gd name="T59" fmla="*/ 48 h 120"/>
              <a:gd name="T60" fmla="*/ 65 w 97"/>
              <a:gd name="T61" fmla="*/ 49 h 120"/>
              <a:gd name="T62" fmla="*/ 62 w 97"/>
              <a:gd name="T63" fmla="*/ 61 h 120"/>
              <a:gd name="T64" fmla="*/ 74 w 97"/>
              <a:gd name="T65" fmla="*/ 72 h 120"/>
              <a:gd name="T66" fmla="*/ 74 w 97"/>
              <a:gd name="T67" fmla="*/ 59 h 120"/>
              <a:gd name="T68" fmla="*/ 79 w 97"/>
              <a:gd name="T69" fmla="*/ 59 h 120"/>
              <a:gd name="T70" fmla="*/ 94 w 97"/>
              <a:gd name="T71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120">
                <a:moveTo>
                  <a:pt x="94" y="92"/>
                </a:moveTo>
                <a:lnTo>
                  <a:pt x="97" y="106"/>
                </a:lnTo>
                <a:lnTo>
                  <a:pt x="90" y="103"/>
                </a:lnTo>
                <a:lnTo>
                  <a:pt x="94" y="120"/>
                </a:lnTo>
                <a:lnTo>
                  <a:pt x="87" y="109"/>
                </a:lnTo>
                <a:lnTo>
                  <a:pt x="84" y="99"/>
                </a:lnTo>
                <a:lnTo>
                  <a:pt x="79" y="89"/>
                </a:lnTo>
                <a:lnTo>
                  <a:pt x="69" y="76"/>
                </a:lnTo>
                <a:lnTo>
                  <a:pt x="53" y="76"/>
                </a:lnTo>
                <a:lnTo>
                  <a:pt x="56" y="84"/>
                </a:lnTo>
                <a:lnTo>
                  <a:pt x="52" y="96"/>
                </a:lnTo>
                <a:lnTo>
                  <a:pt x="44" y="92"/>
                </a:lnTo>
                <a:lnTo>
                  <a:pt x="42" y="95"/>
                </a:lnTo>
                <a:lnTo>
                  <a:pt x="36" y="93"/>
                </a:lnTo>
                <a:lnTo>
                  <a:pt x="29" y="91"/>
                </a:lnTo>
                <a:lnTo>
                  <a:pt x="23" y="74"/>
                </a:lnTo>
                <a:lnTo>
                  <a:pt x="14" y="58"/>
                </a:lnTo>
                <a:lnTo>
                  <a:pt x="15" y="46"/>
                </a:lnTo>
                <a:lnTo>
                  <a:pt x="3" y="40"/>
                </a:lnTo>
                <a:lnTo>
                  <a:pt x="6" y="33"/>
                </a:lnTo>
                <a:lnTo>
                  <a:pt x="16" y="25"/>
                </a:lnTo>
                <a:lnTo>
                  <a:pt x="0" y="14"/>
                </a:lnTo>
                <a:lnTo>
                  <a:pt x="4" y="0"/>
                </a:lnTo>
                <a:lnTo>
                  <a:pt x="20" y="9"/>
                </a:lnTo>
                <a:lnTo>
                  <a:pt x="28" y="10"/>
                </a:lnTo>
                <a:lnTo>
                  <a:pt x="33" y="24"/>
                </a:lnTo>
                <a:lnTo>
                  <a:pt x="50" y="27"/>
                </a:lnTo>
                <a:lnTo>
                  <a:pt x="67" y="27"/>
                </a:lnTo>
                <a:lnTo>
                  <a:pt x="78" y="31"/>
                </a:lnTo>
                <a:lnTo>
                  <a:pt x="73" y="48"/>
                </a:lnTo>
                <a:lnTo>
                  <a:pt x="65" y="49"/>
                </a:lnTo>
                <a:lnTo>
                  <a:pt x="62" y="61"/>
                </a:lnTo>
                <a:lnTo>
                  <a:pt x="74" y="72"/>
                </a:lnTo>
                <a:lnTo>
                  <a:pt x="74" y="59"/>
                </a:lnTo>
                <a:lnTo>
                  <a:pt x="79" y="59"/>
                </a:lnTo>
                <a:lnTo>
                  <a:pt x="94" y="92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0" name="Freeform 22">
            <a:extLst>
              <a:ext uri="{FF2B5EF4-FFF2-40B4-BE49-F238E27FC236}">
                <a16:creationId xmlns:a16="http://schemas.microsoft.com/office/drawing/2014/main" id="{A260C8F3-836B-36DD-F198-A4DD04A8D906}"/>
              </a:ext>
            </a:extLst>
          </p:cNvPr>
          <p:cNvSpPr>
            <a:spLocks/>
          </p:cNvSpPr>
          <p:nvPr/>
        </p:nvSpPr>
        <p:spPr bwMode="auto">
          <a:xfrm>
            <a:off x="4062743" y="2832336"/>
            <a:ext cx="121444" cy="73819"/>
          </a:xfrm>
          <a:custGeom>
            <a:avLst/>
            <a:gdLst>
              <a:gd name="T0" fmla="*/ 3 w 102"/>
              <a:gd name="T1" fmla="*/ 0 h 62"/>
              <a:gd name="T2" fmla="*/ 9 w 102"/>
              <a:gd name="T3" fmla="*/ 9 h 62"/>
              <a:gd name="T4" fmla="*/ 15 w 102"/>
              <a:gd name="T5" fmla="*/ 7 h 62"/>
              <a:gd name="T6" fmla="*/ 28 w 102"/>
              <a:gd name="T7" fmla="*/ 10 h 62"/>
              <a:gd name="T8" fmla="*/ 53 w 102"/>
              <a:gd name="T9" fmla="*/ 12 h 62"/>
              <a:gd name="T10" fmla="*/ 60 w 102"/>
              <a:gd name="T11" fmla="*/ 6 h 62"/>
              <a:gd name="T12" fmla="*/ 80 w 102"/>
              <a:gd name="T13" fmla="*/ 2 h 62"/>
              <a:gd name="T14" fmla="*/ 92 w 102"/>
              <a:gd name="T15" fmla="*/ 9 h 62"/>
              <a:gd name="T16" fmla="*/ 102 w 102"/>
              <a:gd name="T17" fmla="*/ 11 h 62"/>
              <a:gd name="T18" fmla="*/ 95 w 102"/>
              <a:gd name="T19" fmla="*/ 20 h 62"/>
              <a:gd name="T20" fmla="*/ 91 w 102"/>
              <a:gd name="T21" fmla="*/ 34 h 62"/>
              <a:gd name="T22" fmla="*/ 98 w 102"/>
              <a:gd name="T23" fmla="*/ 46 h 62"/>
              <a:gd name="T24" fmla="*/ 83 w 102"/>
              <a:gd name="T25" fmla="*/ 43 h 62"/>
              <a:gd name="T26" fmla="*/ 66 w 102"/>
              <a:gd name="T27" fmla="*/ 50 h 62"/>
              <a:gd name="T28" fmla="*/ 67 w 102"/>
              <a:gd name="T29" fmla="*/ 60 h 62"/>
              <a:gd name="T30" fmla="*/ 52 w 102"/>
              <a:gd name="T31" fmla="*/ 62 h 62"/>
              <a:gd name="T32" fmla="*/ 40 w 102"/>
              <a:gd name="T33" fmla="*/ 55 h 62"/>
              <a:gd name="T34" fmla="*/ 27 w 102"/>
              <a:gd name="T35" fmla="*/ 60 h 62"/>
              <a:gd name="T36" fmla="*/ 14 w 102"/>
              <a:gd name="T37" fmla="*/ 60 h 62"/>
              <a:gd name="T38" fmla="*/ 12 w 102"/>
              <a:gd name="T39" fmla="*/ 46 h 62"/>
              <a:gd name="T40" fmla="*/ 3 w 102"/>
              <a:gd name="T41" fmla="*/ 40 h 62"/>
              <a:gd name="T42" fmla="*/ 5 w 102"/>
              <a:gd name="T43" fmla="*/ 37 h 62"/>
              <a:gd name="T44" fmla="*/ 3 w 102"/>
              <a:gd name="T45" fmla="*/ 34 h 62"/>
              <a:gd name="T46" fmla="*/ 5 w 102"/>
              <a:gd name="T47" fmla="*/ 28 h 62"/>
              <a:gd name="T48" fmla="*/ 11 w 102"/>
              <a:gd name="T49" fmla="*/ 21 h 62"/>
              <a:gd name="T50" fmla="*/ 2 w 102"/>
              <a:gd name="T51" fmla="*/ 13 h 62"/>
              <a:gd name="T52" fmla="*/ 0 w 102"/>
              <a:gd name="T53" fmla="*/ 5 h 62"/>
              <a:gd name="T54" fmla="*/ 3 w 102"/>
              <a:gd name="T5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2" h="62">
                <a:moveTo>
                  <a:pt x="3" y="0"/>
                </a:moveTo>
                <a:lnTo>
                  <a:pt x="9" y="9"/>
                </a:lnTo>
                <a:lnTo>
                  <a:pt x="15" y="7"/>
                </a:lnTo>
                <a:lnTo>
                  <a:pt x="28" y="10"/>
                </a:lnTo>
                <a:lnTo>
                  <a:pt x="53" y="12"/>
                </a:lnTo>
                <a:lnTo>
                  <a:pt x="60" y="6"/>
                </a:lnTo>
                <a:lnTo>
                  <a:pt x="80" y="2"/>
                </a:lnTo>
                <a:lnTo>
                  <a:pt x="92" y="9"/>
                </a:lnTo>
                <a:lnTo>
                  <a:pt x="102" y="11"/>
                </a:lnTo>
                <a:lnTo>
                  <a:pt x="95" y="20"/>
                </a:lnTo>
                <a:lnTo>
                  <a:pt x="91" y="34"/>
                </a:lnTo>
                <a:lnTo>
                  <a:pt x="98" y="46"/>
                </a:lnTo>
                <a:lnTo>
                  <a:pt x="83" y="43"/>
                </a:lnTo>
                <a:lnTo>
                  <a:pt x="66" y="50"/>
                </a:lnTo>
                <a:lnTo>
                  <a:pt x="67" y="60"/>
                </a:lnTo>
                <a:lnTo>
                  <a:pt x="52" y="62"/>
                </a:lnTo>
                <a:lnTo>
                  <a:pt x="40" y="55"/>
                </a:lnTo>
                <a:lnTo>
                  <a:pt x="27" y="60"/>
                </a:lnTo>
                <a:lnTo>
                  <a:pt x="14" y="60"/>
                </a:lnTo>
                <a:lnTo>
                  <a:pt x="12" y="46"/>
                </a:lnTo>
                <a:lnTo>
                  <a:pt x="3" y="40"/>
                </a:lnTo>
                <a:lnTo>
                  <a:pt x="5" y="37"/>
                </a:lnTo>
                <a:lnTo>
                  <a:pt x="3" y="34"/>
                </a:lnTo>
                <a:lnTo>
                  <a:pt x="5" y="28"/>
                </a:lnTo>
                <a:lnTo>
                  <a:pt x="11" y="21"/>
                </a:lnTo>
                <a:lnTo>
                  <a:pt x="2" y="13"/>
                </a:lnTo>
                <a:lnTo>
                  <a:pt x="0" y="5"/>
                </a:lnTo>
                <a:lnTo>
                  <a:pt x="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1" name="Freeform 23">
            <a:extLst>
              <a:ext uri="{FF2B5EF4-FFF2-40B4-BE49-F238E27FC236}">
                <a16:creationId xmlns:a16="http://schemas.microsoft.com/office/drawing/2014/main" id="{AF3E8EA0-1D9F-0DFD-1B44-DB49D359758A}"/>
              </a:ext>
            </a:extLst>
          </p:cNvPr>
          <p:cNvSpPr>
            <a:spLocks/>
          </p:cNvSpPr>
          <p:nvPr/>
        </p:nvSpPr>
        <p:spPr bwMode="auto">
          <a:xfrm>
            <a:off x="1951764" y="3301443"/>
            <a:ext cx="17860" cy="36910"/>
          </a:xfrm>
          <a:custGeom>
            <a:avLst/>
            <a:gdLst>
              <a:gd name="T0" fmla="*/ 13 w 15"/>
              <a:gd name="T1" fmla="*/ 30 h 31"/>
              <a:gd name="T2" fmla="*/ 8 w 15"/>
              <a:gd name="T3" fmla="*/ 31 h 31"/>
              <a:gd name="T4" fmla="*/ 5 w 15"/>
              <a:gd name="T5" fmla="*/ 19 h 31"/>
              <a:gd name="T6" fmla="*/ 0 w 15"/>
              <a:gd name="T7" fmla="*/ 13 h 31"/>
              <a:gd name="T8" fmla="*/ 6 w 15"/>
              <a:gd name="T9" fmla="*/ 0 h 31"/>
              <a:gd name="T10" fmla="*/ 11 w 15"/>
              <a:gd name="T11" fmla="*/ 0 h 31"/>
              <a:gd name="T12" fmla="*/ 15 w 15"/>
              <a:gd name="T13" fmla="*/ 18 h 31"/>
              <a:gd name="T14" fmla="*/ 13 w 15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31">
                <a:moveTo>
                  <a:pt x="13" y="30"/>
                </a:moveTo>
                <a:lnTo>
                  <a:pt x="8" y="31"/>
                </a:lnTo>
                <a:lnTo>
                  <a:pt x="5" y="19"/>
                </a:lnTo>
                <a:lnTo>
                  <a:pt x="0" y="13"/>
                </a:lnTo>
                <a:lnTo>
                  <a:pt x="6" y="0"/>
                </a:lnTo>
                <a:lnTo>
                  <a:pt x="11" y="0"/>
                </a:lnTo>
                <a:lnTo>
                  <a:pt x="15" y="18"/>
                </a:lnTo>
                <a:lnTo>
                  <a:pt x="13" y="3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2" name="Freeform 24">
            <a:extLst>
              <a:ext uri="{FF2B5EF4-FFF2-40B4-BE49-F238E27FC236}">
                <a16:creationId xmlns:a16="http://schemas.microsoft.com/office/drawing/2014/main" id="{1B6D7DD6-2018-D49A-0943-7ED0521B6911}"/>
              </a:ext>
            </a:extLst>
          </p:cNvPr>
          <p:cNvSpPr>
            <a:spLocks/>
          </p:cNvSpPr>
          <p:nvPr/>
        </p:nvSpPr>
        <p:spPr bwMode="auto">
          <a:xfrm>
            <a:off x="1948192" y="3259771"/>
            <a:ext cx="25004" cy="11906"/>
          </a:xfrm>
          <a:custGeom>
            <a:avLst/>
            <a:gdLst>
              <a:gd name="T0" fmla="*/ 20 w 21"/>
              <a:gd name="T1" fmla="*/ 6 h 10"/>
              <a:gd name="T2" fmla="*/ 0 w 21"/>
              <a:gd name="T3" fmla="*/ 10 h 10"/>
              <a:gd name="T4" fmla="*/ 0 w 21"/>
              <a:gd name="T5" fmla="*/ 2 h 10"/>
              <a:gd name="T6" fmla="*/ 9 w 21"/>
              <a:gd name="T7" fmla="*/ 0 h 10"/>
              <a:gd name="T8" fmla="*/ 21 w 21"/>
              <a:gd name="T9" fmla="*/ 1 h 10"/>
              <a:gd name="T10" fmla="*/ 20 w 21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0">
                <a:moveTo>
                  <a:pt x="20" y="6"/>
                </a:moveTo>
                <a:lnTo>
                  <a:pt x="0" y="10"/>
                </a:lnTo>
                <a:lnTo>
                  <a:pt x="0" y="2"/>
                </a:lnTo>
                <a:lnTo>
                  <a:pt x="9" y="0"/>
                </a:lnTo>
                <a:lnTo>
                  <a:pt x="21" y="1"/>
                </a:lnTo>
                <a:lnTo>
                  <a:pt x="20" y="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3" name="Freeform 25">
            <a:extLst>
              <a:ext uri="{FF2B5EF4-FFF2-40B4-BE49-F238E27FC236}">
                <a16:creationId xmlns:a16="http://schemas.microsoft.com/office/drawing/2014/main" id="{F9B7AF03-9113-5832-05E9-1332A6D86C0D}"/>
              </a:ext>
            </a:extLst>
          </p:cNvPr>
          <p:cNvSpPr>
            <a:spLocks/>
          </p:cNvSpPr>
          <p:nvPr/>
        </p:nvSpPr>
        <p:spPr bwMode="auto">
          <a:xfrm>
            <a:off x="1974386" y="3256199"/>
            <a:ext cx="15479" cy="28575"/>
          </a:xfrm>
          <a:custGeom>
            <a:avLst/>
            <a:gdLst>
              <a:gd name="T0" fmla="*/ 13 w 13"/>
              <a:gd name="T1" fmla="*/ 9 h 24"/>
              <a:gd name="T2" fmla="*/ 7 w 13"/>
              <a:gd name="T3" fmla="*/ 24 h 24"/>
              <a:gd name="T4" fmla="*/ 5 w 13"/>
              <a:gd name="T5" fmla="*/ 21 h 24"/>
              <a:gd name="T6" fmla="*/ 7 w 13"/>
              <a:gd name="T7" fmla="*/ 10 h 24"/>
              <a:gd name="T8" fmla="*/ 0 w 13"/>
              <a:gd name="T9" fmla="*/ 2 h 24"/>
              <a:gd name="T10" fmla="*/ 1 w 13"/>
              <a:gd name="T11" fmla="*/ 0 h 24"/>
              <a:gd name="T12" fmla="*/ 13 w 13"/>
              <a:gd name="T13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4">
                <a:moveTo>
                  <a:pt x="13" y="9"/>
                </a:moveTo>
                <a:lnTo>
                  <a:pt x="7" y="24"/>
                </a:lnTo>
                <a:lnTo>
                  <a:pt x="5" y="21"/>
                </a:lnTo>
                <a:lnTo>
                  <a:pt x="7" y="10"/>
                </a:lnTo>
                <a:lnTo>
                  <a:pt x="0" y="2"/>
                </a:lnTo>
                <a:lnTo>
                  <a:pt x="1" y="0"/>
                </a:lnTo>
                <a:lnTo>
                  <a:pt x="13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4" name="Freeform 26">
            <a:extLst>
              <a:ext uri="{FF2B5EF4-FFF2-40B4-BE49-F238E27FC236}">
                <a16:creationId xmlns:a16="http://schemas.microsoft.com/office/drawing/2014/main" id="{B0C204FF-6A66-3667-7493-039450E5AC1C}"/>
              </a:ext>
            </a:extLst>
          </p:cNvPr>
          <p:cNvSpPr>
            <a:spLocks/>
          </p:cNvSpPr>
          <p:nvPr/>
        </p:nvSpPr>
        <p:spPr bwMode="auto">
          <a:xfrm>
            <a:off x="3929393" y="2808523"/>
            <a:ext cx="77391" cy="63104"/>
          </a:xfrm>
          <a:custGeom>
            <a:avLst/>
            <a:gdLst>
              <a:gd name="T0" fmla="*/ 54 w 65"/>
              <a:gd name="T1" fmla="*/ 7 h 53"/>
              <a:gd name="T2" fmla="*/ 60 w 65"/>
              <a:gd name="T3" fmla="*/ 7 h 53"/>
              <a:gd name="T4" fmla="*/ 56 w 65"/>
              <a:gd name="T5" fmla="*/ 16 h 53"/>
              <a:gd name="T6" fmla="*/ 65 w 65"/>
              <a:gd name="T7" fmla="*/ 24 h 53"/>
              <a:gd name="T8" fmla="*/ 64 w 65"/>
              <a:gd name="T9" fmla="*/ 34 h 53"/>
              <a:gd name="T10" fmla="*/ 60 w 65"/>
              <a:gd name="T11" fmla="*/ 35 h 53"/>
              <a:gd name="T12" fmla="*/ 57 w 65"/>
              <a:gd name="T13" fmla="*/ 37 h 53"/>
              <a:gd name="T14" fmla="*/ 52 w 65"/>
              <a:gd name="T15" fmla="*/ 42 h 53"/>
              <a:gd name="T16" fmla="*/ 50 w 65"/>
              <a:gd name="T17" fmla="*/ 53 h 53"/>
              <a:gd name="T18" fmla="*/ 35 w 65"/>
              <a:gd name="T19" fmla="*/ 45 h 53"/>
              <a:gd name="T20" fmla="*/ 28 w 65"/>
              <a:gd name="T21" fmla="*/ 37 h 53"/>
              <a:gd name="T22" fmla="*/ 21 w 65"/>
              <a:gd name="T23" fmla="*/ 32 h 53"/>
              <a:gd name="T24" fmla="*/ 13 w 65"/>
              <a:gd name="T25" fmla="*/ 24 h 53"/>
              <a:gd name="T26" fmla="*/ 9 w 65"/>
              <a:gd name="T27" fmla="*/ 18 h 53"/>
              <a:gd name="T28" fmla="*/ 0 w 65"/>
              <a:gd name="T29" fmla="*/ 8 h 53"/>
              <a:gd name="T30" fmla="*/ 3 w 65"/>
              <a:gd name="T31" fmla="*/ 0 h 53"/>
              <a:gd name="T32" fmla="*/ 9 w 65"/>
              <a:gd name="T33" fmla="*/ 5 h 53"/>
              <a:gd name="T34" fmla="*/ 13 w 65"/>
              <a:gd name="T35" fmla="*/ 0 h 53"/>
              <a:gd name="T36" fmla="*/ 20 w 65"/>
              <a:gd name="T37" fmla="*/ 0 h 53"/>
              <a:gd name="T38" fmla="*/ 35 w 65"/>
              <a:gd name="T39" fmla="*/ 3 h 53"/>
              <a:gd name="T40" fmla="*/ 46 w 65"/>
              <a:gd name="T41" fmla="*/ 3 h 53"/>
              <a:gd name="T42" fmla="*/ 54 w 65"/>
              <a:gd name="T43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5" h="53">
                <a:moveTo>
                  <a:pt x="54" y="7"/>
                </a:moveTo>
                <a:lnTo>
                  <a:pt x="60" y="7"/>
                </a:lnTo>
                <a:lnTo>
                  <a:pt x="56" y="16"/>
                </a:lnTo>
                <a:lnTo>
                  <a:pt x="65" y="24"/>
                </a:lnTo>
                <a:lnTo>
                  <a:pt x="64" y="34"/>
                </a:lnTo>
                <a:lnTo>
                  <a:pt x="60" y="35"/>
                </a:lnTo>
                <a:lnTo>
                  <a:pt x="57" y="37"/>
                </a:lnTo>
                <a:lnTo>
                  <a:pt x="52" y="42"/>
                </a:lnTo>
                <a:lnTo>
                  <a:pt x="50" y="53"/>
                </a:lnTo>
                <a:lnTo>
                  <a:pt x="35" y="45"/>
                </a:lnTo>
                <a:lnTo>
                  <a:pt x="28" y="37"/>
                </a:lnTo>
                <a:lnTo>
                  <a:pt x="21" y="32"/>
                </a:lnTo>
                <a:lnTo>
                  <a:pt x="13" y="24"/>
                </a:lnTo>
                <a:lnTo>
                  <a:pt x="9" y="18"/>
                </a:lnTo>
                <a:lnTo>
                  <a:pt x="0" y="8"/>
                </a:lnTo>
                <a:lnTo>
                  <a:pt x="3" y="0"/>
                </a:lnTo>
                <a:lnTo>
                  <a:pt x="9" y="5"/>
                </a:lnTo>
                <a:lnTo>
                  <a:pt x="13" y="0"/>
                </a:lnTo>
                <a:lnTo>
                  <a:pt x="20" y="0"/>
                </a:lnTo>
                <a:lnTo>
                  <a:pt x="35" y="3"/>
                </a:lnTo>
                <a:lnTo>
                  <a:pt x="46" y="3"/>
                </a:lnTo>
                <a:lnTo>
                  <a:pt x="54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5" name="Freeform 27">
            <a:extLst>
              <a:ext uri="{FF2B5EF4-FFF2-40B4-BE49-F238E27FC236}">
                <a16:creationId xmlns:a16="http://schemas.microsoft.com/office/drawing/2014/main" id="{84A12E39-CBE9-63D7-E7C1-0D5709A7F64D}"/>
              </a:ext>
            </a:extLst>
          </p:cNvPr>
          <p:cNvSpPr>
            <a:spLocks/>
          </p:cNvSpPr>
          <p:nvPr/>
        </p:nvSpPr>
        <p:spPr bwMode="auto">
          <a:xfrm>
            <a:off x="4053218" y="2546586"/>
            <a:ext cx="173831" cy="114300"/>
          </a:xfrm>
          <a:custGeom>
            <a:avLst/>
            <a:gdLst>
              <a:gd name="T0" fmla="*/ 1 w 146"/>
              <a:gd name="T1" fmla="*/ 44 h 96"/>
              <a:gd name="T2" fmla="*/ 15 w 146"/>
              <a:gd name="T3" fmla="*/ 44 h 96"/>
              <a:gd name="T4" fmla="*/ 31 w 146"/>
              <a:gd name="T5" fmla="*/ 37 h 96"/>
              <a:gd name="T6" fmla="*/ 33 w 146"/>
              <a:gd name="T7" fmla="*/ 26 h 96"/>
              <a:gd name="T8" fmla="*/ 45 w 146"/>
              <a:gd name="T9" fmla="*/ 20 h 96"/>
              <a:gd name="T10" fmla="*/ 42 w 146"/>
              <a:gd name="T11" fmla="*/ 11 h 96"/>
              <a:gd name="T12" fmla="*/ 50 w 146"/>
              <a:gd name="T13" fmla="*/ 7 h 96"/>
              <a:gd name="T14" fmla="*/ 65 w 146"/>
              <a:gd name="T15" fmla="*/ 0 h 96"/>
              <a:gd name="T16" fmla="*/ 82 w 146"/>
              <a:gd name="T17" fmla="*/ 5 h 96"/>
              <a:gd name="T18" fmla="*/ 85 w 146"/>
              <a:gd name="T19" fmla="*/ 10 h 96"/>
              <a:gd name="T20" fmla="*/ 93 w 146"/>
              <a:gd name="T21" fmla="*/ 7 h 96"/>
              <a:gd name="T22" fmla="*/ 109 w 146"/>
              <a:gd name="T23" fmla="*/ 12 h 96"/>
              <a:gd name="T24" fmla="*/ 112 w 146"/>
              <a:gd name="T25" fmla="*/ 21 h 96"/>
              <a:gd name="T26" fmla="*/ 110 w 146"/>
              <a:gd name="T27" fmla="*/ 27 h 96"/>
              <a:gd name="T28" fmla="*/ 122 w 146"/>
              <a:gd name="T29" fmla="*/ 40 h 96"/>
              <a:gd name="T30" fmla="*/ 129 w 146"/>
              <a:gd name="T31" fmla="*/ 43 h 96"/>
              <a:gd name="T32" fmla="*/ 129 w 146"/>
              <a:gd name="T33" fmla="*/ 47 h 96"/>
              <a:gd name="T34" fmla="*/ 140 w 146"/>
              <a:gd name="T35" fmla="*/ 50 h 96"/>
              <a:gd name="T36" fmla="*/ 146 w 146"/>
              <a:gd name="T37" fmla="*/ 56 h 96"/>
              <a:gd name="T38" fmla="*/ 140 w 146"/>
              <a:gd name="T39" fmla="*/ 60 h 96"/>
              <a:gd name="T40" fmla="*/ 128 w 146"/>
              <a:gd name="T41" fmla="*/ 59 h 96"/>
              <a:gd name="T42" fmla="*/ 125 w 146"/>
              <a:gd name="T43" fmla="*/ 61 h 96"/>
              <a:gd name="T44" fmla="*/ 130 w 146"/>
              <a:gd name="T45" fmla="*/ 68 h 96"/>
              <a:gd name="T46" fmla="*/ 136 w 146"/>
              <a:gd name="T47" fmla="*/ 81 h 96"/>
              <a:gd name="T48" fmla="*/ 123 w 146"/>
              <a:gd name="T49" fmla="*/ 82 h 96"/>
              <a:gd name="T50" fmla="*/ 119 w 146"/>
              <a:gd name="T51" fmla="*/ 86 h 96"/>
              <a:gd name="T52" fmla="*/ 119 w 146"/>
              <a:gd name="T53" fmla="*/ 96 h 96"/>
              <a:gd name="T54" fmla="*/ 113 w 146"/>
              <a:gd name="T55" fmla="*/ 95 h 96"/>
              <a:gd name="T56" fmla="*/ 99 w 146"/>
              <a:gd name="T57" fmla="*/ 95 h 96"/>
              <a:gd name="T58" fmla="*/ 94 w 146"/>
              <a:gd name="T59" fmla="*/ 91 h 96"/>
              <a:gd name="T60" fmla="*/ 88 w 146"/>
              <a:gd name="T61" fmla="*/ 94 h 96"/>
              <a:gd name="T62" fmla="*/ 82 w 146"/>
              <a:gd name="T63" fmla="*/ 91 h 96"/>
              <a:gd name="T64" fmla="*/ 70 w 146"/>
              <a:gd name="T65" fmla="*/ 91 h 96"/>
              <a:gd name="T66" fmla="*/ 51 w 146"/>
              <a:gd name="T67" fmla="*/ 86 h 96"/>
              <a:gd name="T68" fmla="*/ 35 w 146"/>
              <a:gd name="T69" fmla="*/ 84 h 96"/>
              <a:gd name="T70" fmla="*/ 23 w 146"/>
              <a:gd name="T71" fmla="*/ 85 h 96"/>
              <a:gd name="T72" fmla="*/ 15 w 146"/>
              <a:gd name="T73" fmla="*/ 90 h 96"/>
              <a:gd name="T74" fmla="*/ 8 w 146"/>
              <a:gd name="T75" fmla="*/ 91 h 96"/>
              <a:gd name="T76" fmla="*/ 6 w 146"/>
              <a:gd name="T77" fmla="*/ 82 h 96"/>
              <a:gd name="T78" fmla="*/ 0 w 146"/>
              <a:gd name="T79" fmla="*/ 73 h 96"/>
              <a:gd name="T80" fmla="*/ 9 w 146"/>
              <a:gd name="T81" fmla="*/ 69 h 96"/>
              <a:gd name="T82" fmla="*/ 8 w 146"/>
              <a:gd name="T83" fmla="*/ 61 h 96"/>
              <a:gd name="T84" fmla="*/ 3 w 146"/>
              <a:gd name="T85" fmla="*/ 53 h 96"/>
              <a:gd name="T86" fmla="*/ 1 w 146"/>
              <a:gd name="T8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6" h="96">
                <a:moveTo>
                  <a:pt x="1" y="44"/>
                </a:moveTo>
                <a:lnTo>
                  <a:pt x="15" y="44"/>
                </a:lnTo>
                <a:lnTo>
                  <a:pt x="31" y="37"/>
                </a:lnTo>
                <a:lnTo>
                  <a:pt x="33" y="26"/>
                </a:lnTo>
                <a:lnTo>
                  <a:pt x="45" y="20"/>
                </a:lnTo>
                <a:lnTo>
                  <a:pt x="42" y="11"/>
                </a:lnTo>
                <a:lnTo>
                  <a:pt x="50" y="7"/>
                </a:lnTo>
                <a:lnTo>
                  <a:pt x="65" y="0"/>
                </a:lnTo>
                <a:lnTo>
                  <a:pt x="82" y="5"/>
                </a:lnTo>
                <a:lnTo>
                  <a:pt x="85" y="10"/>
                </a:lnTo>
                <a:lnTo>
                  <a:pt x="93" y="7"/>
                </a:lnTo>
                <a:lnTo>
                  <a:pt x="109" y="12"/>
                </a:lnTo>
                <a:lnTo>
                  <a:pt x="112" y="21"/>
                </a:lnTo>
                <a:lnTo>
                  <a:pt x="110" y="27"/>
                </a:lnTo>
                <a:lnTo>
                  <a:pt x="122" y="40"/>
                </a:lnTo>
                <a:lnTo>
                  <a:pt x="129" y="43"/>
                </a:lnTo>
                <a:lnTo>
                  <a:pt x="129" y="47"/>
                </a:lnTo>
                <a:lnTo>
                  <a:pt x="140" y="50"/>
                </a:lnTo>
                <a:lnTo>
                  <a:pt x="146" y="56"/>
                </a:lnTo>
                <a:lnTo>
                  <a:pt x="140" y="60"/>
                </a:lnTo>
                <a:lnTo>
                  <a:pt x="128" y="59"/>
                </a:lnTo>
                <a:lnTo>
                  <a:pt x="125" y="61"/>
                </a:lnTo>
                <a:lnTo>
                  <a:pt x="130" y="68"/>
                </a:lnTo>
                <a:lnTo>
                  <a:pt x="136" y="81"/>
                </a:lnTo>
                <a:lnTo>
                  <a:pt x="123" y="82"/>
                </a:lnTo>
                <a:lnTo>
                  <a:pt x="119" y="86"/>
                </a:lnTo>
                <a:lnTo>
                  <a:pt x="119" y="96"/>
                </a:lnTo>
                <a:lnTo>
                  <a:pt x="113" y="95"/>
                </a:lnTo>
                <a:lnTo>
                  <a:pt x="99" y="95"/>
                </a:lnTo>
                <a:lnTo>
                  <a:pt x="94" y="91"/>
                </a:lnTo>
                <a:lnTo>
                  <a:pt x="88" y="94"/>
                </a:lnTo>
                <a:lnTo>
                  <a:pt x="82" y="91"/>
                </a:lnTo>
                <a:lnTo>
                  <a:pt x="70" y="91"/>
                </a:lnTo>
                <a:lnTo>
                  <a:pt x="51" y="86"/>
                </a:lnTo>
                <a:lnTo>
                  <a:pt x="35" y="84"/>
                </a:lnTo>
                <a:lnTo>
                  <a:pt x="23" y="85"/>
                </a:lnTo>
                <a:lnTo>
                  <a:pt x="15" y="90"/>
                </a:lnTo>
                <a:lnTo>
                  <a:pt x="8" y="91"/>
                </a:lnTo>
                <a:lnTo>
                  <a:pt x="6" y="82"/>
                </a:lnTo>
                <a:lnTo>
                  <a:pt x="0" y="73"/>
                </a:lnTo>
                <a:lnTo>
                  <a:pt x="9" y="69"/>
                </a:lnTo>
                <a:lnTo>
                  <a:pt x="8" y="61"/>
                </a:lnTo>
                <a:lnTo>
                  <a:pt x="3" y="53"/>
                </a:lnTo>
                <a:lnTo>
                  <a:pt x="1" y="4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6" name="Freeform 28">
            <a:extLst>
              <a:ext uri="{FF2B5EF4-FFF2-40B4-BE49-F238E27FC236}">
                <a16:creationId xmlns:a16="http://schemas.microsoft.com/office/drawing/2014/main" id="{9DCA7E35-4225-2067-BC6E-D7073B8407D7}"/>
              </a:ext>
            </a:extLst>
          </p:cNvPr>
          <p:cNvSpPr>
            <a:spLocks/>
          </p:cNvSpPr>
          <p:nvPr/>
        </p:nvSpPr>
        <p:spPr bwMode="auto">
          <a:xfrm>
            <a:off x="1689827" y="3466940"/>
            <a:ext cx="30956" cy="64294"/>
          </a:xfrm>
          <a:custGeom>
            <a:avLst/>
            <a:gdLst>
              <a:gd name="T0" fmla="*/ 6 w 26"/>
              <a:gd name="T1" fmla="*/ 14 h 54"/>
              <a:gd name="T2" fmla="*/ 6 w 26"/>
              <a:gd name="T3" fmla="*/ 11 h 54"/>
              <a:gd name="T4" fmla="*/ 9 w 26"/>
              <a:gd name="T5" fmla="*/ 11 h 54"/>
              <a:gd name="T6" fmla="*/ 12 w 26"/>
              <a:gd name="T7" fmla="*/ 13 h 54"/>
              <a:gd name="T8" fmla="*/ 20 w 26"/>
              <a:gd name="T9" fmla="*/ 0 h 54"/>
              <a:gd name="T10" fmla="*/ 23 w 26"/>
              <a:gd name="T11" fmla="*/ 0 h 54"/>
              <a:gd name="T12" fmla="*/ 23 w 26"/>
              <a:gd name="T13" fmla="*/ 3 h 54"/>
              <a:gd name="T14" fmla="*/ 26 w 26"/>
              <a:gd name="T15" fmla="*/ 3 h 54"/>
              <a:gd name="T16" fmla="*/ 25 w 26"/>
              <a:gd name="T17" fmla="*/ 9 h 54"/>
              <a:gd name="T18" fmla="*/ 21 w 26"/>
              <a:gd name="T19" fmla="*/ 18 h 54"/>
              <a:gd name="T20" fmla="*/ 22 w 26"/>
              <a:gd name="T21" fmla="*/ 21 h 54"/>
              <a:gd name="T22" fmla="*/ 19 w 26"/>
              <a:gd name="T23" fmla="*/ 29 h 54"/>
              <a:gd name="T24" fmla="*/ 20 w 26"/>
              <a:gd name="T25" fmla="*/ 31 h 54"/>
              <a:gd name="T26" fmla="*/ 17 w 26"/>
              <a:gd name="T27" fmla="*/ 41 h 54"/>
              <a:gd name="T28" fmla="*/ 13 w 26"/>
              <a:gd name="T29" fmla="*/ 46 h 54"/>
              <a:gd name="T30" fmla="*/ 10 w 26"/>
              <a:gd name="T31" fmla="*/ 47 h 54"/>
              <a:gd name="T32" fmla="*/ 5 w 26"/>
              <a:gd name="T33" fmla="*/ 54 h 54"/>
              <a:gd name="T34" fmla="*/ 0 w 26"/>
              <a:gd name="T35" fmla="*/ 54 h 54"/>
              <a:gd name="T36" fmla="*/ 4 w 26"/>
              <a:gd name="T37" fmla="*/ 31 h 54"/>
              <a:gd name="T38" fmla="*/ 6 w 26"/>
              <a:gd name="T3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6" h="54">
                <a:moveTo>
                  <a:pt x="6" y="14"/>
                </a:moveTo>
                <a:lnTo>
                  <a:pt x="6" y="11"/>
                </a:lnTo>
                <a:lnTo>
                  <a:pt x="9" y="11"/>
                </a:lnTo>
                <a:lnTo>
                  <a:pt x="12" y="13"/>
                </a:lnTo>
                <a:lnTo>
                  <a:pt x="20" y="0"/>
                </a:lnTo>
                <a:lnTo>
                  <a:pt x="23" y="0"/>
                </a:lnTo>
                <a:lnTo>
                  <a:pt x="23" y="3"/>
                </a:lnTo>
                <a:lnTo>
                  <a:pt x="26" y="3"/>
                </a:lnTo>
                <a:lnTo>
                  <a:pt x="25" y="9"/>
                </a:lnTo>
                <a:lnTo>
                  <a:pt x="21" y="18"/>
                </a:lnTo>
                <a:lnTo>
                  <a:pt x="22" y="21"/>
                </a:lnTo>
                <a:lnTo>
                  <a:pt x="19" y="29"/>
                </a:lnTo>
                <a:lnTo>
                  <a:pt x="20" y="31"/>
                </a:lnTo>
                <a:lnTo>
                  <a:pt x="17" y="41"/>
                </a:lnTo>
                <a:lnTo>
                  <a:pt x="13" y="46"/>
                </a:lnTo>
                <a:lnTo>
                  <a:pt x="10" y="47"/>
                </a:lnTo>
                <a:lnTo>
                  <a:pt x="5" y="54"/>
                </a:lnTo>
                <a:lnTo>
                  <a:pt x="0" y="54"/>
                </a:lnTo>
                <a:lnTo>
                  <a:pt x="4" y="31"/>
                </a:lnTo>
                <a:lnTo>
                  <a:pt x="6" y="1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7" name="Freeform 29">
            <a:extLst>
              <a:ext uri="{FF2B5EF4-FFF2-40B4-BE49-F238E27FC236}">
                <a16:creationId xmlns:a16="http://schemas.microsoft.com/office/drawing/2014/main" id="{2CD2553A-37A3-1992-DA0D-FF55CFFA235A}"/>
              </a:ext>
            </a:extLst>
          </p:cNvPr>
          <p:cNvSpPr>
            <a:spLocks/>
          </p:cNvSpPr>
          <p:nvPr/>
        </p:nvSpPr>
        <p:spPr bwMode="auto">
          <a:xfrm>
            <a:off x="2106546" y="4165837"/>
            <a:ext cx="273844" cy="325041"/>
          </a:xfrm>
          <a:custGeom>
            <a:avLst/>
            <a:gdLst>
              <a:gd name="T0" fmla="*/ 141 w 230"/>
              <a:gd name="T1" fmla="*/ 255 h 273"/>
              <a:gd name="T2" fmla="*/ 121 w 230"/>
              <a:gd name="T3" fmla="*/ 254 h 273"/>
              <a:gd name="T4" fmla="*/ 116 w 230"/>
              <a:gd name="T5" fmla="*/ 271 h 273"/>
              <a:gd name="T6" fmla="*/ 104 w 230"/>
              <a:gd name="T7" fmla="*/ 256 h 273"/>
              <a:gd name="T8" fmla="*/ 79 w 230"/>
              <a:gd name="T9" fmla="*/ 251 h 273"/>
              <a:gd name="T10" fmla="*/ 67 w 230"/>
              <a:gd name="T11" fmla="*/ 270 h 273"/>
              <a:gd name="T12" fmla="*/ 54 w 230"/>
              <a:gd name="T13" fmla="*/ 273 h 273"/>
              <a:gd name="T14" fmla="*/ 43 w 230"/>
              <a:gd name="T15" fmla="*/ 244 h 273"/>
              <a:gd name="T16" fmla="*/ 31 w 230"/>
              <a:gd name="T17" fmla="*/ 221 h 273"/>
              <a:gd name="T18" fmla="*/ 34 w 230"/>
              <a:gd name="T19" fmla="*/ 201 h 273"/>
              <a:gd name="T20" fmla="*/ 24 w 230"/>
              <a:gd name="T21" fmla="*/ 192 h 273"/>
              <a:gd name="T22" fmla="*/ 20 w 230"/>
              <a:gd name="T23" fmla="*/ 177 h 273"/>
              <a:gd name="T24" fmla="*/ 10 w 230"/>
              <a:gd name="T25" fmla="*/ 163 h 273"/>
              <a:gd name="T26" fmla="*/ 19 w 230"/>
              <a:gd name="T27" fmla="*/ 140 h 273"/>
              <a:gd name="T28" fmla="*/ 10 w 230"/>
              <a:gd name="T29" fmla="*/ 123 h 273"/>
              <a:gd name="T30" fmla="*/ 13 w 230"/>
              <a:gd name="T31" fmla="*/ 116 h 273"/>
              <a:gd name="T32" fmla="*/ 10 w 230"/>
              <a:gd name="T33" fmla="*/ 108 h 273"/>
              <a:gd name="T34" fmla="*/ 16 w 230"/>
              <a:gd name="T35" fmla="*/ 98 h 273"/>
              <a:gd name="T36" fmla="*/ 15 w 230"/>
              <a:gd name="T37" fmla="*/ 80 h 273"/>
              <a:gd name="T38" fmla="*/ 15 w 230"/>
              <a:gd name="T39" fmla="*/ 65 h 273"/>
              <a:gd name="T40" fmla="*/ 18 w 230"/>
              <a:gd name="T41" fmla="*/ 58 h 273"/>
              <a:gd name="T42" fmla="*/ 0 w 230"/>
              <a:gd name="T43" fmla="*/ 25 h 273"/>
              <a:gd name="T44" fmla="*/ 14 w 230"/>
              <a:gd name="T45" fmla="*/ 27 h 273"/>
              <a:gd name="T46" fmla="*/ 23 w 230"/>
              <a:gd name="T47" fmla="*/ 26 h 273"/>
              <a:gd name="T48" fmla="*/ 27 w 230"/>
              <a:gd name="T49" fmla="*/ 20 h 273"/>
              <a:gd name="T50" fmla="*/ 43 w 230"/>
              <a:gd name="T51" fmla="*/ 12 h 273"/>
              <a:gd name="T52" fmla="*/ 52 w 230"/>
              <a:gd name="T53" fmla="*/ 4 h 273"/>
              <a:gd name="T54" fmla="*/ 76 w 230"/>
              <a:gd name="T55" fmla="*/ 0 h 273"/>
              <a:gd name="T56" fmla="*/ 74 w 230"/>
              <a:gd name="T57" fmla="*/ 16 h 273"/>
              <a:gd name="T58" fmla="*/ 77 w 230"/>
              <a:gd name="T59" fmla="*/ 24 h 273"/>
              <a:gd name="T60" fmla="*/ 76 w 230"/>
              <a:gd name="T61" fmla="*/ 38 h 273"/>
              <a:gd name="T62" fmla="*/ 97 w 230"/>
              <a:gd name="T63" fmla="*/ 56 h 273"/>
              <a:gd name="T64" fmla="*/ 118 w 230"/>
              <a:gd name="T65" fmla="*/ 60 h 273"/>
              <a:gd name="T66" fmla="*/ 126 w 230"/>
              <a:gd name="T67" fmla="*/ 68 h 273"/>
              <a:gd name="T68" fmla="*/ 138 w 230"/>
              <a:gd name="T69" fmla="*/ 72 h 273"/>
              <a:gd name="T70" fmla="*/ 146 w 230"/>
              <a:gd name="T71" fmla="*/ 78 h 273"/>
              <a:gd name="T72" fmla="*/ 158 w 230"/>
              <a:gd name="T73" fmla="*/ 77 h 273"/>
              <a:gd name="T74" fmla="*/ 169 w 230"/>
              <a:gd name="T75" fmla="*/ 84 h 273"/>
              <a:gd name="T76" fmla="*/ 170 w 230"/>
              <a:gd name="T77" fmla="*/ 96 h 273"/>
              <a:gd name="T78" fmla="*/ 174 w 230"/>
              <a:gd name="T79" fmla="*/ 102 h 273"/>
              <a:gd name="T80" fmla="*/ 175 w 230"/>
              <a:gd name="T81" fmla="*/ 111 h 273"/>
              <a:gd name="T82" fmla="*/ 170 w 230"/>
              <a:gd name="T83" fmla="*/ 111 h 273"/>
              <a:gd name="T84" fmla="*/ 179 w 230"/>
              <a:gd name="T85" fmla="*/ 135 h 273"/>
              <a:gd name="T86" fmla="*/ 213 w 230"/>
              <a:gd name="T87" fmla="*/ 136 h 273"/>
              <a:gd name="T88" fmla="*/ 212 w 230"/>
              <a:gd name="T89" fmla="*/ 148 h 273"/>
              <a:gd name="T90" fmla="*/ 214 w 230"/>
              <a:gd name="T91" fmla="*/ 156 h 273"/>
              <a:gd name="T92" fmla="*/ 225 w 230"/>
              <a:gd name="T93" fmla="*/ 162 h 273"/>
              <a:gd name="T94" fmla="*/ 230 w 230"/>
              <a:gd name="T95" fmla="*/ 175 h 273"/>
              <a:gd name="T96" fmla="*/ 228 w 230"/>
              <a:gd name="T97" fmla="*/ 191 h 273"/>
              <a:gd name="T98" fmla="*/ 224 w 230"/>
              <a:gd name="T99" fmla="*/ 201 h 273"/>
              <a:gd name="T100" fmla="*/ 227 w 230"/>
              <a:gd name="T101" fmla="*/ 212 h 273"/>
              <a:gd name="T102" fmla="*/ 222 w 230"/>
              <a:gd name="T103" fmla="*/ 217 h 273"/>
              <a:gd name="T104" fmla="*/ 221 w 230"/>
              <a:gd name="T105" fmla="*/ 210 h 273"/>
              <a:gd name="T106" fmla="*/ 203 w 230"/>
              <a:gd name="T107" fmla="*/ 200 h 273"/>
              <a:gd name="T108" fmla="*/ 186 w 230"/>
              <a:gd name="T109" fmla="*/ 199 h 273"/>
              <a:gd name="T110" fmla="*/ 155 w 230"/>
              <a:gd name="T111" fmla="*/ 205 h 273"/>
              <a:gd name="T112" fmla="*/ 148 w 230"/>
              <a:gd name="T113" fmla="*/ 224 h 273"/>
              <a:gd name="T114" fmla="*/ 149 w 230"/>
              <a:gd name="T115" fmla="*/ 235 h 273"/>
              <a:gd name="T116" fmla="*/ 145 w 230"/>
              <a:gd name="T117" fmla="*/ 260 h 273"/>
              <a:gd name="T118" fmla="*/ 141 w 230"/>
              <a:gd name="T119" fmla="*/ 255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0" h="273">
                <a:moveTo>
                  <a:pt x="141" y="255"/>
                </a:moveTo>
                <a:lnTo>
                  <a:pt x="121" y="254"/>
                </a:lnTo>
                <a:lnTo>
                  <a:pt x="116" y="271"/>
                </a:lnTo>
                <a:lnTo>
                  <a:pt x="104" y="256"/>
                </a:lnTo>
                <a:lnTo>
                  <a:pt x="79" y="251"/>
                </a:lnTo>
                <a:lnTo>
                  <a:pt x="67" y="270"/>
                </a:lnTo>
                <a:lnTo>
                  <a:pt x="54" y="273"/>
                </a:lnTo>
                <a:lnTo>
                  <a:pt x="43" y="244"/>
                </a:lnTo>
                <a:lnTo>
                  <a:pt x="31" y="221"/>
                </a:lnTo>
                <a:lnTo>
                  <a:pt x="34" y="201"/>
                </a:lnTo>
                <a:lnTo>
                  <a:pt x="24" y="192"/>
                </a:lnTo>
                <a:lnTo>
                  <a:pt x="20" y="177"/>
                </a:lnTo>
                <a:lnTo>
                  <a:pt x="10" y="163"/>
                </a:lnTo>
                <a:lnTo>
                  <a:pt x="19" y="140"/>
                </a:lnTo>
                <a:lnTo>
                  <a:pt x="10" y="123"/>
                </a:lnTo>
                <a:lnTo>
                  <a:pt x="13" y="116"/>
                </a:lnTo>
                <a:lnTo>
                  <a:pt x="10" y="108"/>
                </a:lnTo>
                <a:lnTo>
                  <a:pt x="16" y="98"/>
                </a:lnTo>
                <a:lnTo>
                  <a:pt x="15" y="80"/>
                </a:lnTo>
                <a:lnTo>
                  <a:pt x="15" y="65"/>
                </a:lnTo>
                <a:lnTo>
                  <a:pt x="18" y="58"/>
                </a:lnTo>
                <a:lnTo>
                  <a:pt x="0" y="25"/>
                </a:lnTo>
                <a:lnTo>
                  <a:pt x="14" y="27"/>
                </a:lnTo>
                <a:lnTo>
                  <a:pt x="23" y="26"/>
                </a:lnTo>
                <a:lnTo>
                  <a:pt x="27" y="20"/>
                </a:lnTo>
                <a:lnTo>
                  <a:pt x="43" y="12"/>
                </a:lnTo>
                <a:lnTo>
                  <a:pt x="52" y="4"/>
                </a:lnTo>
                <a:lnTo>
                  <a:pt x="76" y="0"/>
                </a:lnTo>
                <a:lnTo>
                  <a:pt x="74" y="16"/>
                </a:lnTo>
                <a:lnTo>
                  <a:pt x="77" y="24"/>
                </a:lnTo>
                <a:lnTo>
                  <a:pt x="76" y="38"/>
                </a:lnTo>
                <a:lnTo>
                  <a:pt x="97" y="56"/>
                </a:lnTo>
                <a:lnTo>
                  <a:pt x="118" y="60"/>
                </a:lnTo>
                <a:lnTo>
                  <a:pt x="126" y="68"/>
                </a:lnTo>
                <a:lnTo>
                  <a:pt x="138" y="72"/>
                </a:lnTo>
                <a:lnTo>
                  <a:pt x="146" y="78"/>
                </a:lnTo>
                <a:lnTo>
                  <a:pt x="158" y="77"/>
                </a:lnTo>
                <a:lnTo>
                  <a:pt x="169" y="84"/>
                </a:lnTo>
                <a:lnTo>
                  <a:pt x="170" y="96"/>
                </a:lnTo>
                <a:lnTo>
                  <a:pt x="174" y="102"/>
                </a:lnTo>
                <a:lnTo>
                  <a:pt x="175" y="111"/>
                </a:lnTo>
                <a:lnTo>
                  <a:pt x="170" y="111"/>
                </a:lnTo>
                <a:lnTo>
                  <a:pt x="179" y="135"/>
                </a:lnTo>
                <a:lnTo>
                  <a:pt x="213" y="136"/>
                </a:lnTo>
                <a:lnTo>
                  <a:pt x="212" y="148"/>
                </a:lnTo>
                <a:lnTo>
                  <a:pt x="214" y="156"/>
                </a:lnTo>
                <a:lnTo>
                  <a:pt x="225" y="162"/>
                </a:lnTo>
                <a:lnTo>
                  <a:pt x="230" y="175"/>
                </a:lnTo>
                <a:lnTo>
                  <a:pt x="228" y="191"/>
                </a:lnTo>
                <a:lnTo>
                  <a:pt x="224" y="201"/>
                </a:lnTo>
                <a:lnTo>
                  <a:pt x="227" y="212"/>
                </a:lnTo>
                <a:lnTo>
                  <a:pt x="222" y="217"/>
                </a:lnTo>
                <a:lnTo>
                  <a:pt x="221" y="210"/>
                </a:lnTo>
                <a:lnTo>
                  <a:pt x="203" y="200"/>
                </a:lnTo>
                <a:lnTo>
                  <a:pt x="186" y="199"/>
                </a:lnTo>
                <a:lnTo>
                  <a:pt x="155" y="205"/>
                </a:lnTo>
                <a:lnTo>
                  <a:pt x="148" y="224"/>
                </a:lnTo>
                <a:lnTo>
                  <a:pt x="149" y="235"/>
                </a:lnTo>
                <a:lnTo>
                  <a:pt x="145" y="260"/>
                </a:lnTo>
                <a:lnTo>
                  <a:pt x="141" y="25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8" name="Freeform 30">
            <a:extLst>
              <a:ext uri="{FF2B5EF4-FFF2-40B4-BE49-F238E27FC236}">
                <a16:creationId xmlns:a16="http://schemas.microsoft.com/office/drawing/2014/main" id="{679F82DE-59E2-C4D2-BFF5-50514C05A5BC}"/>
              </a:ext>
            </a:extLst>
          </p:cNvPr>
          <p:cNvSpPr>
            <a:spLocks/>
          </p:cNvSpPr>
          <p:nvPr/>
        </p:nvSpPr>
        <p:spPr bwMode="auto">
          <a:xfrm>
            <a:off x="2005343" y="3794362"/>
            <a:ext cx="857250" cy="965597"/>
          </a:xfrm>
          <a:custGeom>
            <a:avLst/>
            <a:gdLst>
              <a:gd name="T0" fmla="*/ 390 w 720"/>
              <a:gd name="T1" fmla="*/ 680 h 811"/>
              <a:gd name="T2" fmla="*/ 383 w 720"/>
              <a:gd name="T3" fmla="*/ 644 h 811"/>
              <a:gd name="T4" fmla="*/ 378 w 720"/>
              <a:gd name="T5" fmla="*/ 605 h 811"/>
              <a:gd name="T6" fmla="*/ 358 w 720"/>
              <a:gd name="T7" fmla="*/ 580 h 811"/>
              <a:gd name="T8" fmla="*/ 315 w 720"/>
              <a:gd name="T9" fmla="*/ 568 h 811"/>
              <a:gd name="T10" fmla="*/ 309 w 720"/>
              <a:gd name="T11" fmla="*/ 513 h 811"/>
              <a:gd name="T12" fmla="*/ 299 w 720"/>
              <a:gd name="T13" fmla="*/ 468 h 811"/>
              <a:gd name="T14" fmla="*/ 255 w 720"/>
              <a:gd name="T15" fmla="*/ 423 h 811"/>
              <a:gd name="T16" fmla="*/ 254 w 720"/>
              <a:gd name="T17" fmla="*/ 396 h 811"/>
              <a:gd name="T18" fmla="*/ 211 w 720"/>
              <a:gd name="T19" fmla="*/ 380 h 811"/>
              <a:gd name="T20" fmla="*/ 162 w 720"/>
              <a:gd name="T21" fmla="*/ 336 h 811"/>
              <a:gd name="T22" fmla="*/ 128 w 720"/>
              <a:gd name="T23" fmla="*/ 324 h 811"/>
              <a:gd name="T24" fmla="*/ 85 w 720"/>
              <a:gd name="T25" fmla="*/ 337 h 811"/>
              <a:gd name="T26" fmla="*/ 52 w 720"/>
              <a:gd name="T27" fmla="*/ 319 h 811"/>
              <a:gd name="T28" fmla="*/ 19 w 720"/>
              <a:gd name="T29" fmla="*/ 297 h 811"/>
              <a:gd name="T30" fmla="*/ 4 w 720"/>
              <a:gd name="T31" fmla="*/ 253 h 811"/>
              <a:gd name="T32" fmla="*/ 19 w 720"/>
              <a:gd name="T33" fmla="*/ 219 h 811"/>
              <a:gd name="T34" fmla="*/ 73 w 720"/>
              <a:gd name="T35" fmla="*/ 199 h 811"/>
              <a:gd name="T36" fmla="*/ 70 w 720"/>
              <a:gd name="T37" fmla="*/ 113 h 811"/>
              <a:gd name="T38" fmla="*/ 85 w 720"/>
              <a:gd name="T39" fmla="*/ 89 h 811"/>
              <a:gd name="T40" fmla="*/ 116 w 720"/>
              <a:gd name="T41" fmla="*/ 67 h 811"/>
              <a:gd name="T42" fmla="*/ 138 w 720"/>
              <a:gd name="T43" fmla="*/ 94 h 811"/>
              <a:gd name="T44" fmla="*/ 177 w 720"/>
              <a:gd name="T45" fmla="*/ 78 h 811"/>
              <a:gd name="T46" fmla="*/ 176 w 720"/>
              <a:gd name="T47" fmla="*/ 58 h 811"/>
              <a:gd name="T48" fmla="*/ 170 w 720"/>
              <a:gd name="T49" fmla="*/ 23 h 811"/>
              <a:gd name="T50" fmla="*/ 216 w 720"/>
              <a:gd name="T51" fmla="*/ 23 h 811"/>
              <a:gd name="T52" fmla="*/ 251 w 720"/>
              <a:gd name="T53" fmla="*/ 0 h 811"/>
              <a:gd name="T54" fmla="*/ 263 w 720"/>
              <a:gd name="T55" fmla="*/ 27 h 811"/>
              <a:gd name="T56" fmla="*/ 261 w 720"/>
              <a:gd name="T57" fmla="*/ 72 h 811"/>
              <a:gd name="T58" fmla="*/ 289 w 720"/>
              <a:gd name="T59" fmla="*/ 78 h 811"/>
              <a:gd name="T60" fmla="*/ 318 w 720"/>
              <a:gd name="T61" fmla="*/ 70 h 811"/>
              <a:gd name="T62" fmla="*/ 328 w 720"/>
              <a:gd name="T63" fmla="*/ 57 h 811"/>
              <a:gd name="T64" fmla="*/ 363 w 720"/>
              <a:gd name="T65" fmla="*/ 66 h 811"/>
              <a:gd name="T66" fmla="*/ 384 w 720"/>
              <a:gd name="T67" fmla="*/ 65 h 811"/>
              <a:gd name="T68" fmla="*/ 414 w 720"/>
              <a:gd name="T69" fmla="*/ 22 h 811"/>
              <a:gd name="T70" fmla="*/ 439 w 720"/>
              <a:gd name="T71" fmla="*/ 88 h 811"/>
              <a:gd name="T72" fmla="*/ 464 w 720"/>
              <a:gd name="T73" fmla="*/ 135 h 811"/>
              <a:gd name="T74" fmla="*/ 540 w 720"/>
              <a:gd name="T75" fmla="*/ 154 h 811"/>
              <a:gd name="T76" fmla="*/ 622 w 720"/>
              <a:gd name="T77" fmla="*/ 169 h 811"/>
              <a:gd name="T78" fmla="*/ 703 w 720"/>
              <a:gd name="T79" fmla="*/ 216 h 811"/>
              <a:gd name="T80" fmla="*/ 713 w 720"/>
              <a:gd name="T81" fmla="*/ 296 h 811"/>
              <a:gd name="T82" fmla="*/ 656 w 720"/>
              <a:gd name="T83" fmla="*/ 380 h 811"/>
              <a:gd name="T84" fmla="*/ 646 w 720"/>
              <a:gd name="T85" fmla="*/ 467 h 811"/>
              <a:gd name="T86" fmla="*/ 622 w 720"/>
              <a:gd name="T87" fmla="*/ 544 h 811"/>
              <a:gd name="T88" fmla="*/ 584 w 720"/>
              <a:gd name="T89" fmla="*/ 587 h 811"/>
              <a:gd name="T90" fmla="*/ 505 w 720"/>
              <a:gd name="T91" fmla="*/ 626 h 811"/>
              <a:gd name="T92" fmla="*/ 495 w 720"/>
              <a:gd name="T93" fmla="*/ 695 h 811"/>
              <a:gd name="T94" fmla="*/ 453 w 720"/>
              <a:gd name="T95" fmla="*/ 770 h 811"/>
              <a:gd name="T96" fmla="*/ 422 w 720"/>
              <a:gd name="T97" fmla="*/ 799 h 811"/>
              <a:gd name="T98" fmla="*/ 380 w 720"/>
              <a:gd name="T99" fmla="*/ 750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0" h="811">
                <a:moveTo>
                  <a:pt x="342" y="737"/>
                </a:moveTo>
                <a:lnTo>
                  <a:pt x="362" y="709"/>
                </a:lnTo>
                <a:lnTo>
                  <a:pt x="379" y="689"/>
                </a:lnTo>
                <a:lnTo>
                  <a:pt x="390" y="680"/>
                </a:lnTo>
                <a:lnTo>
                  <a:pt x="403" y="669"/>
                </a:lnTo>
                <a:lnTo>
                  <a:pt x="401" y="652"/>
                </a:lnTo>
                <a:lnTo>
                  <a:pt x="391" y="640"/>
                </a:lnTo>
                <a:lnTo>
                  <a:pt x="383" y="644"/>
                </a:lnTo>
                <a:lnTo>
                  <a:pt x="385" y="632"/>
                </a:lnTo>
                <a:lnTo>
                  <a:pt x="386" y="620"/>
                </a:lnTo>
                <a:lnTo>
                  <a:pt x="385" y="608"/>
                </a:lnTo>
                <a:lnTo>
                  <a:pt x="378" y="605"/>
                </a:lnTo>
                <a:lnTo>
                  <a:pt x="371" y="608"/>
                </a:lnTo>
                <a:lnTo>
                  <a:pt x="365" y="607"/>
                </a:lnTo>
                <a:lnTo>
                  <a:pt x="362" y="599"/>
                </a:lnTo>
                <a:lnTo>
                  <a:pt x="358" y="580"/>
                </a:lnTo>
                <a:lnTo>
                  <a:pt x="354" y="574"/>
                </a:lnTo>
                <a:lnTo>
                  <a:pt x="341" y="568"/>
                </a:lnTo>
                <a:lnTo>
                  <a:pt x="334" y="572"/>
                </a:lnTo>
                <a:lnTo>
                  <a:pt x="315" y="568"/>
                </a:lnTo>
                <a:lnTo>
                  <a:pt x="313" y="540"/>
                </a:lnTo>
                <a:lnTo>
                  <a:pt x="307" y="529"/>
                </a:lnTo>
                <a:lnTo>
                  <a:pt x="312" y="524"/>
                </a:lnTo>
                <a:lnTo>
                  <a:pt x="309" y="513"/>
                </a:lnTo>
                <a:lnTo>
                  <a:pt x="313" y="503"/>
                </a:lnTo>
                <a:lnTo>
                  <a:pt x="315" y="487"/>
                </a:lnTo>
                <a:lnTo>
                  <a:pt x="310" y="474"/>
                </a:lnTo>
                <a:lnTo>
                  <a:pt x="299" y="468"/>
                </a:lnTo>
                <a:lnTo>
                  <a:pt x="297" y="460"/>
                </a:lnTo>
                <a:lnTo>
                  <a:pt x="298" y="448"/>
                </a:lnTo>
                <a:lnTo>
                  <a:pt x="264" y="447"/>
                </a:lnTo>
                <a:lnTo>
                  <a:pt x="255" y="423"/>
                </a:lnTo>
                <a:lnTo>
                  <a:pt x="260" y="423"/>
                </a:lnTo>
                <a:lnTo>
                  <a:pt x="259" y="414"/>
                </a:lnTo>
                <a:lnTo>
                  <a:pt x="255" y="408"/>
                </a:lnTo>
                <a:lnTo>
                  <a:pt x="254" y="396"/>
                </a:lnTo>
                <a:lnTo>
                  <a:pt x="243" y="389"/>
                </a:lnTo>
                <a:lnTo>
                  <a:pt x="231" y="390"/>
                </a:lnTo>
                <a:lnTo>
                  <a:pt x="223" y="384"/>
                </a:lnTo>
                <a:lnTo>
                  <a:pt x="211" y="380"/>
                </a:lnTo>
                <a:lnTo>
                  <a:pt x="203" y="372"/>
                </a:lnTo>
                <a:lnTo>
                  <a:pt x="182" y="368"/>
                </a:lnTo>
                <a:lnTo>
                  <a:pt x="161" y="350"/>
                </a:lnTo>
                <a:lnTo>
                  <a:pt x="162" y="336"/>
                </a:lnTo>
                <a:lnTo>
                  <a:pt x="159" y="328"/>
                </a:lnTo>
                <a:lnTo>
                  <a:pt x="161" y="312"/>
                </a:lnTo>
                <a:lnTo>
                  <a:pt x="137" y="316"/>
                </a:lnTo>
                <a:lnTo>
                  <a:pt x="128" y="324"/>
                </a:lnTo>
                <a:lnTo>
                  <a:pt x="112" y="332"/>
                </a:lnTo>
                <a:lnTo>
                  <a:pt x="108" y="338"/>
                </a:lnTo>
                <a:lnTo>
                  <a:pt x="99" y="339"/>
                </a:lnTo>
                <a:lnTo>
                  <a:pt x="85" y="337"/>
                </a:lnTo>
                <a:lnTo>
                  <a:pt x="75" y="341"/>
                </a:lnTo>
                <a:lnTo>
                  <a:pt x="67" y="338"/>
                </a:lnTo>
                <a:lnTo>
                  <a:pt x="66" y="307"/>
                </a:lnTo>
                <a:lnTo>
                  <a:pt x="52" y="319"/>
                </a:lnTo>
                <a:lnTo>
                  <a:pt x="36" y="318"/>
                </a:lnTo>
                <a:lnTo>
                  <a:pt x="28" y="307"/>
                </a:lnTo>
                <a:lnTo>
                  <a:pt x="16" y="306"/>
                </a:lnTo>
                <a:lnTo>
                  <a:pt x="19" y="297"/>
                </a:lnTo>
                <a:lnTo>
                  <a:pt x="9" y="284"/>
                </a:lnTo>
                <a:lnTo>
                  <a:pt x="0" y="266"/>
                </a:lnTo>
                <a:lnTo>
                  <a:pt x="5" y="262"/>
                </a:lnTo>
                <a:lnTo>
                  <a:pt x="4" y="253"/>
                </a:lnTo>
                <a:lnTo>
                  <a:pt x="15" y="247"/>
                </a:lnTo>
                <a:lnTo>
                  <a:pt x="13" y="236"/>
                </a:lnTo>
                <a:lnTo>
                  <a:pt x="18" y="229"/>
                </a:lnTo>
                <a:lnTo>
                  <a:pt x="19" y="219"/>
                </a:lnTo>
                <a:lnTo>
                  <a:pt x="39" y="205"/>
                </a:lnTo>
                <a:lnTo>
                  <a:pt x="54" y="201"/>
                </a:lnTo>
                <a:lnTo>
                  <a:pt x="56" y="198"/>
                </a:lnTo>
                <a:lnTo>
                  <a:pt x="73" y="199"/>
                </a:lnTo>
                <a:lnTo>
                  <a:pt x="80" y="142"/>
                </a:lnTo>
                <a:lnTo>
                  <a:pt x="81" y="133"/>
                </a:lnTo>
                <a:lnTo>
                  <a:pt x="78" y="121"/>
                </a:lnTo>
                <a:lnTo>
                  <a:pt x="70" y="113"/>
                </a:lnTo>
                <a:lnTo>
                  <a:pt x="70" y="98"/>
                </a:lnTo>
                <a:lnTo>
                  <a:pt x="80" y="95"/>
                </a:lnTo>
                <a:lnTo>
                  <a:pt x="84" y="97"/>
                </a:lnTo>
                <a:lnTo>
                  <a:pt x="85" y="89"/>
                </a:lnTo>
                <a:lnTo>
                  <a:pt x="74" y="87"/>
                </a:lnTo>
                <a:lnTo>
                  <a:pt x="74" y="74"/>
                </a:lnTo>
                <a:lnTo>
                  <a:pt x="109" y="74"/>
                </a:lnTo>
                <a:lnTo>
                  <a:pt x="116" y="67"/>
                </a:lnTo>
                <a:lnTo>
                  <a:pt x="121" y="74"/>
                </a:lnTo>
                <a:lnTo>
                  <a:pt x="124" y="86"/>
                </a:lnTo>
                <a:lnTo>
                  <a:pt x="128" y="83"/>
                </a:lnTo>
                <a:lnTo>
                  <a:pt x="138" y="94"/>
                </a:lnTo>
                <a:lnTo>
                  <a:pt x="152" y="93"/>
                </a:lnTo>
                <a:lnTo>
                  <a:pt x="156" y="87"/>
                </a:lnTo>
                <a:lnTo>
                  <a:pt x="169" y="82"/>
                </a:lnTo>
                <a:lnTo>
                  <a:pt x="177" y="78"/>
                </a:lnTo>
                <a:lnTo>
                  <a:pt x="179" y="70"/>
                </a:lnTo>
                <a:lnTo>
                  <a:pt x="192" y="64"/>
                </a:lnTo>
                <a:lnTo>
                  <a:pt x="191" y="59"/>
                </a:lnTo>
                <a:lnTo>
                  <a:pt x="176" y="58"/>
                </a:lnTo>
                <a:lnTo>
                  <a:pt x="173" y="44"/>
                </a:lnTo>
                <a:lnTo>
                  <a:pt x="174" y="30"/>
                </a:lnTo>
                <a:lnTo>
                  <a:pt x="166" y="25"/>
                </a:lnTo>
                <a:lnTo>
                  <a:pt x="170" y="23"/>
                </a:lnTo>
                <a:lnTo>
                  <a:pt x="183" y="26"/>
                </a:lnTo>
                <a:lnTo>
                  <a:pt x="198" y="31"/>
                </a:lnTo>
                <a:lnTo>
                  <a:pt x="203" y="26"/>
                </a:lnTo>
                <a:lnTo>
                  <a:pt x="216" y="23"/>
                </a:lnTo>
                <a:lnTo>
                  <a:pt x="237" y="15"/>
                </a:lnTo>
                <a:lnTo>
                  <a:pt x="244" y="7"/>
                </a:lnTo>
                <a:lnTo>
                  <a:pt x="242" y="1"/>
                </a:lnTo>
                <a:lnTo>
                  <a:pt x="251" y="0"/>
                </a:lnTo>
                <a:lnTo>
                  <a:pt x="255" y="5"/>
                </a:lnTo>
                <a:lnTo>
                  <a:pt x="253" y="14"/>
                </a:lnTo>
                <a:lnTo>
                  <a:pt x="259" y="18"/>
                </a:lnTo>
                <a:lnTo>
                  <a:pt x="263" y="27"/>
                </a:lnTo>
                <a:lnTo>
                  <a:pt x="258" y="34"/>
                </a:lnTo>
                <a:lnTo>
                  <a:pt x="255" y="52"/>
                </a:lnTo>
                <a:lnTo>
                  <a:pt x="259" y="63"/>
                </a:lnTo>
                <a:lnTo>
                  <a:pt x="261" y="72"/>
                </a:lnTo>
                <a:lnTo>
                  <a:pt x="272" y="82"/>
                </a:lnTo>
                <a:lnTo>
                  <a:pt x="281" y="83"/>
                </a:lnTo>
                <a:lnTo>
                  <a:pt x="283" y="79"/>
                </a:lnTo>
                <a:lnTo>
                  <a:pt x="289" y="78"/>
                </a:lnTo>
                <a:lnTo>
                  <a:pt x="297" y="74"/>
                </a:lnTo>
                <a:lnTo>
                  <a:pt x="303" y="69"/>
                </a:lnTo>
                <a:lnTo>
                  <a:pt x="313" y="71"/>
                </a:lnTo>
                <a:lnTo>
                  <a:pt x="318" y="70"/>
                </a:lnTo>
                <a:lnTo>
                  <a:pt x="328" y="72"/>
                </a:lnTo>
                <a:lnTo>
                  <a:pt x="329" y="67"/>
                </a:lnTo>
                <a:lnTo>
                  <a:pt x="326" y="63"/>
                </a:lnTo>
                <a:lnTo>
                  <a:pt x="328" y="57"/>
                </a:lnTo>
                <a:lnTo>
                  <a:pt x="336" y="59"/>
                </a:lnTo>
                <a:lnTo>
                  <a:pt x="344" y="57"/>
                </a:lnTo>
                <a:lnTo>
                  <a:pt x="355" y="61"/>
                </a:lnTo>
                <a:lnTo>
                  <a:pt x="363" y="66"/>
                </a:lnTo>
                <a:lnTo>
                  <a:pt x="368" y="60"/>
                </a:lnTo>
                <a:lnTo>
                  <a:pt x="373" y="61"/>
                </a:lnTo>
                <a:lnTo>
                  <a:pt x="375" y="67"/>
                </a:lnTo>
                <a:lnTo>
                  <a:pt x="384" y="65"/>
                </a:lnTo>
                <a:lnTo>
                  <a:pt x="391" y="57"/>
                </a:lnTo>
                <a:lnTo>
                  <a:pt x="397" y="42"/>
                </a:lnTo>
                <a:lnTo>
                  <a:pt x="408" y="23"/>
                </a:lnTo>
                <a:lnTo>
                  <a:pt x="414" y="22"/>
                </a:lnTo>
                <a:lnTo>
                  <a:pt x="419" y="34"/>
                </a:lnTo>
                <a:lnTo>
                  <a:pt x="429" y="70"/>
                </a:lnTo>
                <a:lnTo>
                  <a:pt x="438" y="73"/>
                </a:lnTo>
                <a:lnTo>
                  <a:pt x="439" y="88"/>
                </a:lnTo>
                <a:lnTo>
                  <a:pt x="425" y="105"/>
                </a:lnTo>
                <a:lnTo>
                  <a:pt x="430" y="111"/>
                </a:lnTo>
                <a:lnTo>
                  <a:pt x="463" y="114"/>
                </a:lnTo>
                <a:lnTo>
                  <a:pt x="464" y="135"/>
                </a:lnTo>
                <a:lnTo>
                  <a:pt x="478" y="121"/>
                </a:lnTo>
                <a:lnTo>
                  <a:pt x="501" y="129"/>
                </a:lnTo>
                <a:lnTo>
                  <a:pt x="531" y="142"/>
                </a:lnTo>
                <a:lnTo>
                  <a:pt x="540" y="154"/>
                </a:lnTo>
                <a:lnTo>
                  <a:pt x="537" y="165"/>
                </a:lnTo>
                <a:lnTo>
                  <a:pt x="559" y="159"/>
                </a:lnTo>
                <a:lnTo>
                  <a:pt x="595" y="170"/>
                </a:lnTo>
                <a:lnTo>
                  <a:pt x="622" y="169"/>
                </a:lnTo>
                <a:lnTo>
                  <a:pt x="649" y="186"/>
                </a:lnTo>
                <a:lnTo>
                  <a:pt x="673" y="210"/>
                </a:lnTo>
                <a:lnTo>
                  <a:pt x="687" y="216"/>
                </a:lnTo>
                <a:lnTo>
                  <a:pt x="703" y="216"/>
                </a:lnTo>
                <a:lnTo>
                  <a:pt x="710" y="223"/>
                </a:lnTo>
                <a:lnTo>
                  <a:pt x="716" y="249"/>
                </a:lnTo>
                <a:lnTo>
                  <a:pt x="720" y="262"/>
                </a:lnTo>
                <a:lnTo>
                  <a:pt x="713" y="296"/>
                </a:lnTo>
                <a:lnTo>
                  <a:pt x="704" y="310"/>
                </a:lnTo>
                <a:lnTo>
                  <a:pt x="679" y="339"/>
                </a:lnTo>
                <a:lnTo>
                  <a:pt x="668" y="362"/>
                </a:lnTo>
                <a:lnTo>
                  <a:pt x="656" y="380"/>
                </a:lnTo>
                <a:lnTo>
                  <a:pt x="651" y="381"/>
                </a:lnTo>
                <a:lnTo>
                  <a:pt x="647" y="396"/>
                </a:lnTo>
                <a:lnTo>
                  <a:pt x="649" y="435"/>
                </a:lnTo>
                <a:lnTo>
                  <a:pt x="646" y="467"/>
                </a:lnTo>
                <a:lnTo>
                  <a:pt x="645" y="481"/>
                </a:lnTo>
                <a:lnTo>
                  <a:pt x="640" y="489"/>
                </a:lnTo>
                <a:lnTo>
                  <a:pt x="638" y="516"/>
                </a:lnTo>
                <a:lnTo>
                  <a:pt x="622" y="544"/>
                </a:lnTo>
                <a:lnTo>
                  <a:pt x="620" y="565"/>
                </a:lnTo>
                <a:lnTo>
                  <a:pt x="606" y="574"/>
                </a:lnTo>
                <a:lnTo>
                  <a:pt x="603" y="587"/>
                </a:lnTo>
                <a:lnTo>
                  <a:pt x="584" y="587"/>
                </a:lnTo>
                <a:lnTo>
                  <a:pt x="556" y="595"/>
                </a:lnTo>
                <a:lnTo>
                  <a:pt x="544" y="604"/>
                </a:lnTo>
                <a:lnTo>
                  <a:pt x="525" y="610"/>
                </a:lnTo>
                <a:lnTo>
                  <a:pt x="505" y="626"/>
                </a:lnTo>
                <a:lnTo>
                  <a:pt x="492" y="647"/>
                </a:lnTo>
                <a:lnTo>
                  <a:pt x="491" y="662"/>
                </a:lnTo>
                <a:lnTo>
                  <a:pt x="496" y="674"/>
                </a:lnTo>
                <a:lnTo>
                  <a:pt x="495" y="695"/>
                </a:lnTo>
                <a:lnTo>
                  <a:pt x="492" y="705"/>
                </a:lnTo>
                <a:lnTo>
                  <a:pt x="481" y="717"/>
                </a:lnTo>
                <a:lnTo>
                  <a:pt x="466" y="753"/>
                </a:lnTo>
                <a:lnTo>
                  <a:pt x="453" y="770"/>
                </a:lnTo>
                <a:lnTo>
                  <a:pt x="443" y="779"/>
                </a:lnTo>
                <a:lnTo>
                  <a:pt x="438" y="799"/>
                </a:lnTo>
                <a:lnTo>
                  <a:pt x="429" y="811"/>
                </a:lnTo>
                <a:lnTo>
                  <a:pt x="422" y="799"/>
                </a:lnTo>
                <a:lnTo>
                  <a:pt x="428" y="789"/>
                </a:lnTo>
                <a:lnTo>
                  <a:pt x="416" y="775"/>
                </a:lnTo>
                <a:lnTo>
                  <a:pt x="400" y="764"/>
                </a:lnTo>
                <a:lnTo>
                  <a:pt x="380" y="750"/>
                </a:lnTo>
                <a:lnTo>
                  <a:pt x="374" y="751"/>
                </a:lnTo>
                <a:lnTo>
                  <a:pt x="353" y="735"/>
                </a:lnTo>
                <a:lnTo>
                  <a:pt x="342" y="7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9" name="Freeform 31">
            <a:extLst>
              <a:ext uri="{FF2B5EF4-FFF2-40B4-BE49-F238E27FC236}">
                <a16:creationId xmlns:a16="http://schemas.microsoft.com/office/drawing/2014/main" id="{C2D917B6-1CAD-65F8-95E1-5A89E185F114}"/>
              </a:ext>
            </a:extLst>
          </p:cNvPr>
          <p:cNvSpPr>
            <a:spLocks/>
          </p:cNvSpPr>
          <p:nvPr/>
        </p:nvSpPr>
        <p:spPr bwMode="auto">
          <a:xfrm>
            <a:off x="6116571" y="3789600"/>
            <a:ext cx="26194" cy="35719"/>
          </a:xfrm>
          <a:custGeom>
            <a:avLst/>
            <a:gdLst>
              <a:gd name="T0" fmla="*/ 0 w 22"/>
              <a:gd name="T1" fmla="*/ 19 h 30"/>
              <a:gd name="T2" fmla="*/ 7 w 22"/>
              <a:gd name="T3" fmla="*/ 12 h 30"/>
              <a:gd name="T4" fmla="*/ 22 w 22"/>
              <a:gd name="T5" fmla="*/ 0 h 30"/>
              <a:gd name="T6" fmla="*/ 22 w 22"/>
              <a:gd name="T7" fmla="*/ 11 h 30"/>
              <a:gd name="T8" fmla="*/ 21 w 22"/>
              <a:gd name="T9" fmla="*/ 24 h 30"/>
              <a:gd name="T10" fmla="*/ 12 w 22"/>
              <a:gd name="T11" fmla="*/ 23 h 30"/>
              <a:gd name="T12" fmla="*/ 9 w 22"/>
              <a:gd name="T13" fmla="*/ 30 h 30"/>
              <a:gd name="T14" fmla="*/ 0 w 22"/>
              <a:gd name="T1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30">
                <a:moveTo>
                  <a:pt x="0" y="19"/>
                </a:moveTo>
                <a:lnTo>
                  <a:pt x="7" y="12"/>
                </a:lnTo>
                <a:lnTo>
                  <a:pt x="22" y="0"/>
                </a:lnTo>
                <a:lnTo>
                  <a:pt x="22" y="11"/>
                </a:lnTo>
                <a:lnTo>
                  <a:pt x="21" y="24"/>
                </a:lnTo>
                <a:lnTo>
                  <a:pt x="12" y="23"/>
                </a:lnTo>
                <a:lnTo>
                  <a:pt x="9" y="30"/>
                </a:lnTo>
                <a:lnTo>
                  <a:pt x="0" y="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0" name="Freeform 32">
            <a:extLst>
              <a:ext uri="{FF2B5EF4-FFF2-40B4-BE49-F238E27FC236}">
                <a16:creationId xmlns:a16="http://schemas.microsoft.com/office/drawing/2014/main" id="{71037249-5D74-FA01-AAD8-774838C08051}"/>
              </a:ext>
            </a:extLst>
          </p:cNvPr>
          <p:cNvSpPr>
            <a:spLocks/>
          </p:cNvSpPr>
          <p:nvPr/>
        </p:nvSpPr>
        <p:spPr bwMode="auto">
          <a:xfrm>
            <a:off x="5497446" y="3225242"/>
            <a:ext cx="70247" cy="38100"/>
          </a:xfrm>
          <a:custGeom>
            <a:avLst/>
            <a:gdLst>
              <a:gd name="T0" fmla="*/ 49 w 59"/>
              <a:gd name="T1" fmla="*/ 11 h 32"/>
              <a:gd name="T2" fmla="*/ 57 w 59"/>
              <a:gd name="T3" fmla="*/ 17 h 32"/>
              <a:gd name="T4" fmla="*/ 59 w 59"/>
              <a:gd name="T5" fmla="*/ 30 h 32"/>
              <a:gd name="T6" fmla="*/ 45 w 59"/>
              <a:gd name="T7" fmla="*/ 31 h 32"/>
              <a:gd name="T8" fmla="*/ 29 w 59"/>
              <a:gd name="T9" fmla="*/ 29 h 32"/>
              <a:gd name="T10" fmla="*/ 19 w 59"/>
              <a:gd name="T11" fmla="*/ 32 h 32"/>
              <a:gd name="T12" fmla="*/ 1 w 59"/>
              <a:gd name="T13" fmla="*/ 24 h 32"/>
              <a:gd name="T14" fmla="*/ 0 w 59"/>
              <a:gd name="T15" fmla="*/ 20 h 32"/>
              <a:gd name="T16" fmla="*/ 8 w 59"/>
              <a:gd name="T17" fmla="*/ 5 h 32"/>
              <a:gd name="T18" fmla="*/ 17 w 59"/>
              <a:gd name="T19" fmla="*/ 0 h 32"/>
              <a:gd name="T20" fmla="*/ 30 w 59"/>
              <a:gd name="T21" fmla="*/ 4 h 32"/>
              <a:gd name="T22" fmla="*/ 40 w 59"/>
              <a:gd name="T23" fmla="*/ 5 h 32"/>
              <a:gd name="T24" fmla="*/ 49 w 59"/>
              <a:gd name="T25" fmla="*/ 1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32">
                <a:moveTo>
                  <a:pt x="49" y="11"/>
                </a:moveTo>
                <a:lnTo>
                  <a:pt x="57" y="17"/>
                </a:lnTo>
                <a:lnTo>
                  <a:pt x="59" y="30"/>
                </a:lnTo>
                <a:lnTo>
                  <a:pt x="45" y="31"/>
                </a:lnTo>
                <a:lnTo>
                  <a:pt x="29" y="29"/>
                </a:lnTo>
                <a:lnTo>
                  <a:pt x="19" y="32"/>
                </a:lnTo>
                <a:lnTo>
                  <a:pt x="1" y="24"/>
                </a:lnTo>
                <a:lnTo>
                  <a:pt x="0" y="20"/>
                </a:lnTo>
                <a:lnTo>
                  <a:pt x="8" y="5"/>
                </a:lnTo>
                <a:lnTo>
                  <a:pt x="17" y="0"/>
                </a:lnTo>
                <a:lnTo>
                  <a:pt x="30" y="4"/>
                </a:lnTo>
                <a:lnTo>
                  <a:pt x="40" y="5"/>
                </a:lnTo>
                <a:lnTo>
                  <a:pt x="49" y="1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1" name="Freeform 33">
            <a:extLst>
              <a:ext uri="{FF2B5EF4-FFF2-40B4-BE49-F238E27FC236}">
                <a16:creationId xmlns:a16="http://schemas.microsoft.com/office/drawing/2014/main" id="{6874A821-0DD7-A0AD-7F96-2035AAF91B89}"/>
              </a:ext>
            </a:extLst>
          </p:cNvPr>
          <p:cNvSpPr>
            <a:spLocks/>
          </p:cNvSpPr>
          <p:nvPr/>
        </p:nvSpPr>
        <p:spPr bwMode="auto">
          <a:xfrm>
            <a:off x="4043692" y="4361100"/>
            <a:ext cx="205979" cy="227410"/>
          </a:xfrm>
          <a:custGeom>
            <a:avLst/>
            <a:gdLst>
              <a:gd name="T0" fmla="*/ 108 w 173"/>
              <a:gd name="T1" fmla="*/ 19 h 191"/>
              <a:gd name="T2" fmla="*/ 112 w 173"/>
              <a:gd name="T3" fmla="*/ 22 h 191"/>
              <a:gd name="T4" fmla="*/ 117 w 173"/>
              <a:gd name="T5" fmla="*/ 34 h 191"/>
              <a:gd name="T6" fmla="*/ 137 w 173"/>
              <a:gd name="T7" fmla="*/ 57 h 191"/>
              <a:gd name="T8" fmla="*/ 144 w 173"/>
              <a:gd name="T9" fmla="*/ 59 h 191"/>
              <a:gd name="T10" fmla="*/ 144 w 173"/>
              <a:gd name="T11" fmla="*/ 67 h 191"/>
              <a:gd name="T12" fmla="*/ 149 w 173"/>
              <a:gd name="T13" fmla="*/ 80 h 191"/>
              <a:gd name="T14" fmla="*/ 162 w 173"/>
              <a:gd name="T15" fmla="*/ 83 h 191"/>
              <a:gd name="T16" fmla="*/ 173 w 173"/>
              <a:gd name="T17" fmla="*/ 92 h 191"/>
              <a:gd name="T18" fmla="*/ 147 w 173"/>
              <a:gd name="T19" fmla="*/ 108 h 191"/>
              <a:gd name="T20" fmla="*/ 130 w 173"/>
              <a:gd name="T21" fmla="*/ 123 h 191"/>
              <a:gd name="T22" fmla="*/ 124 w 173"/>
              <a:gd name="T23" fmla="*/ 137 h 191"/>
              <a:gd name="T24" fmla="*/ 118 w 173"/>
              <a:gd name="T25" fmla="*/ 145 h 191"/>
              <a:gd name="T26" fmla="*/ 108 w 173"/>
              <a:gd name="T27" fmla="*/ 146 h 191"/>
              <a:gd name="T28" fmla="*/ 104 w 173"/>
              <a:gd name="T29" fmla="*/ 156 h 191"/>
              <a:gd name="T30" fmla="*/ 102 w 173"/>
              <a:gd name="T31" fmla="*/ 163 h 191"/>
              <a:gd name="T32" fmla="*/ 90 w 173"/>
              <a:gd name="T33" fmla="*/ 168 h 191"/>
              <a:gd name="T34" fmla="*/ 76 w 173"/>
              <a:gd name="T35" fmla="*/ 167 h 191"/>
              <a:gd name="T36" fmla="*/ 68 w 173"/>
              <a:gd name="T37" fmla="*/ 161 h 191"/>
              <a:gd name="T38" fmla="*/ 60 w 173"/>
              <a:gd name="T39" fmla="*/ 158 h 191"/>
              <a:gd name="T40" fmla="*/ 51 w 173"/>
              <a:gd name="T41" fmla="*/ 163 h 191"/>
              <a:gd name="T42" fmla="*/ 47 w 173"/>
              <a:gd name="T43" fmla="*/ 173 h 191"/>
              <a:gd name="T44" fmla="*/ 38 w 173"/>
              <a:gd name="T45" fmla="*/ 179 h 191"/>
              <a:gd name="T46" fmla="*/ 28 w 173"/>
              <a:gd name="T47" fmla="*/ 189 h 191"/>
              <a:gd name="T48" fmla="*/ 16 w 173"/>
              <a:gd name="T49" fmla="*/ 191 h 191"/>
              <a:gd name="T50" fmla="*/ 12 w 173"/>
              <a:gd name="T51" fmla="*/ 183 h 191"/>
              <a:gd name="T52" fmla="*/ 14 w 173"/>
              <a:gd name="T53" fmla="*/ 171 h 191"/>
              <a:gd name="T54" fmla="*/ 4 w 173"/>
              <a:gd name="T55" fmla="*/ 151 h 191"/>
              <a:gd name="T56" fmla="*/ 0 w 173"/>
              <a:gd name="T57" fmla="*/ 148 h 191"/>
              <a:gd name="T58" fmla="*/ 2 w 173"/>
              <a:gd name="T59" fmla="*/ 87 h 191"/>
              <a:gd name="T60" fmla="*/ 20 w 173"/>
              <a:gd name="T61" fmla="*/ 87 h 191"/>
              <a:gd name="T62" fmla="*/ 23 w 173"/>
              <a:gd name="T63" fmla="*/ 13 h 191"/>
              <a:gd name="T64" fmla="*/ 36 w 173"/>
              <a:gd name="T65" fmla="*/ 12 h 191"/>
              <a:gd name="T66" fmla="*/ 65 w 173"/>
              <a:gd name="T67" fmla="*/ 5 h 191"/>
              <a:gd name="T68" fmla="*/ 71 w 173"/>
              <a:gd name="T69" fmla="*/ 13 h 191"/>
              <a:gd name="T70" fmla="*/ 83 w 173"/>
              <a:gd name="T71" fmla="*/ 5 h 191"/>
              <a:gd name="T72" fmla="*/ 89 w 173"/>
              <a:gd name="T73" fmla="*/ 5 h 191"/>
              <a:gd name="T74" fmla="*/ 99 w 173"/>
              <a:gd name="T75" fmla="*/ 0 h 191"/>
              <a:gd name="T76" fmla="*/ 102 w 173"/>
              <a:gd name="T77" fmla="*/ 2 h 191"/>
              <a:gd name="T78" fmla="*/ 108 w 173"/>
              <a:gd name="T79" fmla="*/ 19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3" h="191">
                <a:moveTo>
                  <a:pt x="108" y="19"/>
                </a:moveTo>
                <a:lnTo>
                  <a:pt x="112" y="22"/>
                </a:lnTo>
                <a:lnTo>
                  <a:pt x="117" y="34"/>
                </a:lnTo>
                <a:lnTo>
                  <a:pt x="137" y="57"/>
                </a:lnTo>
                <a:lnTo>
                  <a:pt x="144" y="59"/>
                </a:lnTo>
                <a:lnTo>
                  <a:pt x="144" y="67"/>
                </a:lnTo>
                <a:lnTo>
                  <a:pt x="149" y="80"/>
                </a:lnTo>
                <a:lnTo>
                  <a:pt x="162" y="83"/>
                </a:lnTo>
                <a:lnTo>
                  <a:pt x="173" y="92"/>
                </a:lnTo>
                <a:lnTo>
                  <a:pt x="147" y="108"/>
                </a:lnTo>
                <a:lnTo>
                  <a:pt x="130" y="123"/>
                </a:lnTo>
                <a:lnTo>
                  <a:pt x="124" y="137"/>
                </a:lnTo>
                <a:lnTo>
                  <a:pt x="118" y="145"/>
                </a:lnTo>
                <a:lnTo>
                  <a:pt x="108" y="146"/>
                </a:lnTo>
                <a:lnTo>
                  <a:pt x="104" y="156"/>
                </a:lnTo>
                <a:lnTo>
                  <a:pt x="102" y="163"/>
                </a:lnTo>
                <a:lnTo>
                  <a:pt x="90" y="168"/>
                </a:lnTo>
                <a:lnTo>
                  <a:pt x="76" y="167"/>
                </a:lnTo>
                <a:lnTo>
                  <a:pt x="68" y="161"/>
                </a:lnTo>
                <a:lnTo>
                  <a:pt x="60" y="158"/>
                </a:lnTo>
                <a:lnTo>
                  <a:pt x="51" y="163"/>
                </a:lnTo>
                <a:lnTo>
                  <a:pt x="47" y="173"/>
                </a:lnTo>
                <a:lnTo>
                  <a:pt x="38" y="179"/>
                </a:lnTo>
                <a:lnTo>
                  <a:pt x="28" y="189"/>
                </a:lnTo>
                <a:lnTo>
                  <a:pt x="16" y="191"/>
                </a:lnTo>
                <a:lnTo>
                  <a:pt x="12" y="183"/>
                </a:lnTo>
                <a:lnTo>
                  <a:pt x="14" y="171"/>
                </a:lnTo>
                <a:lnTo>
                  <a:pt x="4" y="151"/>
                </a:lnTo>
                <a:lnTo>
                  <a:pt x="0" y="148"/>
                </a:lnTo>
                <a:lnTo>
                  <a:pt x="2" y="87"/>
                </a:lnTo>
                <a:lnTo>
                  <a:pt x="20" y="87"/>
                </a:lnTo>
                <a:lnTo>
                  <a:pt x="23" y="13"/>
                </a:lnTo>
                <a:lnTo>
                  <a:pt x="36" y="12"/>
                </a:lnTo>
                <a:lnTo>
                  <a:pt x="65" y="5"/>
                </a:lnTo>
                <a:lnTo>
                  <a:pt x="71" y="13"/>
                </a:lnTo>
                <a:lnTo>
                  <a:pt x="83" y="5"/>
                </a:lnTo>
                <a:lnTo>
                  <a:pt x="89" y="5"/>
                </a:lnTo>
                <a:lnTo>
                  <a:pt x="99" y="0"/>
                </a:lnTo>
                <a:lnTo>
                  <a:pt x="102" y="2"/>
                </a:lnTo>
                <a:lnTo>
                  <a:pt x="108" y="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2" name="Freeform 34">
            <a:extLst>
              <a:ext uri="{FF2B5EF4-FFF2-40B4-BE49-F238E27FC236}">
                <a16:creationId xmlns:a16="http://schemas.microsoft.com/office/drawing/2014/main" id="{DA0AC909-FDF9-BE71-7B83-AB9D5AD5AD82}"/>
              </a:ext>
            </a:extLst>
          </p:cNvPr>
          <p:cNvSpPr>
            <a:spLocks/>
          </p:cNvSpPr>
          <p:nvPr/>
        </p:nvSpPr>
        <p:spPr bwMode="auto">
          <a:xfrm>
            <a:off x="3936536" y="3649106"/>
            <a:ext cx="282179" cy="219075"/>
          </a:xfrm>
          <a:custGeom>
            <a:avLst/>
            <a:gdLst>
              <a:gd name="T0" fmla="*/ 14 w 237"/>
              <a:gd name="T1" fmla="*/ 77 h 184"/>
              <a:gd name="T2" fmla="*/ 29 w 237"/>
              <a:gd name="T3" fmla="*/ 76 h 184"/>
              <a:gd name="T4" fmla="*/ 33 w 237"/>
              <a:gd name="T5" fmla="*/ 70 h 184"/>
              <a:gd name="T6" fmla="*/ 36 w 237"/>
              <a:gd name="T7" fmla="*/ 71 h 184"/>
              <a:gd name="T8" fmla="*/ 40 w 237"/>
              <a:gd name="T9" fmla="*/ 75 h 184"/>
              <a:gd name="T10" fmla="*/ 64 w 237"/>
              <a:gd name="T11" fmla="*/ 68 h 184"/>
              <a:gd name="T12" fmla="*/ 71 w 237"/>
              <a:gd name="T13" fmla="*/ 59 h 184"/>
              <a:gd name="T14" fmla="*/ 81 w 237"/>
              <a:gd name="T15" fmla="*/ 52 h 184"/>
              <a:gd name="T16" fmla="*/ 79 w 237"/>
              <a:gd name="T17" fmla="*/ 45 h 184"/>
              <a:gd name="T18" fmla="*/ 84 w 237"/>
              <a:gd name="T19" fmla="*/ 43 h 184"/>
              <a:gd name="T20" fmla="*/ 102 w 237"/>
              <a:gd name="T21" fmla="*/ 44 h 184"/>
              <a:gd name="T22" fmla="*/ 119 w 237"/>
              <a:gd name="T23" fmla="*/ 35 h 184"/>
              <a:gd name="T24" fmla="*/ 132 w 237"/>
              <a:gd name="T25" fmla="*/ 12 h 184"/>
              <a:gd name="T26" fmla="*/ 141 w 237"/>
              <a:gd name="T27" fmla="*/ 3 h 184"/>
              <a:gd name="T28" fmla="*/ 152 w 237"/>
              <a:gd name="T29" fmla="*/ 0 h 184"/>
              <a:gd name="T30" fmla="*/ 155 w 237"/>
              <a:gd name="T31" fmla="*/ 9 h 184"/>
              <a:gd name="T32" fmla="*/ 165 w 237"/>
              <a:gd name="T33" fmla="*/ 22 h 184"/>
              <a:gd name="T34" fmla="*/ 165 w 237"/>
              <a:gd name="T35" fmla="*/ 30 h 184"/>
              <a:gd name="T36" fmla="*/ 163 w 237"/>
              <a:gd name="T37" fmla="*/ 39 h 184"/>
              <a:gd name="T38" fmla="*/ 164 w 237"/>
              <a:gd name="T39" fmla="*/ 45 h 184"/>
              <a:gd name="T40" fmla="*/ 170 w 237"/>
              <a:gd name="T41" fmla="*/ 51 h 184"/>
              <a:gd name="T42" fmla="*/ 185 w 237"/>
              <a:gd name="T43" fmla="*/ 61 h 184"/>
              <a:gd name="T44" fmla="*/ 195 w 237"/>
              <a:gd name="T45" fmla="*/ 69 h 184"/>
              <a:gd name="T46" fmla="*/ 195 w 237"/>
              <a:gd name="T47" fmla="*/ 76 h 184"/>
              <a:gd name="T48" fmla="*/ 207 w 237"/>
              <a:gd name="T49" fmla="*/ 86 h 184"/>
              <a:gd name="T50" fmla="*/ 215 w 237"/>
              <a:gd name="T51" fmla="*/ 95 h 184"/>
              <a:gd name="T52" fmla="*/ 220 w 237"/>
              <a:gd name="T53" fmla="*/ 108 h 184"/>
              <a:gd name="T54" fmla="*/ 234 w 237"/>
              <a:gd name="T55" fmla="*/ 116 h 184"/>
              <a:gd name="T56" fmla="*/ 237 w 237"/>
              <a:gd name="T57" fmla="*/ 123 h 184"/>
              <a:gd name="T58" fmla="*/ 231 w 237"/>
              <a:gd name="T59" fmla="*/ 125 h 184"/>
              <a:gd name="T60" fmla="*/ 219 w 237"/>
              <a:gd name="T61" fmla="*/ 124 h 184"/>
              <a:gd name="T62" fmla="*/ 205 w 237"/>
              <a:gd name="T63" fmla="*/ 122 h 184"/>
              <a:gd name="T64" fmla="*/ 198 w 237"/>
              <a:gd name="T65" fmla="*/ 124 h 184"/>
              <a:gd name="T66" fmla="*/ 196 w 237"/>
              <a:gd name="T67" fmla="*/ 129 h 184"/>
              <a:gd name="T68" fmla="*/ 190 w 237"/>
              <a:gd name="T69" fmla="*/ 130 h 184"/>
              <a:gd name="T70" fmla="*/ 182 w 237"/>
              <a:gd name="T71" fmla="*/ 125 h 184"/>
              <a:gd name="T72" fmla="*/ 162 w 237"/>
              <a:gd name="T73" fmla="*/ 136 h 184"/>
              <a:gd name="T74" fmla="*/ 154 w 237"/>
              <a:gd name="T75" fmla="*/ 133 h 184"/>
              <a:gd name="T76" fmla="*/ 151 w 237"/>
              <a:gd name="T77" fmla="*/ 135 h 184"/>
              <a:gd name="T78" fmla="*/ 146 w 237"/>
              <a:gd name="T79" fmla="*/ 148 h 184"/>
              <a:gd name="T80" fmla="*/ 132 w 237"/>
              <a:gd name="T81" fmla="*/ 144 h 184"/>
              <a:gd name="T82" fmla="*/ 119 w 237"/>
              <a:gd name="T83" fmla="*/ 142 h 184"/>
              <a:gd name="T84" fmla="*/ 107 w 237"/>
              <a:gd name="T85" fmla="*/ 134 h 184"/>
              <a:gd name="T86" fmla="*/ 92 w 237"/>
              <a:gd name="T87" fmla="*/ 127 h 184"/>
              <a:gd name="T88" fmla="*/ 82 w 237"/>
              <a:gd name="T89" fmla="*/ 133 h 184"/>
              <a:gd name="T90" fmla="*/ 75 w 237"/>
              <a:gd name="T91" fmla="*/ 144 h 184"/>
              <a:gd name="T92" fmla="*/ 73 w 237"/>
              <a:gd name="T93" fmla="*/ 159 h 184"/>
              <a:gd name="T94" fmla="*/ 61 w 237"/>
              <a:gd name="T95" fmla="*/ 157 h 184"/>
              <a:gd name="T96" fmla="*/ 49 w 237"/>
              <a:gd name="T97" fmla="*/ 154 h 184"/>
              <a:gd name="T98" fmla="*/ 38 w 237"/>
              <a:gd name="T99" fmla="*/ 165 h 184"/>
              <a:gd name="T100" fmla="*/ 29 w 237"/>
              <a:gd name="T101" fmla="*/ 184 h 184"/>
              <a:gd name="T102" fmla="*/ 27 w 237"/>
              <a:gd name="T103" fmla="*/ 178 h 184"/>
              <a:gd name="T104" fmla="*/ 26 w 237"/>
              <a:gd name="T105" fmla="*/ 169 h 184"/>
              <a:gd name="T106" fmla="*/ 17 w 237"/>
              <a:gd name="T107" fmla="*/ 162 h 184"/>
              <a:gd name="T108" fmla="*/ 10 w 237"/>
              <a:gd name="T109" fmla="*/ 152 h 184"/>
              <a:gd name="T110" fmla="*/ 9 w 237"/>
              <a:gd name="T111" fmla="*/ 144 h 184"/>
              <a:gd name="T112" fmla="*/ 0 w 237"/>
              <a:gd name="T113" fmla="*/ 133 h 184"/>
              <a:gd name="T114" fmla="*/ 2 w 237"/>
              <a:gd name="T115" fmla="*/ 127 h 184"/>
              <a:gd name="T116" fmla="*/ 0 w 237"/>
              <a:gd name="T117" fmla="*/ 118 h 184"/>
              <a:gd name="T118" fmla="*/ 1 w 237"/>
              <a:gd name="T119" fmla="*/ 102 h 184"/>
              <a:gd name="T120" fmla="*/ 5 w 237"/>
              <a:gd name="T121" fmla="*/ 98 h 184"/>
              <a:gd name="T122" fmla="*/ 14 w 237"/>
              <a:gd name="T123" fmla="*/ 7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7" h="184">
                <a:moveTo>
                  <a:pt x="14" y="77"/>
                </a:moveTo>
                <a:lnTo>
                  <a:pt x="29" y="76"/>
                </a:lnTo>
                <a:lnTo>
                  <a:pt x="33" y="70"/>
                </a:lnTo>
                <a:lnTo>
                  <a:pt x="36" y="71"/>
                </a:lnTo>
                <a:lnTo>
                  <a:pt x="40" y="75"/>
                </a:lnTo>
                <a:lnTo>
                  <a:pt x="64" y="68"/>
                </a:lnTo>
                <a:lnTo>
                  <a:pt x="71" y="59"/>
                </a:lnTo>
                <a:lnTo>
                  <a:pt x="81" y="52"/>
                </a:lnTo>
                <a:lnTo>
                  <a:pt x="79" y="45"/>
                </a:lnTo>
                <a:lnTo>
                  <a:pt x="84" y="43"/>
                </a:lnTo>
                <a:lnTo>
                  <a:pt x="102" y="44"/>
                </a:lnTo>
                <a:lnTo>
                  <a:pt x="119" y="35"/>
                </a:lnTo>
                <a:lnTo>
                  <a:pt x="132" y="12"/>
                </a:lnTo>
                <a:lnTo>
                  <a:pt x="141" y="3"/>
                </a:lnTo>
                <a:lnTo>
                  <a:pt x="152" y="0"/>
                </a:lnTo>
                <a:lnTo>
                  <a:pt x="155" y="9"/>
                </a:lnTo>
                <a:lnTo>
                  <a:pt x="165" y="22"/>
                </a:lnTo>
                <a:lnTo>
                  <a:pt x="165" y="30"/>
                </a:lnTo>
                <a:lnTo>
                  <a:pt x="163" y="39"/>
                </a:lnTo>
                <a:lnTo>
                  <a:pt x="164" y="45"/>
                </a:lnTo>
                <a:lnTo>
                  <a:pt x="170" y="51"/>
                </a:lnTo>
                <a:lnTo>
                  <a:pt x="185" y="61"/>
                </a:lnTo>
                <a:lnTo>
                  <a:pt x="195" y="69"/>
                </a:lnTo>
                <a:lnTo>
                  <a:pt x="195" y="76"/>
                </a:lnTo>
                <a:lnTo>
                  <a:pt x="207" y="86"/>
                </a:lnTo>
                <a:lnTo>
                  <a:pt x="215" y="95"/>
                </a:lnTo>
                <a:lnTo>
                  <a:pt x="220" y="108"/>
                </a:lnTo>
                <a:lnTo>
                  <a:pt x="234" y="116"/>
                </a:lnTo>
                <a:lnTo>
                  <a:pt x="237" y="123"/>
                </a:lnTo>
                <a:lnTo>
                  <a:pt x="231" y="125"/>
                </a:lnTo>
                <a:lnTo>
                  <a:pt x="219" y="124"/>
                </a:lnTo>
                <a:lnTo>
                  <a:pt x="205" y="122"/>
                </a:lnTo>
                <a:lnTo>
                  <a:pt x="198" y="124"/>
                </a:lnTo>
                <a:lnTo>
                  <a:pt x="196" y="129"/>
                </a:lnTo>
                <a:lnTo>
                  <a:pt x="190" y="130"/>
                </a:lnTo>
                <a:lnTo>
                  <a:pt x="182" y="125"/>
                </a:lnTo>
                <a:lnTo>
                  <a:pt x="162" y="136"/>
                </a:lnTo>
                <a:lnTo>
                  <a:pt x="154" y="133"/>
                </a:lnTo>
                <a:lnTo>
                  <a:pt x="151" y="135"/>
                </a:lnTo>
                <a:lnTo>
                  <a:pt x="146" y="148"/>
                </a:lnTo>
                <a:lnTo>
                  <a:pt x="132" y="144"/>
                </a:lnTo>
                <a:lnTo>
                  <a:pt x="119" y="142"/>
                </a:lnTo>
                <a:lnTo>
                  <a:pt x="107" y="134"/>
                </a:lnTo>
                <a:lnTo>
                  <a:pt x="92" y="127"/>
                </a:lnTo>
                <a:lnTo>
                  <a:pt x="82" y="133"/>
                </a:lnTo>
                <a:lnTo>
                  <a:pt x="75" y="144"/>
                </a:lnTo>
                <a:lnTo>
                  <a:pt x="73" y="159"/>
                </a:lnTo>
                <a:lnTo>
                  <a:pt x="61" y="157"/>
                </a:lnTo>
                <a:lnTo>
                  <a:pt x="49" y="154"/>
                </a:lnTo>
                <a:lnTo>
                  <a:pt x="38" y="165"/>
                </a:lnTo>
                <a:lnTo>
                  <a:pt x="29" y="184"/>
                </a:lnTo>
                <a:lnTo>
                  <a:pt x="27" y="178"/>
                </a:lnTo>
                <a:lnTo>
                  <a:pt x="26" y="169"/>
                </a:lnTo>
                <a:lnTo>
                  <a:pt x="17" y="162"/>
                </a:lnTo>
                <a:lnTo>
                  <a:pt x="10" y="152"/>
                </a:lnTo>
                <a:lnTo>
                  <a:pt x="9" y="144"/>
                </a:lnTo>
                <a:lnTo>
                  <a:pt x="0" y="133"/>
                </a:lnTo>
                <a:lnTo>
                  <a:pt x="2" y="127"/>
                </a:lnTo>
                <a:lnTo>
                  <a:pt x="0" y="118"/>
                </a:lnTo>
                <a:lnTo>
                  <a:pt x="1" y="102"/>
                </a:lnTo>
                <a:lnTo>
                  <a:pt x="5" y="98"/>
                </a:lnTo>
                <a:lnTo>
                  <a:pt x="14" y="7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3" name="Freeform 35">
            <a:extLst>
              <a:ext uri="{FF2B5EF4-FFF2-40B4-BE49-F238E27FC236}">
                <a16:creationId xmlns:a16="http://schemas.microsoft.com/office/drawing/2014/main" id="{2E410BC6-D194-63A1-1CC7-C8D0AB8F020F}"/>
              </a:ext>
            </a:extLst>
          </p:cNvPr>
          <p:cNvSpPr>
            <a:spLocks/>
          </p:cNvSpPr>
          <p:nvPr/>
        </p:nvSpPr>
        <p:spPr bwMode="auto">
          <a:xfrm>
            <a:off x="2369674" y="2764471"/>
            <a:ext cx="44054" cy="26194"/>
          </a:xfrm>
          <a:custGeom>
            <a:avLst/>
            <a:gdLst>
              <a:gd name="T0" fmla="*/ 11 w 37"/>
              <a:gd name="T1" fmla="*/ 10 h 22"/>
              <a:gd name="T2" fmla="*/ 22 w 37"/>
              <a:gd name="T3" fmla="*/ 13 h 22"/>
              <a:gd name="T4" fmla="*/ 37 w 37"/>
              <a:gd name="T5" fmla="*/ 12 h 22"/>
              <a:gd name="T6" fmla="*/ 26 w 37"/>
              <a:gd name="T7" fmla="*/ 21 h 22"/>
              <a:gd name="T8" fmla="*/ 20 w 37"/>
              <a:gd name="T9" fmla="*/ 22 h 22"/>
              <a:gd name="T10" fmla="*/ 2 w 37"/>
              <a:gd name="T11" fmla="*/ 13 h 22"/>
              <a:gd name="T12" fmla="*/ 0 w 37"/>
              <a:gd name="T13" fmla="*/ 6 h 22"/>
              <a:gd name="T14" fmla="*/ 8 w 37"/>
              <a:gd name="T15" fmla="*/ 0 h 22"/>
              <a:gd name="T16" fmla="*/ 11 w 37"/>
              <a:gd name="T17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22">
                <a:moveTo>
                  <a:pt x="11" y="10"/>
                </a:moveTo>
                <a:lnTo>
                  <a:pt x="22" y="13"/>
                </a:lnTo>
                <a:lnTo>
                  <a:pt x="37" y="12"/>
                </a:lnTo>
                <a:lnTo>
                  <a:pt x="26" y="21"/>
                </a:lnTo>
                <a:lnTo>
                  <a:pt x="20" y="22"/>
                </a:lnTo>
                <a:lnTo>
                  <a:pt x="2" y="13"/>
                </a:lnTo>
                <a:lnTo>
                  <a:pt x="0" y="6"/>
                </a:lnTo>
                <a:lnTo>
                  <a:pt x="8" y="0"/>
                </a:lnTo>
                <a:lnTo>
                  <a:pt x="11" y="1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4" name="Freeform 36">
            <a:extLst>
              <a:ext uri="{FF2B5EF4-FFF2-40B4-BE49-F238E27FC236}">
                <a16:creationId xmlns:a16="http://schemas.microsoft.com/office/drawing/2014/main" id="{9E0A9982-AFCF-C65D-732A-7A0CFAECE762}"/>
              </a:ext>
            </a:extLst>
          </p:cNvPr>
          <p:cNvSpPr>
            <a:spLocks noEditPoints="1"/>
          </p:cNvSpPr>
          <p:nvPr/>
        </p:nvSpPr>
        <p:spPr bwMode="auto">
          <a:xfrm>
            <a:off x="1154046" y="2003661"/>
            <a:ext cx="1656160" cy="891779"/>
          </a:xfrm>
          <a:custGeom>
            <a:avLst/>
            <a:gdLst>
              <a:gd name="T0" fmla="*/ 5030 w 5699"/>
              <a:gd name="T1" fmla="*/ 189 h 3068"/>
              <a:gd name="T2" fmla="*/ 4486 w 5699"/>
              <a:gd name="T3" fmla="*/ 395 h 3068"/>
              <a:gd name="T4" fmla="*/ 4419 w 5699"/>
              <a:gd name="T5" fmla="*/ 225 h 3068"/>
              <a:gd name="T6" fmla="*/ 4392 w 5699"/>
              <a:gd name="T7" fmla="*/ 58 h 3068"/>
              <a:gd name="T8" fmla="*/ 5423 w 5699"/>
              <a:gd name="T9" fmla="*/ 7 h 3068"/>
              <a:gd name="T10" fmla="*/ 4022 w 5699"/>
              <a:gd name="T11" fmla="*/ 136 h 3068"/>
              <a:gd name="T12" fmla="*/ 3430 w 5699"/>
              <a:gd name="T13" fmla="*/ 261 h 3068"/>
              <a:gd name="T14" fmla="*/ 3861 w 5699"/>
              <a:gd name="T15" fmla="*/ 239 h 3068"/>
              <a:gd name="T16" fmla="*/ 3040 w 5699"/>
              <a:gd name="T17" fmla="*/ 281 h 3068"/>
              <a:gd name="T18" fmla="*/ 2702 w 5699"/>
              <a:gd name="T19" fmla="*/ 373 h 3068"/>
              <a:gd name="T20" fmla="*/ 3998 w 5699"/>
              <a:gd name="T21" fmla="*/ 378 h 3068"/>
              <a:gd name="T22" fmla="*/ 4259 w 5699"/>
              <a:gd name="T23" fmla="*/ 497 h 3068"/>
              <a:gd name="T24" fmla="*/ 3108 w 5699"/>
              <a:gd name="T25" fmla="*/ 415 h 3068"/>
              <a:gd name="T26" fmla="*/ 2781 w 5699"/>
              <a:gd name="T27" fmla="*/ 376 h 3068"/>
              <a:gd name="T28" fmla="*/ 3397 w 5699"/>
              <a:gd name="T29" fmla="*/ 466 h 3068"/>
              <a:gd name="T30" fmla="*/ 3741 w 5699"/>
              <a:gd name="T31" fmla="*/ 428 h 3068"/>
              <a:gd name="T32" fmla="*/ 2485 w 5699"/>
              <a:gd name="T33" fmla="*/ 522 h 3068"/>
              <a:gd name="T34" fmla="*/ 3658 w 5699"/>
              <a:gd name="T35" fmla="*/ 525 h 3068"/>
              <a:gd name="T36" fmla="*/ 3220 w 5699"/>
              <a:gd name="T37" fmla="*/ 713 h 3068"/>
              <a:gd name="T38" fmla="*/ 4363 w 5699"/>
              <a:gd name="T39" fmla="*/ 644 h 3068"/>
              <a:gd name="T40" fmla="*/ 4935 w 5699"/>
              <a:gd name="T41" fmla="*/ 1030 h 3068"/>
              <a:gd name="T42" fmla="*/ 4609 w 5699"/>
              <a:gd name="T43" fmla="*/ 1331 h 3068"/>
              <a:gd name="T44" fmla="*/ 3970 w 5699"/>
              <a:gd name="T45" fmla="*/ 1206 h 3068"/>
              <a:gd name="T46" fmla="*/ 4260 w 5699"/>
              <a:gd name="T47" fmla="*/ 820 h 3068"/>
              <a:gd name="T48" fmla="*/ 4081 w 5699"/>
              <a:gd name="T49" fmla="*/ 547 h 3068"/>
              <a:gd name="T50" fmla="*/ 3095 w 5699"/>
              <a:gd name="T51" fmla="*/ 573 h 3068"/>
              <a:gd name="T52" fmla="*/ 2829 w 5699"/>
              <a:gd name="T53" fmla="*/ 664 h 3068"/>
              <a:gd name="T54" fmla="*/ 2787 w 5699"/>
              <a:gd name="T55" fmla="*/ 885 h 3068"/>
              <a:gd name="T56" fmla="*/ 2450 w 5699"/>
              <a:gd name="T57" fmla="*/ 782 h 3068"/>
              <a:gd name="T58" fmla="*/ 3509 w 5699"/>
              <a:gd name="T59" fmla="*/ 917 h 3068"/>
              <a:gd name="T60" fmla="*/ 3972 w 5699"/>
              <a:gd name="T61" fmla="*/ 981 h 3068"/>
              <a:gd name="T62" fmla="*/ 2985 w 5699"/>
              <a:gd name="T63" fmla="*/ 1402 h 3068"/>
              <a:gd name="T64" fmla="*/ 3247 w 5699"/>
              <a:gd name="T65" fmla="*/ 1941 h 3068"/>
              <a:gd name="T66" fmla="*/ 3750 w 5699"/>
              <a:gd name="T67" fmla="*/ 1783 h 3068"/>
              <a:gd name="T68" fmla="*/ 4337 w 5699"/>
              <a:gd name="T69" fmla="*/ 1477 h 3068"/>
              <a:gd name="T70" fmla="*/ 4740 w 5699"/>
              <a:gd name="T71" fmla="*/ 1945 h 3068"/>
              <a:gd name="T72" fmla="*/ 4219 w 5699"/>
              <a:gd name="T73" fmla="*/ 2347 h 3068"/>
              <a:gd name="T74" fmla="*/ 4164 w 5699"/>
              <a:gd name="T75" fmla="*/ 2685 h 3068"/>
              <a:gd name="T76" fmla="*/ 4034 w 5699"/>
              <a:gd name="T77" fmla="*/ 2767 h 3068"/>
              <a:gd name="T78" fmla="*/ 3533 w 5699"/>
              <a:gd name="T79" fmla="*/ 2788 h 3068"/>
              <a:gd name="T80" fmla="*/ 2912 w 5699"/>
              <a:gd name="T81" fmla="*/ 3023 h 3068"/>
              <a:gd name="T82" fmla="*/ 2877 w 5699"/>
              <a:gd name="T83" fmla="*/ 2695 h 3068"/>
              <a:gd name="T84" fmla="*/ 2569 w 5699"/>
              <a:gd name="T85" fmla="*/ 2536 h 3068"/>
              <a:gd name="T86" fmla="*/ 1634 w 5699"/>
              <a:gd name="T87" fmla="*/ 2455 h 3068"/>
              <a:gd name="T88" fmla="*/ 264 w 5699"/>
              <a:gd name="T89" fmla="*/ 2180 h 3068"/>
              <a:gd name="T90" fmla="*/ 224 w 5699"/>
              <a:gd name="T91" fmla="*/ 1603 h 3068"/>
              <a:gd name="T92" fmla="*/ 1272 w 5699"/>
              <a:gd name="T93" fmla="*/ 843 h 3068"/>
              <a:gd name="T94" fmla="*/ 1966 w 5699"/>
              <a:gd name="T95" fmla="*/ 852 h 3068"/>
              <a:gd name="T96" fmla="*/ 2624 w 5699"/>
              <a:gd name="T97" fmla="*/ 901 h 3068"/>
              <a:gd name="T98" fmla="*/ 3256 w 5699"/>
              <a:gd name="T99" fmla="*/ 947 h 3068"/>
              <a:gd name="T100" fmla="*/ 3159 w 5699"/>
              <a:gd name="T101" fmla="*/ 875 h 3068"/>
              <a:gd name="T102" fmla="*/ 4305 w 5699"/>
              <a:gd name="T103" fmla="*/ 930 h 3068"/>
              <a:gd name="T104" fmla="*/ 3839 w 5699"/>
              <a:gd name="T105" fmla="*/ 1271 h 3068"/>
              <a:gd name="T106" fmla="*/ 3588 w 5699"/>
              <a:gd name="T107" fmla="*/ 1392 h 3068"/>
              <a:gd name="T108" fmla="*/ 3812 w 5699"/>
              <a:gd name="T109" fmla="*/ 1392 h 3068"/>
              <a:gd name="T110" fmla="*/ 4766 w 5699"/>
              <a:gd name="T111" fmla="*/ 2387 h 3068"/>
              <a:gd name="T112" fmla="*/ 4866 w 5699"/>
              <a:gd name="T113" fmla="*/ 2637 h 3068"/>
              <a:gd name="T114" fmla="*/ 4753 w 5699"/>
              <a:gd name="T115" fmla="*/ 2312 h 3068"/>
              <a:gd name="T116" fmla="*/ 117 w 5699"/>
              <a:gd name="T117" fmla="*/ 2327 h 3068"/>
              <a:gd name="T118" fmla="*/ 4287 w 5699"/>
              <a:gd name="T119" fmla="*/ 2375 h 3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699" h="3068">
                <a:moveTo>
                  <a:pt x="5423" y="7"/>
                </a:moveTo>
                <a:lnTo>
                  <a:pt x="5539" y="10"/>
                </a:lnTo>
                <a:lnTo>
                  <a:pt x="5629" y="17"/>
                </a:lnTo>
                <a:lnTo>
                  <a:pt x="5699" y="30"/>
                </a:lnTo>
                <a:lnTo>
                  <a:pt x="5686" y="44"/>
                </a:lnTo>
                <a:lnTo>
                  <a:pt x="5555" y="66"/>
                </a:lnTo>
                <a:lnTo>
                  <a:pt x="5436" y="76"/>
                </a:lnTo>
                <a:lnTo>
                  <a:pt x="5383" y="88"/>
                </a:lnTo>
                <a:lnTo>
                  <a:pt x="5484" y="87"/>
                </a:lnTo>
                <a:lnTo>
                  <a:pt x="5346" y="120"/>
                </a:lnTo>
                <a:lnTo>
                  <a:pt x="5257" y="135"/>
                </a:lnTo>
                <a:lnTo>
                  <a:pt x="5136" y="180"/>
                </a:lnTo>
                <a:lnTo>
                  <a:pt x="5030" y="189"/>
                </a:lnTo>
                <a:lnTo>
                  <a:pt x="4989" y="201"/>
                </a:lnTo>
                <a:lnTo>
                  <a:pt x="4840" y="207"/>
                </a:lnTo>
                <a:lnTo>
                  <a:pt x="4898" y="214"/>
                </a:lnTo>
                <a:lnTo>
                  <a:pt x="4856" y="224"/>
                </a:lnTo>
                <a:lnTo>
                  <a:pt x="4869" y="253"/>
                </a:lnTo>
                <a:lnTo>
                  <a:pt x="4804" y="273"/>
                </a:lnTo>
                <a:lnTo>
                  <a:pt x="4714" y="290"/>
                </a:lnTo>
                <a:lnTo>
                  <a:pt x="4669" y="313"/>
                </a:lnTo>
                <a:lnTo>
                  <a:pt x="4584" y="331"/>
                </a:lnTo>
                <a:lnTo>
                  <a:pt x="4578" y="345"/>
                </a:lnTo>
                <a:lnTo>
                  <a:pt x="4664" y="343"/>
                </a:lnTo>
                <a:lnTo>
                  <a:pt x="4652" y="357"/>
                </a:lnTo>
                <a:lnTo>
                  <a:pt x="4486" y="395"/>
                </a:lnTo>
                <a:lnTo>
                  <a:pt x="4373" y="377"/>
                </a:lnTo>
                <a:lnTo>
                  <a:pt x="4218" y="387"/>
                </a:lnTo>
                <a:lnTo>
                  <a:pt x="4152" y="380"/>
                </a:lnTo>
                <a:lnTo>
                  <a:pt x="4062" y="376"/>
                </a:lnTo>
                <a:lnTo>
                  <a:pt x="4086" y="347"/>
                </a:lnTo>
                <a:lnTo>
                  <a:pt x="4191" y="333"/>
                </a:lnTo>
                <a:lnTo>
                  <a:pt x="4212" y="290"/>
                </a:lnTo>
                <a:lnTo>
                  <a:pt x="4246" y="285"/>
                </a:lnTo>
                <a:lnTo>
                  <a:pt x="4349" y="311"/>
                </a:lnTo>
                <a:lnTo>
                  <a:pt x="4322" y="273"/>
                </a:lnTo>
                <a:lnTo>
                  <a:pt x="4256" y="262"/>
                </a:lnTo>
                <a:lnTo>
                  <a:pt x="4319" y="239"/>
                </a:lnTo>
                <a:lnTo>
                  <a:pt x="4419" y="225"/>
                </a:lnTo>
                <a:lnTo>
                  <a:pt x="4453" y="206"/>
                </a:lnTo>
                <a:lnTo>
                  <a:pt x="4411" y="184"/>
                </a:lnTo>
                <a:lnTo>
                  <a:pt x="4423" y="155"/>
                </a:lnTo>
                <a:lnTo>
                  <a:pt x="4548" y="157"/>
                </a:lnTo>
                <a:lnTo>
                  <a:pt x="4578" y="163"/>
                </a:lnTo>
                <a:lnTo>
                  <a:pt x="4673" y="143"/>
                </a:lnTo>
                <a:lnTo>
                  <a:pt x="4575" y="137"/>
                </a:lnTo>
                <a:lnTo>
                  <a:pt x="4408" y="140"/>
                </a:lnTo>
                <a:lnTo>
                  <a:pt x="4347" y="122"/>
                </a:lnTo>
                <a:lnTo>
                  <a:pt x="4335" y="100"/>
                </a:lnTo>
                <a:lnTo>
                  <a:pt x="4300" y="85"/>
                </a:lnTo>
                <a:lnTo>
                  <a:pt x="4312" y="67"/>
                </a:lnTo>
                <a:lnTo>
                  <a:pt x="4392" y="58"/>
                </a:lnTo>
                <a:lnTo>
                  <a:pt x="4447" y="56"/>
                </a:lnTo>
                <a:lnTo>
                  <a:pt x="4547" y="48"/>
                </a:lnTo>
                <a:lnTo>
                  <a:pt x="4636" y="29"/>
                </a:lnTo>
                <a:lnTo>
                  <a:pt x="4688" y="32"/>
                </a:lnTo>
                <a:lnTo>
                  <a:pt x="4721" y="46"/>
                </a:lnTo>
                <a:lnTo>
                  <a:pt x="4787" y="19"/>
                </a:lnTo>
                <a:lnTo>
                  <a:pt x="4855" y="11"/>
                </a:lnTo>
                <a:lnTo>
                  <a:pt x="4941" y="5"/>
                </a:lnTo>
                <a:lnTo>
                  <a:pt x="5080" y="3"/>
                </a:lnTo>
                <a:lnTo>
                  <a:pt x="5098" y="9"/>
                </a:lnTo>
                <a:lnTo>
                  <a:pt x="5236" y="0"/>
                </a:lnTo>
                <a:lnTo>
                  <a:pt x="5329" y="3"/>
                </a:lnTo>
                <a:lnTo>
                  <a:pt x="5423" y="7"/>
                </a:lnTo>
                <a:moveTo>
                  <a:pt x="4382" y="188"/>
                </a:moveTo>
                <a:lnTo>
                  <a:pt x="4419" y="206"/>
                </a:lnTo>
                <a:lnTo>
                  <a:pt x="4335" y="223"/>
                </a:lnTo>
                <a:lnTo>
                  <a:pt x="4199" y="267"/>
                </a:lnTo>
                <a:lnTo>
                  <a:pt x="4110" y="271"/>
                </a:lnTo>
                <a:lnTo>
                  <a:pt x="4018" y="263"/>
                </a:lnTo>
                <a:lnTo>
                  <a:pt x="3994" y="240"/>
                </a:lnTo>
                <a:lnTo>
                  <a:pt x="4019" y="219"/>
                </a:lnTo>
                <a:lnTo>
                  <a:pt x="4074" y="204"/>
                </a:lnTo>
                <a:lnTo>
                  <a:pt x="3987" y="204"/>
                </a:lnTo>
                <a:lnTo>
                  <a:pt x="3958" y="185"/>
                </a:lnTo>
                <a:lnTo>
                  <a:pt x="3959" y="160"/>
                </a:lnTo>
                <a:lnTo>
                  <a:pt x="4022" y="136"/>
                </a:lnTo>
                <a:lnTo>
                  <a:pt x="4075" y="119"/>
                </a:lnTo>
                <a:lnTo>
                  <a:pt x="4127" y="116"/>
                </a:lnTo>
                <a:lnTo>
                  <a:pt x="4123" y="103"/>
                </a:lnTo>
                <a:lnTo>
                  <a:pt x="4233" y="101"/>
                </a:lnTo>
                <a:lnTo>
                  <a:pt x="4257" y="129"/>
                </a:lnTo>
                <a:lnTo>
                  <a:pt x="4321" y="141"/>
                </a:lnTo>
                <a:lnTo>
                  <a:pt x="4386" y="151"/>
                </a:lnTo>
                <a:lnTo>
                  <a:pt x="4382" y="188"/>
                </a:lnTo>
                <a:moveTo>
                  <a:pt x="3671" y="265"/>
                </a:moveTo>
                <a:lnTo>
                  <a:pt x="3660" y="289"/>
                </a:lnTo>
                <a:lnTo>
                  <a:pt x="3589" y="283"/>
                </a:lnTo>
                <a:lnTo>
                  <a:pt x="3534" y="263"/>
                </a:lnTo>
                <a:lnTo>
                  <a:pt x="3430" y="261"/>
                </a:lnTo>
                <a:lnTo>
                  <a:pt x="3498" y="244"/>
                </a:lnTo>
                <a:lnTo>
                  <a:pt x="3458" y="230"/>
                </a:lnTo>
                <a:lnTo>
                  <a:pt x="3484" y="208"/>
                </a:lnTo>
                <a:lnTo>
                  <a:pt x="3567" y="216"/>
                </a:lnTo>
                <a:lnTo>
                  <a:pt x="3669" y="237"/>
                </a:lnTo>
                <a:lnTo>
                  <a:pt x="3671" y="265"/>
                </a:lnTo>
                <a:moveTo>
                  <a:pt x="3857" y="280"/>
                </a:moveTo>
                <a:lnTo>
                  <a:pt x="3771" y="293"/>
                </a:lnTo>
                <a:lnTo>
                  <a:pt x="3748" y="279"/>
                </a:lnTo>
                <a:lnTo>
                  <a:pt x="3753" y="257"/>
                </a:lnTo>
                <a:lnTo>
                  <a:pt x="3779" y="233"/>
                </a:lnTo>
                <a:lnTo>
                  <a:pt x="3838" y="235"/>
                </a:lnTo>
                <a:lnTo>
                  <a:pt x="3861" y="239"/>
                </a:lnTo>
                <a:lnTo>
                  <a:pt x="3894" y="259"/>
                </a:lnTo>
                <a:lnTo>
                  <a:pt x="3857" y="280"/>
                </a:lnTo>
                <a:moveTo>
                  <a:pt x="3231" y="248"/>
                </a:moveTo>
                <a:lnTo>
                  <a:pt x="3157" y="260"/>
                </a:lnTo>
                <a:lnTo>
                  <a:pt x="3078" y="260"/>
                </a:lnTo>
                <a:lnTo>
                  <a:pt x="3090" y="251"/>
                </a:lnTo>
                <a:lnTo>
                  <a:pt x="3163" y="234"/>
                </a:lnTo>
                <a:lnTo>
                  <a:pt x="3185" y="237"/>
                </a:lnTo>
                <a:lnTo>
                  <a:pt x="3231" y="248"/>
                </a:lnTo>
                <a:moveTo>
                  <a:pt x="3135" y="302"/>
                </a:moveTo>
                <a:lnTo>
                  <a:pt x="3021" y="319"/>
                </a:lnTo>
                <a:lnTo>
                  <a:pt x="2975" y="300"/>
                </a:lnTo>
                <a:lnTo>
                  <a:pt x="3040" y="281"/>
                </a:lnTo>
                <a:lnTo>
                  <a:pt x="3119" y="275"/>
                </a:lnTo>
                <a:lnTo>
                  <a:pt x="3175" y="284"/>
                </a:lnTo>
                <a:lnTo>
                  <a:pt x="3135" y="302"/>
                </a:lnTo>
                <a:moveTo>
                  <a:pt x="3917" y="312"/>
                </a:moveTo>
                <a:lnTo>
                  <a:pt x="3893" y="314"/>
                </a:lnTo>
                <a:lnTo>
                  <a:pt x="3806" y="310"/>
                </a:lnTo>
                <a:lnTo>
                  <a:pt x="3812" y="294"/>
                </a:lnTo>
                <a:lnTo>
                  <a:pt x="3909" y="294"/>
                </a:lnTo>
                <a:lnTo>
                  <a:pt x="3930" y="305"/>
                </a:lnTo>
                <a:lnTo>
                  <a:pt x="3917" y="312"/>
                </a:lnTo>
                <a:moveTo>
                  <a:pt x="2839" y="305"/>
                </a:moveTo>
                <a:lnTo>
                  <a:pt x="2768" y="351"/>
                </a:lnTo>
                <a:lnTo>
                  <a:pt x="2702" y="373"/>
                </a:lnTo>
                <a:lnTo>
                  <a:pt x="2651" y="376"/>
                </a:lnTo>
                <a:lnTo>
                  <a:pt x="2523" y="402"/>
                </a:lnTo>
                <a:lnTo>
                  <a:pt x="2430" y="412"/>
                </a:lnTo>
                <a:lnTo>
                  <a:pt x="2382" y="398"/>
                </a:lnTo>
                <a:lnTo>
                  <a:pt x="2382" y="398"/>
                </a:lnTo>
                <a:lnTo>
                  <a:pt x="2530" y="352"/>
                </a:lnTo>
                <a:lnTo>
                  <a:pt x="2686" y="313"/>
                </a:lnTo>
                <a:lnTo>
                  <a:pt x="2760" y="314"/>
                </a:lnTo>
                <a:lnTo>
                  <a:pt x="2839" y="305"/>
                </a:lnTo>
                <a:moveTo>
                  <a:pt x="3847" y="338"/>
                </a:moveTo>
                <a:lnTo>
                  <a:pt x="3880" y="358"/>
                </a:lnTo>
                <a:lnTo>
                  <a:pt x="3977" y="357"/>
                </a:lnTo>
                <a:lnTo>
                  <a:pt x="3998" y="378"/>
                </a:lnTo>
                <a:lnTo>
                  <a:pt x="3963" y="401"/>
                </a:lnTo>
                <a:lnTo>
                  <a:pt x="4005" y="415"/>
                </a:lnTo>
                <a:lnTo>
                  <a:pt x="4022" y="430"/>
                </a:lnTo>
                <a:lnTo>
                  <a:pt x="4087" y="433"/>
                </a:lnTo>
                <a:lnTo>
                  <a:pt x="4155" y="438"/>
                </a:lnTo>
                <a:lnTo>
                  <a:pt x="4247" y="425"/>
                </a:lnTo>
                <a:lnTo>
                  <a:pt x="4354" y="419"/>
                </a:lnTo>
                <a:lnTo>
                  <a:pt x="4431" y="424"/>
                </a:lnTo>
                <a:lnTo>
                  <a:pt x="4463" y="448"/>
                </a:lnTo>
                <a:lnTo>
                  <a:pt x="4451" y="474"/>
                </a:lnTo>
                <a:lnTo>
                  <a:pt x="4405" y="491"/>
                </a:lnTo>
                <a:lnTo>
                  <a:pt x="4317" y="505"/>
                </a:lnTo>
                <a:lnTo>
                  <a:pt x="4259" y="497"/>
                </a:lnTo>
                <a:lnTo>
                  <a:pt x="4104" y="507"/>
                </a:lnTo>
                <a:lnTo>
                  <a:pt x="3998" y="509"/>
                </a:lnTo>
                <a:lnTo>
                  <a:pt x="3924" y="501"/>
                </a:lnTo>
                <a:lnTo>
                  <a:pt x="3810" y="480"/>
                </a:lnTo>
                <a:lnTo>
                  <a:pt x="3828" y="444"/>
                </a:lnTo>
                <a:lnTo>
                  <a:pt x="3855" y="413"/>
                </a:lnTo>
                <a:lnTo>
                  <a:pt x="3834" y="386"/>
                </a:lnTo>
                <a:lnTo>
                  <a:pt x="3740" y="378"/>
                </a:lnTo>
                <a:lnTo>
                  <a:pt x="3704" y="359"/>
                </a:lnTo>
                <a:lnTo>
                  <a:pt x="3751" y="334"/>
                </a:lnTo>
                <a:lnTo>
                  <a:pt x="3847" y="338"/>
                </a:lnTo>
                <a:moveTo>
                  <a:pt x="3116" y="393"/>
                </a:moveTo>
                <a:lnTo>
                  <a:pt x="3108" y="415"/>
                </a:lnTo>
                <a:lnTo>
                  <a:pt x="3165" y="405"/>
                </a:lnTo>
                <a:lnTo>
                  <a:pt x="3214" y="408"/>
                </a:lnTo>
                <a:lnTo>
                  <a:pt x="3186" y="439"/>
                </a:lnTo>
                <a:lnTo>
                  <a:pt x="3120" y="469"/>
                </a:lnTo>
                <a:lnTo>
                  <a:pt x="2937" y="479"/>
                </a:lnTo>
                <a:lnTo>
                  <a:pt x="2775" y="507"/>
                </a:lnTo>
                <a:lnTo>
                  <a:pt x="2696" y="508"/>
                </a:lnTo>
                <a:lnTo>
                  <a:pt x="2716" y="487"/>
                </a:lnTo>
                <a:lnTo>
                  <a:pt x="2856" y="459"/>
                </a:lnTo>
                <a:lnTo>
                  <a:pt x="2618" y="466"/>
                </a:lnTo>
                <a:lnTo>
                  <a:pt x="2563" y="455"/>
                </a:lnTo>
                <a:lnTo>
                  <a:pt x="2712" y="393"/>
                </a:lnTo>
                <a:lnTo>
                  <a:pt x="2781" y="376"/>
                </a:lnTo>
                <a:lnTo>
                  <a:pt x="2894" y="397"/>
                </a:lnTo>
                <a:lnTo>
                  <a:pt x="2935" y="434"/>
                </a:lnTo>
                <a:lnTo>
                  <a:pt x="3017" y="439"/>
                </a:lnTo>
                <a:lnTo>
                  <a:pt x="3020" y="379"/>
                </a:lnTo>
                <a:lnTo>
                  <a:pt x="3094" y="356"/>
                </a:lnTo>
                <a:lnTo>
                  <a:pt x="3136" y="364"/>
                </a:lnTo>
                <a:lnTo>
                  <a:pt x="3116" y="393"/>
                </a:lnTo>
                <a:moveTo>
                  <a:pt x="3634" y="361"/>
                </a:moveTo>
                <a:lnTo>
                  <a:pt x="3639" y="390"/>
                </a:lnTo>
                <a:lnTo>
                  <a:pt x="3605" y="422"/>
                </a:lnTo>
                <a:lnTo>
                  <a:pt x="3531" y="469"/>
                </a:lnTo>
                <a:lnTo>
                  <a:pt x="3440" y="476"/>
                </a:lnTo>
                <a:lnTo>
                  <a:pt x="3397" y="466"/>
                </a:lnTo>
                <a:lnTo>
                  <a:pt x="3440" y="428"/>
                </a:lnTo>
                <a:lnTo>
                  <a:pt x="3353" y="433"/>
                </a:lnTo>
                <a:lnTo>
                  <a:pt x="3406" y="385"/>
                </a:lnTo>
                <a:lnTo>
                  <a:pt x="3457" y="387"/>
                </a:lnTo>
                <a:lnTo>
                  <a:pt x="3555" y="366"/>
                </a:lnTo>
                <a:lnTo>
                  <a:pt x="3621" y="369"/>
                </a:lnTo>
                <a:lnTo>
                  <a:pt x="3634" y="361"/>
                </a:lnTo>
                <a:moveTo>
                  <a:pt x="3759" y="471"/>
                </a:moveTo>
                <a:lnTo>
                  <a:pt x="3706" y="496"/>
                </a:lnTo>
                <a:lnTo>
                  <a:pt x="3637" y="491"/>
                </a:lnTo>
                <a:lnTo>
                  <a:pt x="3593" y="474"/>
                </a:lnTo>
                <a:lnTo>
                  <a:pt x="3651" y="445"/>
                </a:lnTo>
                <a:lnTo>
                  <a:pt x="3741" y="428"/>
                </a:lnTo>
                <a:lnTo>
                  <a:pt x="3762" y="450"/>
                </a:lnTo>
                <a:lnTo>
                  <a:pt x="3759" y="471"/>
                </a:lnTo>
                <a:moveTo>
                  <a:pt x="2102" y="711"/>
                </a:moveTo>
                <a:lnTo>
                  <a:pt x="1922" y="744"/>
                </a:lnTo>
                <a:lnTo>
                  <a:pt x="1931" y="714"/>
                </a:lnTo>
                <a:lnTo>
                  <a:pt x="1854" y="677"/>
                </a:lnTo>
                <a:lnTo>
                  <a:pt x="1914" y="648"/>
                </a:lnTo>
                <a:lnTo>
                  <a:pt x="2013" y="599"/>
                </a:lnTo>
                <a:lnTo>
                  <a:pt x="2115" y="555"/>
                </a:lnTo>
                <a:lnTo>
                  <a:pt x="2118" y="515"/>
                </a:lnTo>
                <a:lnTo>
                  <a:pt x="2304" y="505"/>
                </a:lnTo>
                <a:lnTo>
                  <a:pt x="2359" y="518"/>
                </a:lnTo>
                <a:lnTo>
                  <a:pt x="2485" y="522"/>
                </a:lnTo>
                <a:lnTo>
                  <a:pt x="2511" y="541"/>
                </a:lnTo>
                <a:lnTo>
                  <a:pt x="2532" y="569"/>
                </a:lnTo>
                <a:lnTo>
                  <a:pt x="2446" y="586"/>
                </a:lnTo>
                <a:lnTo>
                  <a:pt x="2261" y="633"/>
                </a:lnTo>
                <a:lnTo>
                  <a:pt x="2138" y="681"/>
                </a:lnTo>
                <a:lnTo>
                  <a:pt x="2102" y="711"/>
                </a:lnTo>
                <a:moveTo>
                  <a:pt x="3636" y="616"/>
                </a:moveTo>
                <a:lnTo>
                  <a:pt x="3531" y="667"/>
                </a:lnTo>
                <a:lnTo>
                  <a:pt x="3474" y="664"/>
                </a:lnTo>
                <a:lnTo>
                  <a:pt x="3499" y="605"/>
                </a:lnTo>
                <a:lnTo>
                  <a:pt x="3534" y="571"/>
                </a:lnTo>
                <a:lnTo>
                  <a:pt x="3589" y="543"/>
                </a:lnTo>
                <a:lnTo>
                  <a:pt x="3658" y="525"/>
                </a:lnTo>
                <a:lnTo>
                  <a:pt x="3762" y="528"/>
                </a:lnTo>
                <a:lnTo>
                  <a:pt x="3844" y="544"/>
                </a:lnTo>
                <a:lnTo>
                  <a:pt x="3710" y="603"/>
                </a:lnTo>
                <a:lnTo>
                  <a:pt x="3636" y="616"/>
                </a:lnTo>
                <a:moveTo>
                  <a:pt x="3338" y="545"/>
                </a:moveTo>
                <a:lnTo>
                  <a:pt x="3385" y="558"/>
                </a:lnTo>
                <a:lnTo>
                  <a:pt x="3485" y="550"/>
                </a:lnTo>
                <a:lnTo>
                  <a:pt x="3479" y="569"/>
                </a:lnTo>
                <a:lnTo>
                  <a:pt x="3398" y="601"/>
                </a:lnTo>
                <a:lnTo>
                  <a:pt x="3448" y="630"/>
                </a:lnTo>
                <a:lnTo>
                  <a:pt x="3378" y="692"/>
                </a:lnTo>
                <a:lnTo>
                  <a:pt x="3265" y="718"/>
                </a:lnTo>
                <a:lnTo>
                  <a:pt x="3220" y="713"/>
                </a:lnTo>
                <a:lnTo>
                  <a:pt x="3210" y="686"/>
                </a:lnTo>
                <a:lnTo>
                  <a:pt x="3133" y="634"/>
                </a:lnTo>
                <a:lnTo>
                  <a:pt x="3157" y="612"/>
                </a:lnTo>
                <a:lnTo>
                  <a:pt x="3254" y="620"/>
                </a:lnTo>
                <a:lnTo>
                  <a:pt x="3243" y="577"/>
                </a:lnTo>
                <a:lnTo>
                  <a:pt x="3338" y="545"/>
                </a:lnTo>
                <a:moveTo>
                  <a:pt x="4004" y="590"/>
                </a:moveTo>
                <a:lnTo>
                  <a:pt x="4008" y="632"/>
                </a:lnTo>
                <a:lnTo>
                  <a:pt x="4104" y="578"/>
                </a:lnTo>
                <a:lnTo>
                  <a:pt x="4258" y="551"/>
                </a:lnTo>
                <a:lnTo>
                  <a:pt x="4288" y="620"/>
                </a:lnTo>
                <a:lnTo>
                  <a:pt x="4244" y="664"/>
                </a:lnTo>
                <a:lnTo>
                  <a:pt x="4363" y="644"/>
                </a:lnTo>
                <a:lnTo>
                  <a:pt x="4434" y="618"/>
                </a:lnTo>
                <a:lnTo>
                  <a:pt x="4523" y="652"/>
                </a:lnTo>
                <a:lnTo>
                  <a:pt x="4571" y="684"/>
                </a:lnTo>
                <a:lnTo>
                  <a:pt x="4556" y="714"/>
                </a:lnTo>
                <a:lnTo>
                  <a:pt x="4665" y="699"/>
                </a:lnTo>
                <a:lnTo>
                  <a:pt x="4689" y="743"/>
                </a:lnTo>
                <a:lnTo>
                  <a:pt x="4799" y="771"/>
                </a:lnTo>
                <a:lnTo>
                  <a:pt x="4828" y="799"/>
                </a:lnTo>
                <a:lnTo>
                  <a:pt x="4836" y="866"/>
                </a:lnTo>
                <a:lnTo>
                  <a:pt x="4715" y="899"/>
                </a:lnTo>
                <a:lnTo>
                  <a:pt x="4815" y="946"/>
                </a:lnTo>
                <a:lnTo>
                  <a:pt x="4893" y="962"/>
                </a:lnTo>
                <a:lnTo>
                  <a:pt x="4935" y="1030"/>
                </a:lnTo>
                <a:lnTo>
                  <a:pt x="5020" y="1035"/>
                </a:lnTo>
                <a:lnTo>
                  <a:pt x="4975" y="1087"/>
                </a:lnTo>
                <a:lnTo>
                  <a:pt x="4828" y="1174"/>
                </a:lnTo>
                <a:lnTo>
                  <a:pt x="4776" y="1142"/>
                </a:lnTo>
                <a:lnTo>
                  <a:pt x="4727" y="1070"/>
                </a:lnTo>
                <a:lnTo>
                  <a:pt x="4649" y="1079"/>
                </a:lnTo>
                <a:lnTo>
                  <a:pt x="4617" y="1122"/>
                </a:lnTo>
                <a:lnTo>
                  <a:pt x="4652" y="1166"/>
                </a:lnTo>
                <a:lnTo>
                  <a:pt x="4710" y="1201"/>
                </a:lnTo>
                <a:lnTo>
                  <a:pt x="4723" y="1221"/>
                </a:lnTo>
                <a:lnTo>
                  <a:pt x="4721" y="1296"/>
                </a:lnTo>
                <a:lnTo>
                  <a:pt x="4672" y="1352"/>
                </a:lnTo>
                <a:lnTo>
                  <a:pt x="4609" y="1331"/>
                </a:lnTo>
                <a:lnTo>
                  <a:pt x="4496" y="1269"/>
                </a:lnTo>
                <a:lnTo>
                  <a:pt x="4542" y="1335"/>
                </a:lnTo>
                <a:lnTo>
                  <a:pt x="4579" y="1382"/>
                </a:lnTo>
                <a:lnTo>
                  <a:pt x="4575" y="1409"/>
                </a:lnTo>
                <a:lnTo>
                  <a:pt x="4431" y="1378"/>
                </a:lnTo>
                <a:lnTo>
                  <a:pt x="4330" y="1333"/>
                </a:lnTo>
                <a:lnTo>
                  <a:pt x="4281" y="1296"/>
                </a:lnTo>
                <a:lnTo>
                  <a:pt x="4313" y="1274"/>
                </a:lnTo>
                <a:lnTo>
                  <a:pt x="4250" y="1235"/>
                </a:lnTo>
                <a:lnTo>
                  <a:pt x="4189" y="1198"/>
                </a:lnTo>
                <a:lnTo>
                  <a:pt x="4176" y="1220"/>
                </a:lnTo>
                <a:lnTo>
                  <a:pt x="4002" y="1232"/>
                </a:lnTo>
                <a:lnTo>
                  <a:pt x="3970" y="1206"/>
                </a:lnTo>
                <a:lnTo>
                  <a:pt x="4044" y="1151"/>
                </a:lnTo>
                <a:lnTo>
                  <a:pt x="4152" y="1149"/>
                </a:lnTo>
                <a:lnTo>
                  <a:pt x="4275" y="1140"/>
                </a:lnTo>
                <a:lnTo>
                  <a:pt x="4273" y="1113"/>
                </a:lnTo>
                <a:lnTo>
                  <a:pt x="4317" y="1076"/>
                </a:lnTo>
                <a:lnTo>
                  <a:pt x="4435" y="1004"/>
                </a:lnTo>
                <a:lnTo>
                  <a:pt x="4441" y="971"/>
                </a:lnTo>
                <a:lnTo>
                  <a:pt x="4436" y="946"/>
                </a:lnTo>
                <a:lnTo>
                  <a:pt x="4376" y="911"/>
                </a:lnTo>
                <a:lnTo>
                  <a:pt x="4282" y="887"/>
                </a:lnTo>
                <a:lnTo>
                  <a:pt x="4330" y="868"/>
                </a:lnTo>
                <a:lnTo>
                  <a:pt x="4305" y="824"/>
                </a:lnTo>
                <a:lnTo>
                  <a:pt x="4260" y="820"/>
                </a:lnTo>
                <a:lnTo>
                  <a:pt x="4235" y="796"/>
                </a:lnTo>
                <a:lnTo>
                  <a:pt x="4191" y="817"/>
                </a:lnTo>
                <a:lnTo>
                  <a:pt x="4086" y="826"/>
                </a:lnTo>
                <a:lnTo>
                  <a:pt x="3902" y="810"/>
                </a:lnTo>
                <a:lnTo>
                  <a:pt x="3805" y="789"/>
                </a:lnTo>
                <a:lnTo>
                  <a:pt x="3727" y="779"/>
                </a:lnTo>
                <a:lnTo>
                  <a:pt x="3704" y="754"/>
                </a:lnTo>
                <a:lnTo>
                  <a:pt x="3787" y="722"/>
                </a:lnTo>
                <a:lnTo>
                  <a:pt x="3712" y="722"/>
                </a:lnTo>
                <a:lnTo>
                  <a:pt x="3758" y="652"/>
                </a:lnTo>
                <a:lnTo>
                  <a:pt x="3854" y="592"/>
                </a:lnTo>
                <a:lnTo>
                  <a:pt x="3932" y="565"/>
                </a:lnTo>
                <a:lnTo>
                  <a:pt x="4081" y="547"/>
                </a:lnTo>
                <a:lnTo>
                  <a:pt x="4004" y="590"/>
                </a:lnTo>
                <a:moveTo>
                  <a:pt x="4530" y="594"/>
                </a:moveTo>
                <a:lnTo>
                  <a:pt x="4520" y="612"/>
                </a:lnTo>
                <a:lnTo>
                  <a:pt x="4467" y="610"/>
                </a:lnTo>
                <a:lnTo>
                  <a:pt x="4412" y="609"/>
                </a:lnTo>
                <a:lnTo>
                  <a:pt x="4347" y="618"/>
                </a:lnTo>
                <a:lnTo>
                  <a:pt x="4336" y="614"/>
                </a:lnTo>
                <a:lnTo>
                  <a:pt x="4308" y="578"/>
                </a:lnTo>
                <a:lnTo>
                  <a:pt x="4331" y="554"/>
                </a:lnTo>
                <a:lnTo>
                  <a:pt x="4359" y="550"/>
                </a:lnTo>
                <a:lnTo>
                  <a:pt x="4471" y="557"/>
                </a:lnTo>
                <a:lnTo>
                  <a:pt x="4530" y="594"/>
                </a:lnTo>
                <a:moveTo>
                  <a:pt x="3095" y="573"/>
                </a:moveTo>
                <a:lnTo>
                  <a:pt x="3001" y="617"/>
                </a:lnTo>
                <a:lnTo>
                  <a:pt x="2972" y="570"/>
                </a:lnTo>
                <a:lnTo>
                  <a:pt x="3000" y="561"/>
                </a:lnTo>
                <a:lnTo>
                  <a:pt x="3072" y="558"/>
                </a:lnTo>
                <a:lnTo>
                  <a:pt x="3095" y="573"/>
                </a:lnTo>
                <a:moveTo>
                  <a:pt x="2573" y="593"/>
                </a:moveTo>
                <a:lnTo>
                  <a:pt x="2509" y="624"/>
                </a:lnTo>
                <a:lnTo>
                  <a:pt x="2649" y="604"/>
                </a:lnTo>
                <a:lnTo>
                  <a:pt x="2682" y="638"/>
                </a:lnTo>
                <a:lnTo>
                  <a:pt x="2780" y="603"/>
                </a:lnTo>
                <a:lnTo>
                  <a:pt x="2803" y="625"/>
                </a:lnTo>
                <a:lnTo>
                  <a:pt x="2772" y="692"/>
                </a:lnTo>
                <a:lnTo>
                  <a:pt x="2829" y="664"/>
                </a:lnTo>
                <a:lnTo>
                  <a:pt x="2869" y="595"/>
                </a:lnTo>
                <a:lnTo>
                  <a:pt x="2926" y="585"/>
                </a:lnTo>
                <a:lnTo>
                  <a:pt x="2965" y="596"/>
                </a:lnTo>
                <a:lnTo>
                  <a:pt x="2994" y="623"/>
                </a:lnTo>
                <a:lnTo>
                  <a:pt x="2956" y="689"/>
                </a:lnTo>
                <a:lnTo>
                  <a:pt x="2922" y="738"/>
                </a:lnTo>
                <a:lnTo>
                  <a:pt x="2976" y="773"/>
                </a:lnTo>
                <a:lnTo>
                  <a:pt x="3041" y="806"/>
                </a:lnTo>
                <a:lnTo>
                  <a:pt x="3005" y="837"/>
                </a:lnTo>
                <a:lnTo>
                  <a:pt x="2910" y="843"/>
                </a:lnTo>
                <a:lnTo>
                  <a:pt x="2919" y="870"/>
                </a:lnTo>
                <a:lnTo>
                  <a:pt x="2875" y="897"/>
                </a:lnTo>
                <a:lnTo>
                  <a:pt x="2787" y="885"/>
                </a:lnTo>
                <a:lnTo>
                  <a:pt x="2712" y="866"/>
                </a:lnTo>
                <a:lnTo>
                  <a:pt x="2644" y="870"/>
                </a:lnTo>
                <a:lnTo>
                  <a:pt x="2517" y="895"/>
                </a:lnTo>
                <a:lnTo>
                  <a:pt x="2367" y="906"/>
                </a:lnTo>
                <a:lnTo>
                  <a:pt x="2263" y="912"/>
                </a:lnTo>
                <a:lnTo>
                  <a:pt x="2269" y="878"/>
                </a:lnTo>
                <a:lnTo>
                  <a:pt x="2215" y="859"/>
                </a:lnTo>
                <a:lnTo>
                  <a:pt x="2158" y="867"/>
                </a:lnTo>
                <a:lnTo>
                  <a:pt x="2154" y="810"/>
                </a:lnTo>
                <a:lnTo>
                  <a:pt x="2198" y="803"/>
                </a:lnTo>
                <a:lnTo>
                  <a:pt x="2294" y="791"/>
                </a:lnTo>
                <a:lnTo>
                  <a:pt x="2367" y="794"/>
                </a:lnTo>
                <a:lnTo>
                  <a:pt x="2450" y="782"/>
                </a:lnTo>
                <a:lnTo>
                  <a:pt x="2365" y="765"/>
                </a:lnTo>
                <a:lnTo>
                  <a:pt x="2244" y="771"/>
                </a:lnTo>
                <a:lnTo>
                  <a:pt x="2170" y="770"/>
                </a:lnTo>
                <a:lnTo>
                  <a:pt x="2171" y="744"/>
                </a:lnTo>
                <a:lnTo>
                  <a:pt x="2326" y="716"/>
                </a:lnTo>
                <a:lnTo>
                  <a:pt x="2244" y="717"/>
                </a:lnTo>
                <a:lnTo>
                  <a:pt x="2172" y="699"/>
                </a:lnTo>
                <a:lnTo>
                  <a:pt x="2278" y="647"/>
                </a:lnTo>
                <a:lnTo>
                  <a:pt x="2347" y="620"/>
                </a:lnTo>
                <a:lnTo>
                  <a:pt x="2535" y="580"/>
                </a:lnTo>
                <a:lnTo>
                  <a:pt x="2573" y="593"/>
                </a:lnTo>
                <a:moveTo>
                  <a:pt x="3571" y="843"/>
                </a:moveTo>
                <a:lnTo>
                  <a:pt x="3509" y="917"/>
                </a:lnTo>
                <a:lnTo>
                  <a:pt x="3629" y="860"/>
                </a:lnTo>
                <a:lnTo>
                  <a:pt x="3656" y="907"/>
                </a:lnTo>
                <a:lnTo>
                  <a:pt x="3596" y="961"/>
                </a:lnTo>
                <a:lnTo>
                  <a:pt x="3611" y="1010"/>
                </a:lnTo>
                <a:lnTo>
                  <a:pt x="3711" y="957"/>
                </a:lnTo>
                <a:lnTo>
                  <a:pt x="3800" y="894"/>
                </a:lnTo>
                <a:lnTo>
                  <a:pt x="3866" y="816"/>
                </a:lnTo>
                <a:lnTo>
                  <a:pt x="3938" y="821"/>
                </a:lnTo>
                <a:lnTo>
                  <a:pt x="4010" y="832"/>
                </a:lnTo>
                <a:lnTo>
                  <a:pt x="4055" y="867"/>
                </a:lnTo>
                <a:lnTo>
                  <a:pt x="4032" y="903"/>
                </a:lnTo>
                <a:lnTo>
                  <a:pt x="3962" y="942"/>
                </a:lnTo>
                <a:lnTo>
                  <a:pt x="3972" y="981"/>
                </a:lnTo>
                <a:lnTo>
                  <a:pt x="3939" y="1016"/>
                </a:lnTo>
                <a:lnTo>
                  <a:pt x="3792" y="1068"/>
                </a:lnTo>
                <a:lnTo>
                  <a:pt x="3706" y="1080"/>
                </a:lnTo>
                <a:lnTo>
                  <a:pt x="3664" y="1057"/>
                </a:lnTo>
                <a:lnTo>
                  <a:pt x="3619" y="1095"/>
                </a:lnTo>
                <a:lnTo>
                  <a:pt x="3518" y="1158"/>
                </a:lnTo>
                <a:lnTo>
                  <a:pt x="3477" y="1191"/>
                </a:lnTo>
                <a:lnTo>
                  <a:pt x="3373" y="1242"/>
                </a:lnTo>
                <a:lnTo>
                  <a:pt x="3287" y="1247"/>
                </a:lnTo>
                <a:lnTo>
                  <a:pt x="3218" y="1280"/>
                </a:lnTo>
                <a:lnTo>
                  <a:pt x="3178" y="1330"/>
                </a:lnTo>
                <a:lnTo>
                  <a:pt x="3103" y="1339"/>
                </a:lnTo>
                <a:lnTo>
                  <a:pt x="2985" y="1402"/>
                </a:lnTo>
                <a:lnTo>
                  <a:pt x="2858" y="1490"/>
                </a:lnTo>
                <a:lnTo>
                  <a:pt x="2792" y="1552"/>
                </a:lnTo>
                <a:lnTo>
                  <a:pt x="2726" y="1644"/>
                </a:lnTo>
                <a:lnTo>
                  <a:pt x="2806" y="1657"/>
                </a:lnTo>
                <a:lnTo>
                  <a:pt x="2785" y="1732"/>
                </a:lnTo>
                <a:lnTo>
                  <a:pt x="2776" y="1793"/>
                </a:lnTo>
                <a:lnTo>
                  <a:pt x="2872" y="1777"/>
                </a:lnTo>
                <a:lnTo>
                  <a:pt x="2966" y="1812"/>
                </a:lnTo>
                <a:lnTo>
                  <a:pt x="3010" y="1842"/>
                </a:lnTo>
                <a:lnTo>
                  <a:pt x="3032" y="1880"/>
                </a:lnTo>
                <a:lnTo>
                  <a:pt x="3098" y="1903"/>
                </a:lnTo>
                <a:lnTo>
                  <a:pt x="3146" y="1937"/>
                </a:lnTo>
                <a:lnTo>
                  <a:pt x="3247" y="1941"/>
                </a:lnTo>
                <a:lnTo>
                  <a:pt x="3311" y="1949"/>
                </a:lnTo>
                <a:lnTo>
                  <a:pt x="3264" y="2020"/>
                </a:lnTo>
                <a:lnTo>
                  <a:pt x="3242" y="2102"/>
                </a:lnTo>
                <a:lnTo>
                  <a:pt x="3244" y="2194"/>
                </a:lnTo>
                <a:lnTo>
                  <a:pt x="3304" y="2272"/>
                </a:lnTo>
                <a:lnTo>
                  <a:pt x="3366" y="2245"/>
                </a:lnTo>
                <a:lnTo>
                  <a:pt x="3439" y="2160"/>
                </a:lnTo>
                <a:lnTo>
                  <a:pt x="3468" y="2031"/>
                </a:lnTo>
                <a:lnTo>
                  <a:pt x="3445" y="1988"/>
                </a:lnTo>
                <a:lnTo>
                  <a:pt x="3565" y="1950"/>
                </a:lnTo>
                <a:lnTo>
                  <a:pt x="3664" y="1893"/>
                </a:lnTo>
                <a:lnTo>
                  <a:pt x="3727" y="1837"/>
                </a:lnTo>
                <a:lnTo>
                  <a:pt x="3750" y="1783"/>
                </a:lnTo>
                <a:lnTo>
                  <a:pt x="3744" y="1715"/>
                </a:lnTo>
                <a:lnTo>
                  <a:pt x="3702" y="1655"/>
                </a:lnTo>
                <a:lnTo>
                  <a:pt x="3820" y="1572"/>
                </a:lnTo>
                <a:lnTo>
                  <a:pt x="3835" y="1501"/>
                </a:lnTo>
                <a:lnTo>
                  <a:pt x="3888" y="1379"/>
                </a:lnTo>
                <a:lnTo>
                  <a:pt x="3939" y="1361"/>
                </a:lnTo>
                <a:lnTo>
                  <a:pt x="4028" y="1382"/>
                </a:lnTo>
                <a:lnTo>
                  <a:pt x="4084" y="1390"/>
                </a:lnTo>
                <a:lnTo>
                  <a:pt x="4144" y="1370"/>
                </a:lnTo>
                <a:lnTo>
                  <a:pt x="4184" y="1396"/>
                </a:lnTo>
                <a:lnTo>
                  <a:pt x="4232" y="1441"/>
                </a:lnTo>
                <a:lnTo>
                  <a:pt x="4233" y="1471"/>
                </a:lnTo>
                <a:lnTo>
                  <a:pt x="4337" y="1477"/>
                </a:lnTo>
                <a:lnTo>
                  <a:pt x="4301" y="1543"/>
                </a:lnTo>
                <a:lnTo>
                  <a:pt x="4270" y="1643"/>
                </a:lnTo>
                <a:lnTo>
                  <a:pt x="4320" y="1656"/>
                </a:lnTo>
                <a:lnTo>
                  <a:pt x="4342" y="1702"/>
                </a:lnTo>
                <a:lnTo>
                  <a:pt x="4451" y="1658"/>
                </a:lnTo>
                <a:lnTo>
                  <a:pt x="4550" y="1571"/>
                </a:lnTo>
                <a:lnTo>
                  <a:pt x="4608" y="1534"/>
                </a:lnTo>
                <a:lnTo>
                  <a:pt x="4621" y="1605"/>
                </a:lnTo>
                <a:lnTo>
                  <a:pt x="4655" y="1706"/>
                </a:lnTo>
                <a:lnTo>
                  <a:pt x="4683" y="1802"/>
                </a:lnTo>
                <a:lnTo>
                  <a:pt x="4637" y="1853"/>
                </a:lnTo>
                <a:lnTo>
                  <a:pt x="4702" y="1898"/>
                </a:lnTo>
                <a:lnTo>
                  <a:pt x="4740" y="1945"/>
                </a:lnTo>
                <a:lnTo>
                  <a:pt x="4833" y="1966"/>
                </a:lnTo>
                <a:lnTo>
                  <a:pt x="4864" y="1992"/>
                </a:lnTo>
                <a:lnTo>
                  <a:pt x="4864" y="2061"/>
                </a:lnTo>
                <a:lnTo>
                  <a:pt x="4910" y="2072"/>
                </a:lnTo>
                <a:lnTo>
                  <a:pt x="4925" y="2102"/>
                </a:lnTo>
                <a:lnTo>
                  <a:pt x="4899" y="2195"/>
                </a:lnTo>
                <a:lnTo>
                  <a:pt x="4842" y="2226"/>
                </a:lnTo>
                <a:lnTo>
                  <a:pt x="4786" y="2254"/>
                </a:lnTo>
                <a:lnTo>
                  <a:pt x="4670" y="2284"/>
                </a:lnTo>
                <a:lnTo>
                  <a:pt x="4565" y="2352"/>
                </a:lnTo>
                <a:lnTo>
                  <a:pt x="4450" y="2365"/>
                </a:lnTo>
                <a:lnTo>
                  <a:pt x="4317" y="2348"/>
                </a:lnTo>
                <a:lnTo>
                  <a:pt x="4219" y="2347"/>
                </a:lnTo>
                <a:lnTo>
                  <a:pt x="4149" y="2353"/>
                </a:lnTo>
                <a:lnTo>
                  <a:pt x="4073" y="2412"/>
                </a:lnTo>
                <a:lnTo>
                  <a:pt x="3976" y="2449"/>
                </a:lnTo>
                <a:lnTo>
                  <a:pt x="3840" y="2559"/>
                </a:lnTo>
                <a:lnTo>
                  <a:pt x="3736" y="2636"/>
                </a:lnTo>
                <a:lnTo>
                  <a:pt x="3798" y="2622"/>
                </a:lnTo>
                <a:lnTo>
                  <a:pt x="3943" y="2513"/>
                </a:lnTo>
                <a:lnTo>
                  <a:pt x="4107" y="2444"/>
                </a:lnTo>
                <a:lnTo>
                  <a:pt x="4208" y="2435"/>
                </a:lnTo>
                <a:lnTo>
                  <a:pt x="4252" y="2476"/>
                </a:lnTo>
                <a:lnTo>
                  <a:pt x="4171" y="2532"/>
                </a:lnTo>
                <a:lnTo>
                  <a:pt x="4162" y="2622"/>
                </a:lnTo>
                <a:lnTo>
                  <a:pt x="4164" y="2685"/>
                </a:lnTo>
                <a:lnTo>
                  <a:pt x="4238" y="2727"/>
                </a:lnTo>
                <a:lnTo>
                  <a:pt x="4353" y="2715"/>
                </a:lnTo>
                <a:lnTo>
                  <a:pt x="4448" y="2621"/>
                </a:lnTo>
                <a:lnTo>
                  <a:pt x="4434" y="2681"/>
                </a:lnTo>
                <a:lnTo>
                  <a:pt x="4469" y="2712"/>
                </a:lnTo>
                <a:lnTo>
                  <a:pt x="4370" y="2766"/>
                </a:lnTo>
                <a:lnTo>
                  <a:pt x="4206" y="2816"/>
                </a:lnTo>
                <a:lnTo>
                  <a:pt x="4129" y="2850"/>
                </a:lnTo>
                <a:lnTo>
                  <a:pt x="4035" y="2911"/>
                </a:lnTo>
                <a:lnTo>
                  <a:pt x="3985" y="2905"/>
                </a:lnTo>
                <a:lnTo>
                  <a:pt x="4004" y="2834"/>
                </a:lnTo>
                <a:lnTo>
                  <a:pt x="4142" y="2764"/>
                </a:lnTo>
                <a:lnTo>
                  <a:pt x="4034" y="2767"/>
                </a:lnTo>
                <a:lnTo>
                  <a:pt x="3955" y="2777"/>
                </a:lnTo>
                <a:lnTo>
                  <a:pt x="3927" y="2730"/>
                </a:lnTo>
                <a:lnTo>
                  <a:pt x="3965" y="2616"/>
                </a:lnTo>
                <a:lnTo>
                  <a:pt x="3943" y="2592"/>
                </a:lnTo>
                <a:lnTo>
                  <a:pt x="3894" y="2606"/>
                </a:lnTo>
                <a:lnTo>
                  <a:pt x="3879" y="2584"/>
                </a:lnTo>
                <a:lnTo>
                  <a:pt x="3806" y="2647"/>
                </a:lnTo>
                <a:lnTo>
                  <a:pt x="3764" y="2712"/>
                </a:lnTo>
                <a:lnTo>
                  <a:pt x="3727" y="2750"/>
                </a:lnTo>
                <a:lnTo>
                  <a:pt x="3694" y="2763"/>
                </a:lnTo>
                <a:lnTo>
                  <a:pt x="3671" y="2767"/>
                </a:lnTo>
                <a:lnTo>
                  <a:pt x="3657" y="2788"/>
                </a:lnTo>
                <a:lnTo>
                  <a:pt x="3533" y="2788"/>
                </a:lnTo>
                <a:lnTo>
                  <a:pt x="3430" y="2789"/>
                </a:lnTo>
                <a:lnTo>
                  <a:pt x="3394" y="2804"/>
                </a:lnTo>
                <a:lnTo>
                  <a:pt x="3301" y="2864"/>
                </a:lnTo>
                <a:lnTo>
                  <a:pt x="3291" y="2871"/>
                </a:lnTo>
                <a:lnTo>
                  <a:pt x="3258" y="2904"/>
                </a:lnTo>
                <a:lnTo>
                  <a:pt x="3195" y="2904"/>
                </a:lnTo>
                <a:lnTo>
                  <a:pt x="3128" y="2904"/>
                </a:lnTo>
                <a:lnTo>
                  <a:pt x="3093" y="2917"/>
                </a:lnTo>
                <a:lnTo>
                  <a:pt x="3098" y="2934"/>
                </a:lnTo>
                <a:lnTo>
                  <a:pt x="3095" y="2960"/>
                </a:lnTo>
                <a:lnTo>
                  <a:pt x="3091" y="2968"/>
                </a:lnTo>
                <a:lnTo>
                  <a:pt x="2987" y="3010"/>
                </a:lnTo>
                <a:lnTo>
                  <a:pt x="2912" y="3023"/>
                </a:lnTo>
                <a:lnTo>
                  <a:pt x="2816" y="3068"/>
                </a:lnTo>
                <a:lnTo>
                  <a:pt x="2799" y="3068"/>
                </a:lnTo>
                <a:lnTo>
                  <a:pt x="2780" y="3055"/>
                </a:lnTo>
                <a:lnTo>
                  <a:pt x="2777" y="3043"/>
                </a:lnTo>
                <a:lnTo>
                  <a:pt x="2782" y="3034"/>
                </a:lnTo>
                <a:lnTo>
                  <a:pt x="2807" y="3005"/>
                </a:lnTo>
                <a:lnTo>
                  <a:pt x="2856" y="2958"/>
                </a:lnTo>
                <a:lnTo>
                  <a:pt x="2894" y="2909"/>
                </a:lnTo>
                <a:lnTo>
                  <a:pt x="2908" y="2836"/>
                </a:lnTo>
                <a:lnTo>
                  <a:pt x="2923" y="2760"/>
                </a:lnTo>
                <a:lnTo>
                  <a:pt x="2868" y="2720"/>
                </a:lnTo>
                <a:lnTo>
                  <a:pt x="2882" y="2705"/>
                </a:lnTo>
                <a:lnTo>
                  <a:pt x="2877" y="2695"/>
                </a:lnTo>
                <a:lnTo>
                  <a:pt x="2858" y="2695"/>
                </a:lnTo>
                <a:lnTo>
                  <a:pt x="2850" y="2682"/>
                </a:lnTo>
                <a:lnTo>
                  <a:pt x="2855" y="2662"/>
                </a:lnTo>
                <a:lnTo>
                  <a:pt x="2838" y="2671"/>
                </a:lnTo>
                <a:lnTo>
                  <a:pt x="2822" y="2668"/>
                </a:lnTo>
                <a:lnTo>
                  <a:pt x="2829" y="2660"/>
                </a:lnTo>
                <a:lnTo>
                  <a:pt x="2817" y="2652"/>
                </a:lnTo>
                <a:lnTo>
                  <a:pt x="2820" y="2630"/>
                </a:lnTo>
                <a:lnTo>
                  <a:pt x="2779" y="2603"/>
                </a:lnTo>
                <a:lnTo>
                  <a:pt x="2738" y="2575"/>
                </a:lnTo>
                <a:lnTo>
                  <a:pt x="2687" y="2543"/>
                </a:lnTo>
                <a:lnTo>
                  <a:pt x="2639" y="2513"/>
                </a:lnTo>
                <a:lnTo>
                  <a:pt x="2569" y="2536"/>
                </a:lnTo>
                <a:lnTo>
                  <a:pt x="2547" y="2537"/>
                </a:lnTo>
                <a:lnTo>
                  <a:pt x="2475" y="2515"/>
                </a:lnTo>
                <a:lnTo>
                  <a:pt x="2416" y="2526"/>
                </a:lnTo>
                <a:lnTo>
                  <a:pt x="2365" y="2500"/>
                </a:lnTo>
                <a:lnTo>
                  <a:pt x="2304" y="2487"/>
                </a:lnTo>
                <a:lnTo>
                  <a:pt x="2260" y="2482"/>
                </a:lnTo>
                <a:lnTo>
                  <a:pt x="2247" y="2468"/>
                </a:lnTo>
                <a:lnTo>
                  <a:pt x="2258" y="2422"/>
                </a:lnTo>
                <a:lnTo>
                  <a:pt x="2236" y="2423"/>
                </a:lnTo>
                <a:lnTo>
                  <a:pt x="2219" y="2455"/>
                </a:lnTo>
                <a:lnTo>
                  <a:pt x="2083" y="2455"/>
                </a:lnTo>
                <a:lnTo>
                  <a:pt x="1858" y="2455"/>
                </a:lnTo>
                <a:lnTo>
                  <a:pt x="1634" y="2455"/>
                </a:lnTo>
                <a:lnTo>
                  <a:pt x="1436" y="2455"/>
                </a:lnTo>
                <a:lnTo>
                  <a:pt x="1239" y="2455"/>
                </a:lnTo>
                <a:lnTo>
                  <a:pt x="1045" y="2455"/>
                </a:lnTo>
                <a:lnTo>
                  <a:pt x="844" y="2455"/>
                </a:lnTo>
                <a:lnTo>
                  <a:pt x="779" y="2455"/>
                </a:lnTo>
                <a:lnTo>
                  <a:pt x="584" y="2455"/>
                </a:lnTo>
                <a:lnTo>
                  <a:pt x="397" y="2455"/>
                </a:lnTo>
                <a:lnTo>
                  <a:pt x="388" y="2455"/>
                </a:lnTo>
                <a:lnTo>
                  <a:pt x="316" y="2373"/>
                </a:lnTo>
                <a:lnTo>
                  <a:pt x="294" y="2337"/>
                </a:lnTo>
                <a:lnTo>
                  <a:pt x="200" y="2303"/>
                </a:lnTo>
                <a:lnTo>
                  <a:pt x="217" y="2230"/>
                </a:lnTo>
                <a:lnTo>
                  <a:pt x="264" y="2180"/>
                </a:lnTo>
                <a:lnTo>
                  <a:pt x="209" y="2145"/>
                </a:lnTo>
                <a:lnTo>
                  <a:pt x="249" y="2079"/>
                </a:lnTo>
                <a:lnTo>
                  <a:pt x="220" y="2019"/>
                </a:lnTo>
                <a:lnTo>
                  <a:pt x="253" y="1977"/>
                </a:lnTo>
                <a:lnTo>
                  <a:pt x="320" y="1938"/>
                </a:lnTo>
                <a:lnTo>
                  <a:pt x="362" y="1887"/>
                </a:lnTo>
                <a:lnTo>
                  <a:pt x="300" y="1836"/>
                </a:lnTo>
                <a:lnTo>
                  <a:pt x="319" y="1744"/>
                </a:lnTo>
                <a:lnTo>
                  <a:pt x="333" y="1687"/>
                </a:lnTo>
                <a:lnTo>
                  <a:pt x="311" y="1651"/>
                </a:lnTo>
                <a:lnTo>
                  <a:pt x="302" y="1618"/>
                </a:lnTo>
                <a:lnTo>
                  <a:pt x="309" y="1577"/>
                </a:lnTo>
                <a:lnTo>
                  <a:pt x="224" y="1603"/>
                </a:lnTo>
                <a:lnTo>
                  <a:pt x="121" y="1647"/>
                </a:lnTo>
                <a:lnTo>
                  <a:pt x="119" y="1595"/>
                </a:lnTo>
                <a:lnTo>
                  <a:pt x="111" y="1561"/>
                </a:lnTo>
                <a:lnTo>
                  <a:pt x="75" y="1539"/>
                </a:lnTo>
                <a:lnTo>
                  <a:pt x="18" y="1536"/>
                </a:lnTo>
                <a:lnTo>
                  <a:pt x="510" y="1099"/>
                </a:lnTo>
                <a:lnTo>
                  <a:pt x="854" y="828"/>
                </a:lnTo>
                <a:lnTo>
                  <a:pt x="933" y="845"/>
                </a:lnTo>
                <a:lnTo>
                  <a:pt x="974" y="880"/>
                </a:lnTo>
                <a:lnTo>
                  <a:pt x="1022" y="886"/>
                </a:lnTo>
                <a:lnTo>
                  <a:pt x="1108" y="856"/>
                </a:lnTo>
                <a:lnTo>
                  <a:pt x="1202" y="834"/>
                </a:lnTo>
                <a:lnTo>
                  <a:pt x="1272" y="843"/>
                </a:lnTo>
                <a:lnTo>
                  <a:pt x="1392" y="812"/>
                </a:lnTo>
                <a:lnTo>
                  <a:pt x="1502" y="794"/>
                </a:lnTo>
                <a:lnTo>
                  <a:pt x="1503" y="823"/>
                </a:lnTo>
                <a:lnTo>
                  <a:pt x="1564" y="807"/>
                </a:lnTo>
                <a:lnTo>
                  <a:pt x="1617" y="774"/>
                </a:lnTo>
                <a:lnTo>
                  <a:pt x="1644" y="781"/>
                </a:lnTo>
                <a:lnTo>
                  <a:pt x="1659" y="845"/>
                </a:lnTo>
                <a:lnTo>
                  <a:pt x="1788" y="796"/>
                </a:lnTo>
                <a:lnTo>
                  <a:pt x="1732" y="850"/>
                </a:lnTo>
                <a:lnTo>
                  <a:pt x="1812" y="839"/>
                </a:lnTo>
                <a:lnTo>
                  <a:pt x="1857" y="818"/>
                </a:lnTo>
                <a:lnTo>
                  <a:pt x="1917" y="822"/>
                </a:lnTo>
                <a:lnTo>
                  <a:pt x="1966" y="852"/>
                </a:lnTo>
                <a:lnTo>
                  <a:pt x="2065" y="878"/>
                </a:lnTo>
                <a:lnTo>
                  <a:pt x="2127" y="890"/>
                </a:lnTo>
                <a:lnTo>
                  <a:pt x="2185" y="886"/>
                </a:lnTo>
                <a:lnTo>
                  <a:pt x="2220" y="922"/>
                </a:lnTo>
                <a:lnTo>
                  <a:pt x="2105" y="958"/>
                </a:lnTo>
                <a:lnTo>
                  <a:pt x="2189" y="974"/>
                </a:lnTo>
                <a:lnTo>
                  <a:pt x="2347" y="965"/>
                </a:lnTo>
                <a:lnTo>
                  <a:pt x="2407" y="953"/>
                </a:lnTo>
                <a:lnTo>
                  <a:pt x="2423" y="997"/>
                </a:lnTo>
                <a:lnTo>
                  <a:pt x="2520" y="960"/>
                </a:lnTo>
                <a:lnTo>
                  <a:pt x="2494" y="929"/>
                </a:lnTo>
                <a:lnTo>
                  <a:pt x="2554" y="904"/>
                </a:lnTo>
                <a:lnTo>
                  <a:pt x="2624" y="901"/>
                </a:lnTo>
                <a:lnTo>
                  <a:pt x="2675" y="893"/>
                </a:lnTo>
                <a:lnTo>
                  <a:pt x="2702" y="911"/>
                </a:lnTo>
                <a:lnTo>
                  <a:pt x="2720" y="950"/>
                </a:lnTo>
                <a:lnTo>
                  <a:pt x="2787" y="944"/>
                </a:lnTo>
                <a:lnTo>
                  <a:pt x="2854" y="977"/>
                </a:lnTo>
                <a:lnTo>
                  <a:pt x="2951" y="965"/>
                </a:lnTo>
                <a:lnTo>
                  <a:pt x="3030" y="967"/>
                </a:lnTo>
                <a:lnTo>
                  <a:pt x="3064" y="922"/>
                </a:lnTo>
                <a:lnTo>
                  <a:pt x="3124" y="909"/>
                </a:lnTo>
                <a:lnTo>
                  <a:pt x="3188" y="934"/>
                </a:lnTo>
                <a:lnTo>
                  <a:pt x="3128" y="1003"/>
                </a:lnTo>
                <a:lnTo>
                  <a:pt x="3213" y="945"/>
                </a:lnTo>
                <a:lnTo>
                  <a:pt x="3256" y="947"/>
                </a:lnTo>
                <a:lnTo>
                  <a:pt x="3344" y="874"/>
                </a:lnTo>
                <a:lnTo>
                  <a:pt x="3325" y="830"/>
                </a:lnTo>
                <a:lnTo>
                  <a:pt x="3288" y="801"/>
                </a:lnTo>
                <a:lnTo>
                  <a:pt x="3365" y="724"/>
                </a:lnTo>
                <a:lnTo>
                  <a:pt x="3475" y="674"/>
                </a:lnTo>
                <a:lnTo>
                  <a:pt x="3534" y="685"/>
                </a:lnTo>
                <a:lnTo>
                  <a:pt x="3559" y="715"/>
                </a:lnTo>
                <a:lnTo>
                  <a:pt x="3561" y="794"/>
                </a:lnTo>
                <a:lnTo>
                  <a:pt x="3483" y="829"/>
                </a:lnTo>
                <a:lnTo>
                  <a:pt x="3571" y="843"/>
                </a:lnTo>
                <a:moveTo>
                  <a:pt x="3269" y="871"/>
                </a:moveTo>
                <a:lnTo>
                  <a:pt x="3213" y="896"/>
                </a:lnTo>
                <a:lnTo>
                  <a:pt x="3159" y="875"/>
                </a:lnTo>
                <a:lnTo>
                  <a:pt x="3107" y="882"/>
                </a:lnTo>
                <a:lnTo>
                  <a:pt x="3062" y="850"/>
                </a:lnTo>
                <a:lnTo>
                  <a:pt x="3131" y="828"/>
                </a:lnTo>
                <a:lnTo>
                  <a:pt x="3197" y="797"/>
                </a:lnTo>
                <a:lnTo>
                  <a:pt x="3236" y="818"/>
                </a:lnTo>
                <a:lnTo>
                  <a:pt x="3257" y="830"/>
                </a:lnTo>
                <a:lnTo>
                  <a:pt x="3261" y="844"/>
                </a:lnTo>
                <a:lnTo>
                  <a:pt x="3269" y="871"/>
                </a:lnTo>
                <a:moveTo>
                  <a:pt x="4250" y="1014"/>
                </a:moveTo>
                <a:lnTo>
                  <a:pt x="4184" y="1017"/>
                </a:lnTo>
                <a:lnTo>
                  <a:pt x="4195" y="981"/>
                </a:lnTo>
                <a:lnTo>
                  <a:pt x="4247" y="940"/>
                </a:lnTo>
                <a:lnTo>
                  <a:pt x="4305" y="930"/>
                </a:lnTo>
                <a:lnTo>
                  <a:pt x="4334" y="951"/>
                </a:lnTo>
                <a:lnTo>
                  <a:pt x="4313" y="982"/>
                </a:lnTo>
                <a:lnTo>
                  <a:pt x="4300" y="992"/>
                </a:lnTo>
                <a:lnTo>
                  <a:pt x="4250" y="1014"/>
                </a:lnTo>
                <a:moveTo>
                  <a:pt x="3649" y="1125"/>
                </a:moveTo>
                <a:lnTo>
                  <a:pt x="3636" y="1158"/>
                </a:lnTo>
                <a:lnTo>
                  <a:pt x="3673" y="1146"/>
                </a:lnTo>
                <a:lnTo>
                  <a:pt x="3692" y="1166"/>
                </a:lnTo>
                <a:lnTo>
                  <a:pt x="3737" y="1192"/>
                </a:lnTo>
                <a:lnTo>
                  <a:pt x="3787" y="1215"/>
                </a:lnTo>
                <a:lnTo>
                  <a:pt x="3768" y="1251"/>
                </a:lnTo>
                <a:lnTo>
                  <a:pt x="3814" y="1246"/>
                </a:lnTo>
                <a:lnTo>
                  <a:pt x="3839" y="1271"/>
                </a:lnTo>
                <a:lnTo>
                  <a:pt x="3772" y="1295"/>
                </a:lnTo>
                <a:lnTo>
                  <a:pt x="3693" y="1277"/>
                </a:lnTo>
                <a:lnTo>
                  <a:pt x="3684" y="1242"/>
                </a:lnTo>
                <a:lnTo>
                  <a:pt x="3599" y="1283"/>
                </a:lnTo>
                <a:lnTo>
                  <a:pt x="3489" y="1323"/>
                </a:lnTo>
                <a:lnTo>
                  <a:pt x="3500" y="1278"/>
                </a:lnTo>
                <a:lnTo>
                  <a:pt x="3416" y="1285"/>
                </a:lnTo>
                <a:lnTo>
                  <a:pt x="3493" y="1247"/>
                </a:lnTo>
                <a:lnTo>
                  <a:pt x="3543" y="1187"/>
                </a:lnTo>
                <a:lnTo>
                  <a:pt x="3612" y="1118"/>
                </a:lnTo>
                <a:lnTo>
                  <a:pt x="3649" y="1125"/>
                </a:lnTo>
                <a:moveTo>
                  <a:pt x="3684" y="1349"/>
                </a:moveTo>
                <a:lnTo>
                  <a:pt x="3588" y="1392"/>
                </a:lnTo>
                <a:lnTo>
                  <a:pt x="3547" y="1390"/>
                </a:lnTo>
                <a:lnTo>
                  <a:pt x="3548" y="1369"/>
                </a:lnTo>
                <a:lnTo>
                  <a:pt x="3615" y="1333"/>
                </a:lnTo>
                <a:lnTo>
                  <a:pt x="3695" y="1334"/>
                </a:lnTo>
                <a:lnTo>
                  <a:pt x="3684" y="1349"/>
                </a:lnTo>
                <a:moveTo>
                  <a:pt x="3812" y="1392"/>
                </a:moveTo>
                <a:lnTo>
                  <a:pt x="3764" y="1432"/>
                </a:lnTo>
                <a:lnTo>
                  <a:pt x="3741" y="1426"/>
                </a:lnTo>
                <a:lnTo>
                  <a:pt x="3740" y="1403"/>
                </a:lnTo>
                <a:lnTo>
                  <a:pt x="3746" y="1397"/>
                </a:lnTo>
                <a:lnTo>
                  <a:pt x="3783" y="1374"/>
                </a:lnTo>
                <a:lnTo>
                  <a:pt x="3807" y="1376"/>
                </a:lnTo>
                <a:lnTo>
                  <a:pt x="3812" y="1392"/>
                </a:lnTo>
                <a:moveTo>
                  <a:pt x="43" y="2029"/>
                </a:moveTo>
                <a:lnTo>
                  <a:pt x="64" y="2040"/>
                </a:lnTo>
                <a:lnTo>
                  <a:pt x="130" y="2033"/>
                </a:lnTo>
                <a:lnTo>
                  <a:pt x="37" y="2126"/>
                </a:lnTo>
                <a:lnTo>
                  <a:pt x="41" y="2192"/>
                </a:lnTo>
                <a:lnTo>
                  <a:pt x="15" y="2192"/>
                </a:lnTo>
                <a:lnTo>
                  <a:pt x="6" y="2154"/>
                </a:lnTo>
                <a:lnTo>
                  <a:pt x="12" y="2116"/>
                </a:lnTo>
                <a:lnTo>
                  <a:pt x="0" y="2091"/>
                </a:lnTo>
                <a:lnTo>
                  <a:pt x="18" y="2055"/>
                </a:lnTo>
                <a:lnTo>
                  <a:pt x="43" y="2029"/>
                </a:lnTo>
                <a:moveTo>
                  <a:pt x="4831" y="2315"/>
                </a:moveTo>
                <a:lnTo>
                  <a:pt x="4766" y="2387"/>
                </a:lnTo>
                <a:lnTo>
                  <a:pt x="4817" y="2359"/>
                </a:lnTo>
                <a:lnTo>
                  <a:pt x="4855" y="2377"/>
                </a:lnTo>
                <a:lnTo>
                  <a:pt x="4824" y="2406"/>
                </a:lnTo>
                <a:lnTo>
                  <a:pt x="4875" y="2429"/>
                </a:lnTo>
                <a:lnTo>
                  <a:pt x="4911" y="2409"/>
                </a:lnTo>
                <a:lnTo>
                  <a:pt x="4969" y="2434"/>
                </a:lnTo>
                <a:lnTo>
                  <a:pt x="4932" y="2495"/>
                </a:lnTo>
                <a:lnTo>
                  <a:pt x="4982" y="2481"/>
                </a:lnTo>
                <a:lnTo>
                  <a:pt x="4978" y="2525"/>
                </a:lnTo>
                <a:lnTo>
                  <a:pt x="4985" y="2577"/>
                </a:lnTo>
                <a:lnTo>
                  <a:pt x="4937" y="2650"/>
                </a:lnTo>
                <a:lnTo>
                  <a:pt x="4906" y="2653"/>
                </a:lnTo>
                <a:lnTo>
                  <a:pt x="4866" y="2637"/>
                </a:lnTo>
                <a:lnTo>
                  <a:pt x="4899" y="2569"/>
                </a:lnTo>
                <a:lnTo>
                  <a:pt x="4884" y="2559"/>
                </a:lnTo>
                <a:lnTo>
                  <a:pt x="4786" y="2631"/>
                </a:lnTo>
                <a:lnTo>
                  <a:pt x="4747" y="2628"/>
                </a:lnTo>
                <a:lnTo>
                  <a:pt x="4805" y="2589"/>
                </a:lnTo>
                <a:lnTo>
                  <a:pt x="4747" y="2569"/>
                </a:lnTo>
                <a:lnTo>
                  <a:pt x="4675" y="2574"/>
                </a:lnTo>
                <a:lnTo>
                  <a:pt x="4546" y="2571"/>
                </a:lnTo>
                <a:lnTo>
                  <a:pt x="4544" y="2546"/>
                </a:lnTo>
                <a:lnTo>
                  <a:pt x="4594" y="2517"/>
                </a:lnTo>
                <a:lnTo>
                  <a:pt x="4572" y="2494"/>
                </a:lnTo>
                <a:lnTo>
                  <a:pt x="4643" y="2444"/>
                </a:lnTo>
                <a:lnTo>
                  <a:pt x="4753" y="2312"/>
                </a:lnTo>
                <a:lnTo>
                  <a:pt x="4808" y="2265"/>
                </a:lnTo>
                <a:lnTo>
                  <a:pt x="4873" y="2237"/>
                </a:lnTo>
                <a:lnTo>
                  <a:pt x="4902" y="2241"/>
                </a:lnTo>
                <a:lnTo>
                  <a:pt x="4883" y="2263"/>
                </a:lnTo>
                <a:lnTo>
                  <a:pt x="4831" y="2315"/>
                </a:lnTo>
                <a:moveTo>
                  <a:pt x="326" y="2496"/>
                </a:moveTo>
                <a:lnTo>
                  <a:pt x="285" y="2507"/>
                </a:lnTo>
                <a:lnTo>
                  <a:pt x="202" y="2469"/>
                </a:lnTo>
                <a:lnTo>
                  <a:pt x="202" y="2440"/>
                </a:lnTo>
                <a:lnTo>
                  <a:pt x="163" y="2411"/>
                </a:lnTo>
                <a:lnTo>
                  <a:pt x="167" y="2387"/>
                </a:lnTo>
                <a:lnTo>
                  <a:pt x="110" y="2372"/>
                </a:lnTo>
                <a:lnTo>
                  <a:pt x="117" y="2327"/>
                </a:lnTo>
                <a:lnTo>
                  <a:pt x="137" y="2308"/>
                </a:lnTo>
                <a:lnTo>
                  <a:pt x="192" y="2326"/>
                </a:lnTo>
                <a:lnTo>
                  <a:pt x="223" y="2339"/>
                </a:lnTo>
                <a:lnTo>
                  <a:pt x="278" y="2347"/>
                </a:lnTo>
                <a:lnTo>
                  <a:pt x="281" y="2376"/>
                </a:lnTo>
                <a:lnTo>
                  <a:pt x="286" y="2415"/>
                </a:lnTo>
                <a:lnTo>
                  <a:pt x="329" y="2450"/>
                </a:lnTo>
                <a:lnTo>
                  <a:pt x="326" y="2496"/>
                </a:lnTo>
                <a:moveTo>
                  <a:pt x="4418" y="2446"/>
                </a:moveTo>
                <a:lnTo>
                  <a:pt x="4385" y="2448"/>
                </a:lnTo>
                <a:lnTo>
                  <a:pt x="4309" y="2422"/>
                </a:lnTo>
                <a:lnTo>
                  <a:pt x="4262" y="2382"/>
                </a:lnTo>
                <a:lnTo>
                  <a:pt x="4287" y="2375"/>
                </a:lnTo>
                <a:lnTo>
                  <a:pt x="4366" y="2396"/>
                </a:lnTo>
                <a:lnTo>
                  <a:pt x="4421" y="2431"/>
                </a:lnTo>
                <a:lnTo>
                  <a:pt x="4418" y="2446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5" name="Freeform 37">
            <a:extLst>
              <a:ext uri="{FF2B5EF4-FFF2-40B4-BE49-F238E27FC236}">
                <a16:creationId xmlns:a16="http://schemas.microsoft.com/office/drawing/2014/main" id="{65536092-F3A8-BB22-3DE6-2AABD3E8C360}"/>
              </a:ext>
            </a:extLst>
          </p:cNvPr>
          <p:cNvSpPr>
            <a:spLocks/>
          </p:cNvSpPr>
          <p:nvPr/>
        </p:nvSpPr>
        <p:spPr bwMode="auto">
          <a:xfrm>
            <a:off x="3737702" y="2745421"/>
            <a:ext cx="84535" cy="50006"/>
          </a:xfrm>
          <a:custGeom>
            <a:avLst/>
            <a:gdLst>
              <a:gd name="T0" fmla="*/ 57 w 71"/>
              <a:gd name="T1" fmla="*/ 6 h 42"/>
              <a:gd name="T2" fmla="*/ 58 w 71"/>
              <a:gd name="T3" fmla="*/ 10 h 42"/>
              <a:gd name="T4" fmla="*/ 56 w 71"/>
              <a:gd name="T5" fmla="*/ 15 h 42"/>
              <a:gd name="T6" fmla="*/ 63 w 71"/>
              <a:gd name="T7" fmla="*/ 19 h 42"/>
              <a:gd name="T8" fmla="*/ 71 w 71"/>
              <a:gd name="T9" fmla="*/ 19 h 42"/>
              <a:gd name="T10" fmla="*/ 71 w 71"/>
              <a:gd name="T11" fmla="*/ 27 h 42"/>
              <a:gd name="T12" fmla="*/ 64 w 71"/>
              <a:gd name="T13" fmla="*/ 31 h 42"/>
              <a:gd name="T14" fmla="*/ 51 w 71"/>
              <a:gd name="T15" fmla="*/ 28 h 42"/>
              <a:gd name="T16" fmla="*/ 48 w 71"/>
              <a:gd name="T17" fmla="*/ 37 h 42"/>
              <a:gd name="T18" fmla="*/ 40 w 71"/>
              <a:gd name="T19" fmla="*/ 37 h 42"/>
              <a:gd name="T20" fmla="*/ 38 w 71"/>
              <a:gd name="T21" fmla="*/ 34 h 42"/>
              <a:gd name="T22" fmla="*/ 29 w 71"/>
              <a:gd name="T23" fmla="*/ 41 h 42"/>
              <a:gd name="T24" fmla="*/ 21 w 71"/>
              <a:gd name="T25" fmla="*/ 42 h 42"/>
              <a:gd name="T26" fmla="*/ 13 w 71"/>
              <a:gd name="T27" fmla="*/ 38 h 42"/>
              <a:gd name="T28" fmla="*/ 8 w 71"/>
              <a:gd name="T29" fmla="*/ 29 h 42"/>
              <a:gd name="T30" fmla="*/ 0 w 71"/>
              <a:gd name="T31" fmla="*/ 32 h 42"/>
              <a:gd name="T32" fmla="*/ 0 w 71"/>
              <a:gd name="T33" fmla="*/ 22 h 42"/>
              <a:gd name="T34" fmla="*/ 11 w 71"/>
              <a:gd name="T35" fmla="*/ 11 h 42"/>
              <a:gd name="T36" fmla="*/ 11 w 71"/>
              <a:gd name="T37" fmla="*/ 6 h 42"/>
              <a:gd name="T38" fmla="*/ 18 w 71"/>
              <a:gd name="T39" fmla="*/ 8 h 42"/>
              <a:gd name="T40" fmla="*/ 22 w 71"/>
              <a:gd name="T41" fmla="*/ 4 h 42"/>
              <a:gd name="T42" fmla="*/ 36 w 71"/>
              <a:gd name="T43" fmla="*/ 4 h 42"/>
              <a:gd name="T44" fmla="*/ 40 w 71"/>
              <a:gd name="T45" fmla="*/ 0 h 42"/>
              <a:gd name="T46" fmla="*/ 57 w 71"/>
              <a:gd name="T47" fmla="*/ 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1" h="42">
                <a:moveTo>
                  <a:pt x="57" y="6"/>
                </a:moveTo>
                <a:lnTo>
                  <a:pt x="58" y="10"/>
                </a:lnTo>
                <a:lnTo>
                  <a:pt x="56" y="15"/>
                </a:lnTo>
                <a:lnTo>
                  <a:pt x="63" y="19"/>
                </a:lnTo>
                <a:lnTo>
                  <a:pt x="71" y="19"/>
                </a:lnTo>
                <a:lnTo>
                  <a:pt x="71" y="27"/>
                </a:lnTo>
                <a:lnTo>
                  <a:pt x="64" y="31"/>
                </a:lnTo>
                <a:lnTo>
                  <a:pt x="51" y="28"/>
                </a:lnTo>
                <a:lnTo>
                  <a:pt x="48" y="37"/>
                </a:lnTo>
                <a:lnTo>
                  <a:pt x="40" y="37"/>
                </a:lnTo>
                <a:lnTo>
                  <a:pt x="38" y="34"/>
                </a:lnTo>
                <a:lnTo>
                  <a:pt x="29" y="41"/>
                </a:lnTo>
                <a:lnTo>
                  <a:pt x="21" y="42"/>
                </a:lnTo>
                <a:lnTo>
                  <a:pt x="13" y="38"/>
                </a:lnTo>
                <a:lnTo>
                  <a:pt x="8" y="29"/>
                </a:lnTo>
                <a:lnTo>
                  <a:pt x="0" y="32"/>
                </a:lnTo>
                <a:lnTo>
                  <a:pt x="0" y="22"/>
                </a:lnTo>
                <a:lnTo>
                  <a:pt x="11" y="11"/>
                </a:lnTo>
                <a:lnTo>
                  <a:pt x="11" y="6"/>
                </a:lnTo>
                <a:lnTo>
                  <a:pt x="18" y="8"/>
                </a:lnTo>
                <a:lnTo>
                  <a:pt x="22" y="4"/>
                </a:lnTo>
                <a:lnTo>
                  <a:pt x="36" y="4"/>
                </a:lnTo>
                <a:lnTo>
                  <a:pt x="40" y="0"/>
                </a:lnTo>
                <a:lnTo>
                  <a:pt x="57" y="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6" name="Freeform 38">
            <a:extLst>
              <a:ext uri="{FF2B5EF4-FFF2-40B4-BE49-F238E27FC236}">
                <a16:creationId xmlns:a16="http://schemas.microsoft.com/office/drawing/2014/main" id="{35C2AC00-F1D5-3EDA-6D7A-A5A660E5D5A6}"/>
              </a:ext>
            </a:extLst>
          </p:cNvPr>
          <p:cNvSpPr>
            <a:spLocks noEditPoints="1"/>
          </p:cNvSpPr>
          <p:nvPr/>
        </p:nvSpPr>
        <p:spPr bwMode="auto">
          <a:xfrm>
            <a:off x="2102974" y="4359908"/>
            <a:ext cx="290513" cy="929879"/>
          </a:xfrm>
          <a:custGeom>
            <a:avLst/>
            <a:gdLst>
              <a:gd name="T0" fmla="*/ 233 w 999"/>
              <a:gd name="T1" fmla="*/ 450 h 3202"/>
              <a:gd name="T2" fmla="*/ 296 w 999"/>
              <a:gd name="T3" fmla="*/ 460 h 3202"/>
              <a:gd name="T4" fmla="*/ 208 w 999"/>
              <a:gd name="T5" fmla="*/ 590 h 3202"/>
              <a:gd name="T6" fmla="*/ 221 w 999"/>
              <a:gd name="T7" fmla="*/ 759 h 3202"/>
              <a:gd name="T8" fmla="*/ 205 w 999"/>
              <a:gd name="T9" fmla="*/ 846 h 3202"/>
              <a:gd name="T10" fmla="*/ 159 w 999"/>
              <a:gd name="T11" fmla="*/ 1003 h 3202"/>
              <a:gd name="T12" fmla="*/ 154 w 999"/>
              <a:gd name="T13" fmla="*/ 1173 h 3202"/>
              <a:gd name="T14" fmla="*/ 239 w 999"/>
              <a:gd name="T15" fmla="*/ 1335 h 3202"/>
              <a:gd name="T16" fmla="*/ 234 w 999"/>
              <a:gd name="T17" fmla="*/ 1496 h 3202"/>
              <a:gd name="T18" fmla="*/ 212 w 999"/>
              <a:gd name="T19" fmla="*/ 1622 h 3202"/>
              <a:gd name="T20" fmla="*/ 275 w 999"/>
              <a:gd name="T21" fmla="*/ 1782 h 3202"/>
              <a:gd name="T22" fmla="*/ 244 w 999"/>
              <a:gd name="T23" fmla="*/ 1888 h 3202"/>
              <a:gd name="T24" fmla="*/ 295 w 999"/>
              <a:gd name="T25" fmla="*/ 2078 h 3202"/>
              <a:gd name="T26" fmla="*/ 319 w 999"/>
              <a:gd name="T27" fmla="*/ 2192 h 3202"/>
              <a:gd name="T28" fmla="*/ 349 w 999"/>
              <a:gd name="T29" fmla="*/ 2259 h 3202"/>
              <a:gd name="T30" fmla="*/ 404 w 999"/>
              <a:gd name="T31" fmla="*/ 2307 h 3202"/>
              <a:gd name="T32" fmla="*/ 404 w 999"/>
              <a:gd name="T33" fmla="*/ 2372 h 3202"/>
              <a:gd name="T34" fmla="*/ 409 w 999"/>
              <a:gd name="T35" fmla="*/ 2554 h 3202"/>
              <a:gd name="T36" fmla="*/ 431 w 999"/>
              <a:gd name="T37" fmla="*/ 2649 h 3202"/>
              <a:gd name="T38" fmla="*/ 436 w 999"/>
              <a:gd name="T39" fmla="*/ 2774 h 3202"/>
              <a:gd name="T40" fmla="*/ 513 w 999"/>
              <a:gd name="T41" fmla="*/ 2798 h 3202"/>
              <a:gd name="T42" fmla="*/ 583 w 999"/>
              <a:gd name="T43" fmla="*/ 2908 h 3202"/>
              <a:gd name="T44" fmla="*/ 808 w 999"/>
              <a:gd name="T45" fmla="*/ 2932 h 3202"/>
              <a:gd name="T46" fmla="*/ 728 w 999"/>
              <a:gd name="T47" fmla="*/ 2952 h 3202"/>
              <a:gd name="T48" fmla="*/ 706 w 999"/>
              <a:gd name="T49" fmla="*/ 3058 h 3202"/>
              <a:gd name="T50" fmla="*/ 596 w 999"/>
              <a:gd name="T51" fmla="*/ 3033 h 3202"/>
              <a:gd name="T52" fmla="*/ 498 w 999"/>
              <a:gd name="T53" fmla="*/ 2976 h 3202"/>
              <a:gd name="T54" fmla="*/ 354 w 999"/>
              <a:gd name="T55" fmla="*/ 2877 h 3202"/>
              <a:gd name="T56" fmla="*/ 296 w 999"/>
              <a:gd name="T57" fmla="*/ 2774 h 3202"/>
              <a:gd name="T58" fmla="*/ 226 w 999"/>
              <a:gd name="T59" fmla="*/ 2552 h 3202"/>
              <a:gd name="T60" fmla="*/ 162 w 999"/>
              <a:gd name="T61" fmla="*/ 2463 h 3202"/>
              <a:gd name="T62" fmla="*/ 173 w 999"/>
              <a:gd name="T63" fmla="*/ 2250 h 3202"/>
              <a:gd name="T64" fmla="*/ 237 w 999"/>
              <a:gd name="T65" fmla="*/ 2105 h 3202"/>
              <a:gd name="T66" fmla="*/ 196 w 999"/>
              <a:gd name="T67" fmla="*/ 2188 h 3202"/>
              <a:gd name="T68" fmla="*/ 132 w 999"/>
              <a:gd name="T69" fmla="*/ 2056 h 3202"/>
              <a:gd name="T70" fmla="*/ 124 w 999"/>
              <a:gd name="T71" fmla="*/ 1842 h 3202"/>
              <a:gd name="T72" fmla="*/ 50 w 999"/>
              <a:gd name="T73" fmla="*/ 1664 h 3202"/>
              <a:gd name="T74" fmla="*/ 88 w 999"/>
              <a:gd name="T75" fmla="*/ 1524 h 3202"/>
              <a:gd name="T76" fmla="*/ 107 w 999"/>
              <a:gd name="T77" fmla="*/ 1262 h 3202"/>
              <a:gd name="T78" fmla="*/ 72 w 999"/>
              <a:gd name="T79" fmla="*/ 1065 h 3202"/>
              <a:gd name="T80" fmla="*/ 68 w 999"/>
              <a:gd name="T81" fmla="*/ 856 h 3202"/>
              <a:gd name="T82" fmla="*/ 52 w 999"/>
              <a:gd name="T83" fmla="*/ 515 h 3202"/>
              <a:gd name="T84" fmla="*/ 28 w 999"/>
              <a:gd name="T85" fmla="*/ 185 h 3202"/>
              <a:gd name="T86" fmla="*/ 36 w 999"/>
              <a:gd name="T87" fmla="*/ 43 h 3202"/>
              <a:gd name="T88" fmla="*/ 93 w 999"/>
              <a:gd name="T89" fmla="*/ 57 h 3202"/>
              <a:gd name="T90" fmla="*/ 152 w 999"/>
              <a:gd name="T91" fmla="*/ 155 h 3202"/>
              <a:gd name="T92" fmla="*/ 189 w 999"/>
              <a:gd name="T93" fmla="*/ 333 h 3202"/>
              <a:gd name="T94" fmla="*/ 893 w 999"/>
              <a:gd name="T95" fmla="*/ 3142 h 3202"/>
              <a:gd name="T96" fmla="*/ 999 w 999"/>
              <a:gd name="T97" fmla="*/ 3144 h 3202"/>
              <a:gd name="T98" fmla="*/ 950 w 999"/>
              <a:gd name="T99" fmla="*/ 3202 h 3202"/>
              <a:gd name="T100" fmla="*/ 878 w 999"/>
              <a:gd name="T101" fmla="*/ 3193 h 3202"/>
              <a:gd name="T102" fmla="*/ 750 w 999"/>
              <a:gd name="T103" fmla="*/ 3157 h 3202"/>
              <a:gd name="T104" fmla="*/ 565 w 999"/>
              <a:gd name="T105" fmla="*/ 3068 h 3202"/>
              <a:gd name="T106" fmla="*/ 497 w 999"/>
              <a:gd name="T107" fmla="*/ 2993 h 3202"/>
              <a:gd name="T108" fmla="*/ 708 w 999"/>
              <a:gd name="T109" fmla="*/ 3077 h 3202"/>
              <a:gd name="T110" fmla="*/ 721 w 999"/>
              <a:gd name="T111" fmla="*/ 2984 h 3202"/>
              <a:gd name="T112" fmla="*/ 816 w 999"/>
              <a:gd name="T113" fmla="*/ 296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9" h="3202">
                <a:moveTo>
                  <a:pt x="189" y="333"/>
                </a:moveTo>
                <a:lnTo>
                  <a:pt x="233" y="450"/>
                </a:lnTo>
                <a:lnTo>
                  <a:pt x="284" y="439"/>
                </a:lnTo>
                <a:lnTo>
                  <a:pt x="296" y="460"/>
                </a:lnTo>
                <a:lnTo>
                  <a:pt x="282" y="548"/>
                </a:lnTo>
                <a:lnTo>
                  <a:pt x="208" y="590"/>
                </a:lnTo>
                <a:lnTo>
                  <a:pt x="231" y="732"/>
                </a:lnTo>
                <a:lnTo>
                  <a:pt x="221" y="759"/>
                </a:lnTo>
                <a:lnTo>
                  <a:pt x="248" y="793"/>
                </a:lnTo>
                <a:lnTo>
                  <a:pt x="205" y="846"/>
                </a:lnTo>
                <a:lnTo>
                  <a:pt x="171" y="926"/>
                </a:lnTo>
                <a:lnTo>
                  <a:pt x="159" y="1003"/>
                </a:lnTo>
                <a:lnTo>
                  <a:pt x="181" y="1085"/>
                </a:lnTo>
                <a:lnTo>
                  <a:pt x="154" y="1173"/>
                </a:lnTo>
                <a:lnTo>
                  <a:pt x="217" y="1319"/>
                </a:lnTo>
                <a:lnTo>
                  <a:pt x="239" y="1335"/>
                </a:lnTo>
                <a:lnTo>
                  <a:pt x="256" y="1413"/>
                </a:lnTo>
                <a:lnTo>
                  <a:pt x="234" y="1496"/>
                </a:lnTo>
                <a:lnTo>
                  <a:pt x="252" y="1566"/>
                </a:lnTo>
                <a:lnTo>
                  <a:pt x="212" y="1622"/>
                </a:lnTo>
                <a:lnTo>
                  <a:pt x="232" y="1700"/>
                </a:lnTo>
                <a:lnTo>
                  <a:pt x="275" y="1782"/>
                </a:lnTo>
                <a:lnTo>
                  <a:pt x="242" y="1813"/>
                </a:lnTo>
                <a:lnTo>
                  <a:pt x="244" y="1888"/>
                </a:lnTo>
                <a:lnTo>
                  <a:pt x="253" y="1975"/>
                </a:lnTo>
                <a:lnTo>
                  <a:pt x="295" y="2078"/>
                </a:lnTo>
                <a:lnTo>
                  <a:pt x="273" y="2095"/>
                </a:lnTo>
                <a:lnTo>
                  <a:pt x="319" y="2192"/>
                </a:lnTo>
                <a:lnTo>
                  <a:pt x="360" y="2224"/>
                </a:lnTo>
                <a:lnTo>
                  <a:pt x="349" y="2259"/>
                </a:lnTo>
                <a:lnTo>
                  <a:pt x="386" y="2276"/>
                </a:lnTo>
                <a:lnTo>
                  <a:pt x="404" y="2307"/>
                </a:lnTo>
                <a:lnTo>
                  <a:pt x="380" y="2323"/>
                </a:lnTo>
                <a:lnTo>
                  <a:pt x="404" y="2372"/>
                </a:lnTo>
                <a:lnTo>
                  <a:pt x="418" y="2483"/>
                </a:lnTo>
                <a:lnTo>
                  <a:pt x="409" y="2554"/>
                </a:lnTo>
                <a:lnTo>
                  <a:pt x="432" y="2596"/>
                </a:lnTo>
                <a:lnTo>
                  <a:pt x="431" y="2649"/>
                </a:lnTo>
                <a:lnTo>
                  <a:pt x="395" y="2686"/>
                </a:lnTo>
                <a:lnTo>
                  <a:pt x="436" y="2774"/>
                </a:lnTo>
                <a:lnTo>
                  <a:pt x="471" y="2804"/>
                </a:lnTo>
                <a:lnTo>
                  <a:pt x="513" y="2798"/>
                </a:lnTo>
                <a:lnTo>
                  <a:pt x="537" y="2860"/>
                </a:lnTo>
                <a:lnTo>
                  <a:pt x="583" y="2908"/>
                </a:lnTo>
                <a:lnTo>
                  <a:pt x="744" y="2919"/>
                </a:lnTo>
                <a:lnTo>
                  <a:pt x="808" y="2932"/>
                </a:lnTo>
                <a:lnTo>
                  <a:pt x="751" y="2931"/>
                </a:lnTo>
                <a:lnTo>
                  <a:pt x="728" y="2952"/>
                </a:lnTo>
                <a:lnTo>
                  <a:pt x="683" y="2981"/>
                </a:lnTo>
                <a:lnTo>
                  <a:pt x="706" y="3058"/>
                </a:lnTo>
                <a:lnTo>
                  <a:pt x="680" y="3060"/>
                </a:lnTo>
                <a:lnTo>
                  <a:pt x="596" y="3033"/>
                </a:lnTo>
                <a:lnTo>
                  <a:pt x="498" y="2976"/>
                </a:lnTo>
                <a:lnTo>
                  <a:pt x="498" y="2976"/>
                </a:lnTo>
                <a:lnTo>
                  <a:pt x="397" y="2929"/>
                </a:lnTo>
                <a:lnTo>
                  <a:pt x="354" y="2877"/>
                </a:lnTo>
                <a:lnTo>
                  <a:pt x="352" y="2829"/>
                </a:lnTo>
                <a:lnTo>
                  <a:pt x="296" y="2774"/>
                </a:lnTo>
                <a:lnTo>
                  <a:pt x="230" y="2632"/>
                </a:lnTo>
                <a:lnTo>
                  <a:pt x="226" y="2552"/>
                </a:lnTo>
                <a:lnTo>
                  <a:pt x="272" y="2488"/>
                </a:lnTo>
                <a:lnTo>
                  <a:pt x="162" y="2463"/>
                </a:lnTo>
                <a:lnTo>
                  <a:pt x="199" y="2389"/>
                </a:lnTo>
                <a:lnTo>
                  <a:pt x="173" y="2250"/>
                </a:lnTo>
                <a:lnTo>
                  <a:pt x="258" y="2280"/>
                </a:lnTo>
                <a:lnTo>
                  <a:pt x="237" y="2105"/>
                </a:lnTo>
                <a:lnTo>
                  <a:pt x="184" y="2083"/>
                </a:lnTo>
                <a:lnTo>
                  <a:pt x="196" y="2188"/>
                </a:lnTo>
                <a:lnTo>
                  <a:pt x="150" y="2176"/>
                </a:lnTo>
                <a:lnTo>
                  <a:pt x="132" y="2056"/>
                </a:lnTo>
                <a:lnTo>
                  <a:pt x="109" y="1900"/>
                </a:lnTo>
                <a:lnTo>
                  <a:pt x="124" y="1842"/>
                </a:lnTo>
                <a:lnTo>
                  <a:pt x="81" y="1759"/>
                </a:lnTo>
                <a:lnTo>
                  <a:pt x="50" y="1664"/>
                </a:lnTo>
                <a:lnTo>
                  <a:pt x="79" y="1661"/>
                </a:lnTo>
                <a:lnTo>
                  <a:pt x="88" y="1524"/>
                </a:lnTo>
                <a:lnTo>
                  <a:pt x="105" y="1389"/>
                </a:lnTo>
                <a:lnTo>
                  <a:pt x="107" y="1262"/>
                </a:lnTo>
                <a:lnTo>
                  <a:pt x="65" y="1135"/>
                </a:lnTo>
                <a:lnTo>
                  <a:pt x="72" y="1065"/>
                </a:lnTo>
                <a:lnTo>
                  <a:pt x="44" y="960"/>
                </a:lnTo>
                <a:lnTo>
                  <a:pt x="68" y="856"/>
                </a:lnTo>
                <a:lnTo>
                  <a:pt x="55" y="691"/>
                </a:lnTo>
                <a:lnTo>
                  <a:pt x="52" y="515"/>
                </a:lnTo>
                <a:lnTo>
                  <a:pt x="50" y="324"/>
                </a:lnTo>
                <a:lnTo>
                  <a:pt x="28" y="185"/>
                </a:lnTo>
                <a:lnTo>
                  <a:pt x="0" y="65"/>
                </a:lnTo>
                <a:lnTo>
                  <a:pt x="36" y="43"/>
                </a:lnTo>
                <a:lnTo>
                  <a:pt x="51" y="0"/>
                </a:lnTo>
                <a:lnTo>
                  <a:pt x="93" y="57"/>
                </a:lnTo>
                <a:lnTo>
                  <a:pt x="110" y="119"/>
                </a:lnTo>
                <a:lnTo>
                  <a:pt x="152" y="155"/>
                </a:lnTo>
                <a:lnTo>
                  <a:pt x="138" y="237"/>
                </a:lnTo>
                <a:lnTo>
                  <a:pt x="189" y="333"/>
                </a:lnTo>
                <a:moveTo>
                  <a:pt x="816" y="2960"/>
                </a:moveTo>
                <a:lnTo>
                  <a:pt x="893" y="3142"/>
                </a:lnTo>
                <a:lnTo>
                  <a:pt x="960" y="3142"/>
                </a:lnTo>
                <a:lnTo>
                  <a:pt x="999" y="3144"/>
                </a:lnTo>
                <a:lnTo>
                  <a:pt x="992" y="3177"/>
                </a:lnTo>
                <a:lnTo>
                  <a:pt x="950" y="3202"/>
                </a:lnTo>
                <a:lnTo>
                  <a:pt x="918" y="3200"/>
                </a:lnTo>
                <a:lnTo>
                  <a:pt x="878" y="3193"/>
                </a:lnTo>
                <a:lnTo>
                  <a:pt x="821" y="3169"/>
                </a:lnTo>
                <a:lnTo>
                  <a:pt x="750" y="3157"/>
                </a:lnTo>
                <a:lnTo>
                  <a:pt x="650" y="3112"/>
                </a:lnTo>
                <a:lnTo>
                  <a:pt x="565" y="3068"/>
                </a:lnTo>
                <a:lnTo>
                  <a:pt x="436" y="2976"/>
                </a:lnTo>
                <a:lnTo>
                  <a:pt x="497" y="2993"/>
                </a:lnTo>
                <a:lnTo>
                  <a:pt x="611" y="3048"/>
                </a:lnTo>
                <a:lnTo>
                  <a:pt x="708" y="3077"/>
                </a:lnTo>
                <a:lnTo>
                  <a:pt x="724" y="3040"/>
                </a:lnTo>
                <a:lnTo>
                  <a:pt x="721" y="2984"/>
                </a:lnTo>
                <a:lnTo>
                  <a:pt x="766" y="2950"/>
                </a:lnTo>
                <a:lnTo>
                  <a:pt x="816" y="2960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7" name="Freeform 39">
            <a:extLst>
              <a:ext uri="{FF2B5EF4-FFF2-40B4-BE49-F238E27FC236}">
                <a16:creationId xmlns:a16="http://schemas.microsoft.com/office/drawing/2014/main" id="{F965386A-9DB1-46E1-93B3-DDFD01875D0B}"/>
              </a:ext>
            </a:extLst>
          </p:cNvPr>
          <p:cNvSpPr>
            <a:spLocks/>
          </p:cNvSpPr>
          <p:nvPr/>
        </p:nvSpPr>
        <p:spPr bwMode="auto">
          <a:xfrm>
            <a:off x="5958218" y="3427649"/>
            <a:ext cx="48816" cy="46435"/>
          </a:xfrm>
          <a:custGeom>
            <a:avLst/>
            <a:gdLst>
              <a:gd name="T0" fmla="*/ 33 w 41"/>
              <a:gd name="T1" fmla="*/ 29 h 39"/>
              <a:gd name="T2" fmla="*/ 19 w 41"/>
              <a:gd name="T3" fmla="*/ 39 h 39"/>
              <a:gd name="T4" fmla="*/ 3 w 41"/>
              <a:gd name="T5" fmla="*/ 33 h 39"/>
              <a:gd name="T6" fmla="*/ 0 w 41"/>
              <a:gd name="T7" fmla="*/ 15 h 39"/>
              <a:gd name="T8" fmla="*/ 7 w 41"/>
              <a:gd name="T9" fmla="*/ 6 h 39"/>
              <a:gd name="T10" fmla="*/ 25 w 41"/>
              <a:gd name="T11" fmla="*/ 0 h 39"/>
              <a:gd name="T12" fmla="*/ 36 w 41"/>
              <a:gd name="T13" fmla="*/ 0 h 39"/>
              <a:gd name="T14" fmla="*/ 41 w 41"/>
              <a:gd name="T15" fmla="*/ 8 h 39"/>
              <a:gd name="T16" fmla="*/ 35 w 41"/>
              <a:gd name="T17" fmla="*/ 17 h 39"/>
              <a:gd name="T18" fmla="*/ 33 w 41"/>
              <a:gd name="T19" fmla="*/ 2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39">
                <a:moveTo>
                  <a:pt x="33" y="29"/>
                </a:moveTo>
                <a:lnTo>
                  <a:pt x="19" y="39"/>
                </a:lnTo>
                <a:lnTo>
                  <a:pt x="3" y="33"/>
                </a:lnTo>
                <a:lnTo>
                  <a:pt x="0" y="15"/>
                </a:lnTo>
                <a:lnTo>
                  <a:pt x="7" y="6"/>
                </a:lnTo>
                <a:lnTo>
                  <a:pt x="25" y="0"/>
                </a:lnTo>
                <a:lnTo>
                  <a:pt x="36" y="0"/>
                </a:lnTo>
                <a:lnTo>
                  <a:pt x="41" y="8"/>
                </a:lnTo>
                <a:lnTo>
                  <a:pt x="35" y="17"/>
                </a:lnTo>
                <a:lnTo>
                  <a:pt x="33" y="2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8" name="Freeform 40">
            <a:extLst>
              <a:ext uri="{FF2B5EF4-FFF2-40B4-BE49-F238E27FC236}">
                <a16:creationId xmlns:a16="http://schemas.microsoft.com/office/drawing/2014/main" id="{59057E87-B4B2-3D96-277C-1C63E50CF7B0}"/>
              </a:ext>
            </a:extLst>
          </p:cNvPr>
          <p:cNvSpPr>
            <a:spLocks/>
          </p:cNvSpPr>
          <p:nvPr/>
        </p:nvSpPr>
        <p:spPr bwMode="auto">
          <a:xfrm>
            <a:off x="5109301" y="2610880"/>
            <a:ext cx="1120379" cy="812006"/>
          </a:xfrm>
          <a:custGeom>
            <a:avLst/>
            <a:gdLst>
              <a:gd name="T0" fmla="*/ 872 w 941"/>
              <a:gd name="T1" fmla="*/ 114 h 682"/>
              <a:gd name="T2" fmla="*/ 932 w 941"/>
              <a:gd name="T3" fmla="*/ 118 h 682"/>
              <a:gd name="T4" fmla="*/ 919 w 941"/>
              <a:gd name="T5" fmla="*/ 164 h 682"/>
              <a:gd name="T6" fmla="*/ 928 w 941"/>
              <a:gd name="T7" fmla="*/ 214 h 682"/>
              <a:gd name="T8" fmla="*/ 895 w 941"/>
              <a:gd name="T9" fmla="*/ 232 h 682"/>
              <a:gd name="T10" fmla="*/ 873 w 941"/>
              <a:gd name="T11" fmla="*/ 251 h 682"/>
              <a:gd name="T12" fmla="*/ 825 w 941"/>
              <a:gd name="T13" fmla="*/ 291 h 682"/>
              <a:gd name="T14" fmla="*/ 813 w 941"/>
              <a:gd name="T15" fmla="*/ 265 h 682"/>
              <a:gd name="T16" fmla="*/ 771 w 941"/>
              <a:gd name="T17" fmla="*/ 289 h 682"/>
              <a:gd name="T18" fmla="*/ 781 w 941"/>
              <a:gd name="T19" fmla="*/ 317 h 682"/>
              <a:gd name="T20" fmla="*/ 833 w 941"/>
              <a:gd name="T21" fmla="*/ 325 h 682"/>
              <a:gd name="T22" fmla="*/ 827 w 941"/>
              <a:gd name="T23" fmla="*/ 354 h 682"/>
              <a:gd name="T24" fmla="*/ 849 w 941"/>
              <a:gd name="T25" fmla="*/ 410 h 682"/>
              <a:gd name="T26" fmla="*/ 880 w 941"/>
              <a:gd name="T27" fmla="*/ 466 h 682"/>
              <a:gd name="T28" fmla="*/ 903 w 941"/>
              <a:gd name="T29" fmla="*/ 517 h 682"/>
              <a:gd name="T30" fmla="*/ 871 w 941"/>
              <a:gd name="T31" fmla="*/ 593 h 682"/>
              <a:gd name="T32" fmla="*/ 801 w 941"/>
              <a:gd name="T33" fmla="*/ 642 h 682"/>
              <a:gd name="T34" fmla="*/ 744 w 941"/>
              <a:gd name="T35" fmla="*/ 659 h 682"/>
              <a:gd name="T36" fmla="*/ 727 w 941"/>
              <a:gd name="T37" fmla="*/ 659 h 682"/>
              <a:gd name="T38" fmla="*/ 664 w 941"/>
              <a:gd name="T39" fmla="*/ 642 h 682"/>
              <a:gd name="T40" fmla="*/ 624 w 941"/>
              <a:gd name="T41" fmla="*/ 629 h 682"/>
              <a:gd name="T42" fmla="*/ 576 w 941"/>
              <a:gd name="T43" fmla="*/ 640 h 682"/>
              <a:gd name="T44" fmla="*/ 569 w 941"/>
              <a:gd name="T45" fmla="*/ 649 h 682"/>
              <a:gd name="T46" fmla="*/ 535 w 941"/>
              <a:gd name="T47" fmla="*/ 627 h 682"/>
              <a:gd name="T48" fmla="*/ 494 w 941"/>
              <a:gd name="T49" fmla="*/ 582 h 682"/>
              <a:gd name="T50" fmla="*/ 491 w 941"/>
              <a:gd name="T51" fmla="*/ 527 h 682"/>
              <a:gd name="T52" fmla="*/ 456 w 941"/>
              <a:gd name="T53" fmla="*/ 505 h 682"/>
              <a:gd name="T54" fmla="*/ 401 w 941"/>
              <a:gd name="T55" fmla="*/ 508 h 682"/>
              <a:gd name="T56" fmla="*/ 356 w 941"/>
              <a:gd name="T57" fmla="*/ 520 h 682"/>
              <a:gd name="T58" fmla="*/ 321 w 941"/>
              <a:gd name="T59" fmla="*/ 520 h 682"/>
              <a:gd name="T60" fmla="*/ 253 w 941"/>
              <a:gd name="T61" fmla="*/ 508 h 682"/>
              <a:gd name="T62" fmla="*/ 199 w 941"/>
              <a:gd name="T63" fmla="*/ 478 h 682"/>
              <a:gd name="T64" fmla="*/ 129 w 941"/>
              <a:gd name="T65" fmla="*/ 449 h 682"/>
              <a:gd name="T66" fmla="*/ 120 w 941"/>
              <a:gd name="T67" fmla="*/ 408 h 682"/>
              <a:gd name="T68" fmla="*/ 54 w 941"/>
              <a:gd name="T69" fmla="*/ 342 h 682"/>
              <a:gd name="T70" fmla="*/ 26 w 941"/>
              <a:gd name="T71" fmla="*/ 307 h 682"/>
              <a:gd name="T72" fmla="*/ 3 w 941"/>
              <a:gd name="T73" fmla="*/ 280 h 682"/>
              <a:gd name="T74" fmla="*/ 42 w 941"/>
              <a:gd name="T75" fmla="*/ 264 h 682"/>
              <a:gd name="T76" fmla="*/ 91 w 941"/>
              <a:gd name="T77" fmla="*/ 230 h 682"/>
              <a:gd name="T78" fmla="*/ 68 w 941"/>
              <a:gd name="T79" fmla="*/ 172 h 682"/>
              <a:gd name="T80" fmla="*/ 136 w 941"/>
              <a:gd name="T81" fmla="*/ 130 h 682"/>
              <a:gd name="T82" fmla="*/ 151 w 941"/>
              <a:gd name="T83" fmla="*/ 85 h 682"/>
              <a:gd name="T84" fmla="*/ 213 w 941"/>
              <a:gd name="T85" fmla="*/ 116 h 682"/>
              <a:gd name="T86" fmla="*/ 267 w 941"/>
              <a:gd name="T87" fmla="*/ 168 h 682"/>
              <a:gd name="T88" fmla="*/ 343 w 941"/>
              <a:gd name="T89" fmla="*/ 205 h 682"/>
              <a:gd name="T90" fmla="*/ 433 w 941"/>
              <a:gd name="T91" fmla="*/ 219 h 682"/>
              <a:gd name="T92" fmla="*/ 512 w 941"/>
              <a:gd name="T93" fmla="*/ 241 h 682"/>
              <a:gd name="T94" fmla="*/ 591 w 941"/>
              <a:gd name="T95" fmla="*/ 214 h 682"/>
              <a:gd name="T96" fmla="*/ 590 w 941"/>
              <a:gd name="T97" fmla="*/ 182 h 682"/>
              <a:gd name="T98" fmla="*/ 632 w 941"/>
              <a:gd name="T99" fmla="*/ 164 h 682"/>
              <a:gd name="T100" fmla="*/ 687 w 941"/>
              <a:gd name="T101" fmla="*/ 134 h 682"/>
              <a:gd name="T102" fmla="*/ 659 w 941"/>
              <a:gd name="T103" fmla="*/ 108 h 682"/>
              <a:gd name="T104" fmla="*/ 616 w 941"/>
              <a:gd name="T105" fmla="*/ 107 h 682"/>
              <a:gd name="T106" fmla="*/ 652 w 941"/>
              <a:gd name="T107" fmla="*/ 66 h 682"/>
              <a:gd name="T108" fmla="*/ 642 w 941"/>
              <a:gd name="T109" fmla="*/ 18 h 682"/>
              <a:gd name="T110" fmla="*/ 672 w 941"/>
              <a:gd name="T111" fmla="*/ 0 h 682"/>
              <a:gd name="T112" fmla="*/ 757 w 941"/>
              <a:gd name="T113" fmla="*/ 42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1" h="682">
                <a:moveTo>
                  <a:pt x="791" y="74"/>
                </a:moveTo>
                <a:lnTo>
                  <a:pt x="823" y="80"/>
                </a:lnTo>
                <a:lnTo>
                  <a:pt x="852" y="95"/>
                </a:lnTo>
                <a:lnTo>
                  <a:pt x="872" y="114"/>
                </a:lnTo>
                <a:lnTo>
                  <a:pt x="896" y="114"/>
                </a:lnTo>
                <a:lnTo>
                  <a:pt x="905" y="106"/>
                </a:lnTo>
                <a:lnTo>
                  <a:pt x="927" y="100"/>
                </a:lnTo>
                <a:lnTo>
                  <a:pt x="932" y="118"/>
                </a:lnTo>
                <a:lnTo>
                  <a:pt x="930" y="126"/>
                </a:lnTo>
                <a:lnTo>
                  <a:pt x="940" y="148"/>
                </a:lnTo>
                <a:lnTo>
                  <a:pt x="941" y="168"/>
                </a:lnTo>
                <a:lnTo>
                  <a:pt x="919" y="164"/>
                </a:lnTo>
                <a:lnTo>
                  <a:pt x="909" y="171"/>
                </a:lnTo>
                <a:lnTo>
                  <a:pt x="924" y="189"/>
                </a:lnTo>
                <a:lnTo>
                  <a:pt x="936" y="213"/>
                </a:lnTo>
                <a:lnTo>
                  <a:pt x="928" y="214"/>
                </a:lnTo>
                <a:lnTo>
                  <a:pt x="934" y="224"/>
                </a:lnTo>
                <a:lnTo>
                  <a:pt x="916" y="212"/>
                </a:lnTo>
                <a:lnTo>
                  <a:pt x="916" y="223"/>
                </a:lnTo>
                <a:lnTo>
                  <a:pt x="895" y="232"/>
                </a:lnTo>
                <a:lnTo>
                  <a:pt x="904" y="243"/>
                </a:lnTo>
                <a:lnTo>
                  <a:pt x="889" y="243"/>
                </a:lnTo>
                <a:lnTo>
                  <a:pt x="877" y="236"/>
                </a:lnTo>
                <a:lnTo>
                  <a:pt x="873" y="251"/>
                </a:lnTo>
                <a:lnTo>
                  <a:pt x="861" y="262"/>
                </a:lnTo>
                <a:lnTo>
                  <a:pt x="853" y="275"/>
                </a:lnTo>
                <a:lnTo>
                  <a:pt x="833" y="281"/>
                </a:lnTo>
                <a:lnTo>
                  <a:pt x="825" y="291"/>
                </a:lnTo>
                <a:lnTo>
                  <a:pt x="809" y="296"/>
                </a:lnTo>
                <a:lnTo>
                  <a:pt x="814" y="287"/>
                </a:lnTo>
                <a:lnTo>
                  <a:pt x="806" y="279"/>
                </a:lnTo>
                <a:lnTo>
                  <a:pt x="813" y="265"/>
                </a:lnTo>
                <a:lnTo>
                  <a:pt x="799" y="254"/>
                </a:lnTo>
                <a:lnTo>
                  <a:pt x="788" y="261"/>
                </a:lnTo>
                <a:lnTo>
                  <a:pt x="776" y="275"/>
                </a:lnTo>
                <a:lnTo>
                  <a:pt x="771" y="289"/>
                </a:lnTo>
                <a:lnTo>
                  <a:pt x="755" y="290"/>
                </a:lnTo>
                <a:lnTo>
                  <a:pt x="751" y="299"/>
                </a:lnTo>
                <a:lnTo>
                  <a:pt x="766" y="313"/>
                </a:lnTo>
                <a:lnTo>
                  <a:pt x="781" y="317"/>
                </a:lnTo>
                <a:lnTo>
                  <a:pt x="786" y="326"/>
                </a:lnTo>
                <a:lnTo>
                  <a:pt x="802" y="332"/>
                </a:lnTo>
                <a:lnTo>
                  <a:pt x="815" y="317"/>
                </a:lnTo>
                <a:lnTo>
                  <a:pt x="833" y="325"/>
                </a:lnTo>
                <a:lnTo>
                  <a:pt x="845" y="326"/>
                </a:lnTo>
                <a:lnTo>
                  <a:pt x="852" y="337"/>
                </a:lnTo>
                <a:lnTo>
                  <a:pt x="830" y="343"/>
                </a:lnTo>
                <a:lnTo>
                  <a:pt x="827" y="354"/>
                </a:lnTo>
                <a:lnTo>
                  <a:pt x="815" y="364"/>
                </a:lnTo>
                <a:lnTo>
                  <a:pt x="811" y="378"/>
                </a:lnTo>
                <a:lnTo>
                  <a:pt x="834" y="390"/>
                </a:lnTo>
                <a:lnTo>
                  <a:pt x="849" y="410"/>
                </a:lnTo>
                <a:lnTo>
                  <a:pt x="867" y="429"/>
                </a:lnTo>
                <a:lnTo>
                  <a:pt x="884" y="445"/>
                </a:lnTo>
                <a:lnTo>
                  <a:pt x="889" y="461"/>
                </a:lnTo>
                <a:lnTo>
                  <a:pt x="880" y="466"/>
                </a:lnTo>
                <a:lnTo>
                  <a:pt x="888" y="477"/>
                </a:lnTo>
                <a:lnTo>
                  <a:pt x="900" y="484"/>
                </a:lnTo>
                <a:lnTo>
                  <a:pt x="903" y="501"/>
                </a:lnTo>
                <a:lnTo>
                  <a:pt x="903" y="517"/>
                </a:lnTo>
                <a:lnTo>
                  <a:pt x="894" y="519"/>
                </a:lnTo>
                <a:lnTo>
                  <a:pt x="888" y="541"/>
                </a:lnTo>
                <a:lnTo>
                  <a:pt x="881" y="569"/>
                </a:lnTo>
                <a:lnTo>
                  <a:pt x="871" y="593"/>
                </a:lnTo>
                <a:lnTo>
                  <a:pt x="851" y="613"/>
                </a:lnTo>
                <a:lnTo>
                  <a:pt x="830" y="630"/>
                </a:lnTo>
                <a:lnTo>
                  <a:pt x="810" y="632"/>
                </a:lnTo>
                <a:lnTo>
                  <a:pt x="801" y="642"/>
                </a:lnTo>
                <a:lnTo>
                  <a:pt x="793" y="635"/>
                </a:lnTo>
                <a:lnTo>
                  <a:pt x="785" y="645"/>
                </a:lnTo>
                <a:lnTo>
                  <a:pt x="762" y="656"/>
                </a:lnTo>
                <a:lnTo>
                  <a:pt x="744" y="659"/>
                </a:lnTo>
                <a:lnTo>
                  <a:pt x="742" y="681"/>
                </a:lnTo>
                <a:lnTo>
                  <a:pt x="732" y="682"/>
                </a:lnTo>
                <a:lnTo>
                  <a:pt x="725" y="667"/>
                </a:lnTo>
                <a:lnTo>
                  <a:pt x="727" y="659"/>
                </a:lnTo>
                <a:lnTo>
                  <a:pt x="702" y="652"/>
                </a:lnTo>
                <a:lnTo>
                  <a:pt x="694" y="656"/>
                </a:lnTo>
                <a:lnTo>
                  <a:pt x="675" y="650"/>
                </a:lnTo>
                <a:lnTo>
                  <a:pt x="664" y="642"/>
                </a:lnTo>
                <a:lnTo>
                  <a:pt x="665" y="630"/>
                </a:lnTo>
                <a:lnTo>
                  <a:pt x="648" y="626"/>
                </a:lnTo>
                <a:lnTo>
                  <a:pt x="638" y="618"/>
                </a:lnTo>
                <a:lnTo>
                  <a:pt x="624" y="629"/>
                </a:lnTo>
                <a:lnTo>
                  <a:pt x="608" y="632"/>
                </a:lnTo>
                <a:lnTo>
                  <a:pt x="593" y="632"/>
                </a:lnTo>
                <a:lnTo>
                  <a:pt x="585" y="637"/>
                </a:lnTo>
                <a:lnTo>
                  <a:pt x="576" y="640"/>
                </a:lnTo>
                <a:lnTo>
                  <a:pt x="583" y="663"/>
                </a:lnTo>
                <a:lnTo>
                  <a:pt x="573" y="663"/>
                </a:lnTo>
                <a:lnTo>
                  <a:pt x="571" y="658"/>
                </a:lnTo>
                <a:lnTo>
                  <a:pt x="569" y="649"/>
                </a:lnTo>
                <a:lnTo>
                  <a:pt x="557" y="656"/>
                </a:lnTo>
                <a:lnTo>
                  <a:pt x="548" y="652"/>
                </a:lnTo>
                <a:lnTo>
                  <a:pt x="533" y="644"/>
                </a:lnTo>
                <a:lnTo>
                  <a:pt x="535" y="627"/>
                </a:lnTo>
                <a:lnTo>
                  <a:pt x="523" y="623"/>
                </a:lnTo>
                <a:lnTo>
                  <a:pt x="515" y="604"/>
                </a:lnTo>
                <a:lnTo>
                  <a:pt x="497" y="607"/>
                </a:lnTo>
                <a:lnTo>
                  <a:pt x="494" y="582"/>
                </a:lnTo>
                <a:lnTo>
                  <a:pt x="507" y="565"/>
                </a:lnTo>
                <a:lnTo>
                  <a:pt x="504" y="548"/>
                </a:lnTo>
                <a:lnTo>
                  <a:pt x="500" y="532"/>
                </a:lnTo>
                <a:lnTo>
                  <a:pt x="491" y="527"/>
                </a:lnTo>
                <a:lnTo>
                  <a:pt x="482" y="515"/>
                </a:lnTo>
                <a:lnTo>
                  <a:pt x="472" y="516"/>
                </a:lnTo>
                <a:lnTo>
                  <a:pt x="452" y="513"/>
                </a:lnTo>
                <a:lnTo>
                  <a:pt x="456" y="505"/>
                </a:lnTo>
                <a:lnTo>
                  <a:pt x="445" y="492"/>
                </a:lnTo>
                <a:lnTo>
                  <a:pt x="434" y="500"/>
                </a:lnTo>
                <a:lnTo>
                  <a:pt x="418" y="495"/>
                </a:lnTo>
                <a:lnTo>
                  <a:pt x="401" y="508"/>
                </a:lnTo>
                <a:lnTo>
                  <a:pt x="389" y="524"/>
                </a:lnTo>
                <a:lnTo>
                  <a:pt x="375" y="527"/>
                </a:lnTo>
                <a:lnTo>
                  <a:pt x="366" y="521"/>
                </a:lnTo>
                <a:lnTo>
                  <a:pt x="356" y="520"/>
                </a:lnTo>
                <a:lnTo>
                  <a:pt x="343" y="516"/>
                </a:lnTo>
                <a:lnTo>
                  <a:pt x="334" y="521"/>
                </a:lnTo>
                <a:lnTo>
                  <a:pt x="326" y="536"/>
                </a:lnTo>
                <a:lnTo>
                  <a:pt x="321" y="520"/>
                </a:lnTo>
                <a:lnTo>
                  <a:pt x="311" y="524"/>
                </a:lnTo>
                <a:lnTo>
                  <a:pt x="290" y="522"/>
                </a:lnTo>
                <a:lnTo>
                  <a:pt x="269" y="517"/>
                </a:lnTo>
                <a:lnTo>
                  <a:pt x="253" y="508"/>
                </a:lnTo>
                <a:lnTo>
                  <a:pt x="238" y="504"/>
                </a:lnTo>
                <a:lnTo>
                  <a:pt x="230" y="494"/>
                </a:lnTo>
                <a:lnTo>
                  <a:pt x="219" y="491"/>
                </a:lnTo>
                <a:lnTo>
                  <a:pt x="199" y="478"/>
                </a:lnTo>
                <a:lnTo>
                  <a:pt x="183" y="472"/>
                </a:lnTo>
                <a:lnTo>
                  <a:pt x="177" y="476"/>
                </a:lnTo>
                <a:lnTo>
                  <a:pt x="149" y="462"/>
                </a:lnTo>
                <a:lnTo>
                  <a:pt x="129" y="449"/>
                </a:lnTo>
                <a:lnTo>
                  <a:pt x="119" y="426"/>
                </a:lnTo>
                <a:lnTo>
                  <a:pt x="132" y="429"/>
                </a:lnTo>
                <a:lnTo>
                  <a:pt x="130" y="418"/>
                </a:lnTo>
                <a:lnTo>
                  <a:pt x="120" y="408"/>
                </a:lnTo>
                <a:lnTo>
                  <a:pt x="118" y="391"/>
                </a:lnTo>
                <a:lnTo>
                  <a:pt x="93" y="366"/>
                </a:lnTo>
                <a:lnTo>
                  <a:pt x="63" y="358"/>
                </a:lnTo>
                <a:lnTo>
                  <a:pt x="54" y="342"/>
                </a:lnTo>
                <a:lnTo>
                  <a:pt x="38" y="333"/>
                </a:lnTo>
                <a:lnTo>
                  <a:pt x="34" y="327"/>
                </a:lnTo>
                <a:lnTo>
                  <a:pt x="28" y="315"/>
                </a:lnTo>
                <a:lnTo>
                  <a:pt x="26" y="307"/>
                </a:lnTo>
                <a:lnTo>
                  <a:pt x="15" y="302"/>
                </a:lnTo>
                <a:lnTo>
                  <a:pt x="9" y="304"/>
                </a:lnTo>
                <a:lnTo>
                  <a:pt x="0" y="285"/>
                </a:lnTo>
                <a:lnTo>
                  <a:pt x="3" y="280"/>
                </a:lnTo>
                <a:lnTo>
                  <a:pt x="0" y="276"/>
                </a:lnTo>
                <a:lnTo>
                  <a:pt x="13" y="266"/>
                </a:lnTo>
                <a:lnTo>
                  <a:pt x="23" y="262"/>
                </a:lnTo>
                <a:lnTo>
                  <a:pt x="42" y="264"/>
                </a:lnTo>
                <a:lnTo>
                  <a:pt x="44" y="252"/>
                </a:lnTo>
                <a:lnTo>
                  <a:pt x="65" y="249"/>
                </a:lnTo>
                <a:lnTo>
                  <a:pt x="68" y="241"/>
                </a:lnTo>
                <a:lnTo>
                  <a:pt x="91" y="230"/>
                </a:lnTo>
                <a:lnTo>
                  <a:pt x="92" y="225"/>
                </a:lnTo>
                <a:lnTo>
                  <a:pt x="87" y="213"/>
                </a:lnTo>
                <a:lnTo>
                  <a:pt x="96" y="208"/>
                </a:lnTo>
                <a:lnTo>
                  <a:pt x="68" y="172"/>
                </a:lnTo>
                <a:lnTo>
                  <a:pt x="98" y="164"/>
                </a:lnTo>
                <a:lnTo>
                  <a:pt x="104" y="160"/>
                </a:lnTo>
                <a:lnTo>
                  <a:pt x="101" y="123"/>
                </a:lnTo>
                <a:lnTo>
                  <a:pt x="136" y="130"/>
                </a:lnTo>
                <a:lnTo>
                  <a:pt x="141" y="121"/>
                </a:lnTo>
                <a:lnTo>
                  <a:pt x="133" y="100"/>
                </a:lnTo>
                <a:lnTo>
                  <a:pt x="146" y="98"/>
                </a:lnTo>
                <a:lnTo>
                  <a:pt x="151" y="85"/>
                </a:lnTo>
                <a:lnTo>
                  <a:pt x="157" y="83"/>
                </a:lnTo>
                <a:lnTo>
                  <a:pt x="168" y="97"/>
                </a:lnTo>
                <a:lnTo>
                  <a:pt x="186" y="108"/>
                </a:lnTo>
                <a:lnTo>
                  <a:pt x="213" y="116"/>
                </a:lnTo>
                <a:lnTo>
                  <a:pt x="232" y="132"/>
                </a:lnTo>
                <a:lnTo>
                  <a:pt x="236" y="156"/>
                </a:lnTo>
                <a:lnTo>
                  <a:pt x="246" y="165"/>
                </a:lnTo>
                <a:lnTo>
                  <a:pt x="267" y="168"/>
                </a:lnTo>
                <a:lnTo>
                  <a:pt x="290" y="171"/>
                </a:lnTo>
                <a:lnTo>
                  <a:pt x="316" y="184"/>
                </a:lnTo>
                <a:lnTo>
                  <a:pt x="327" y="186"/>
                </a:lnTo>
                <a:lnTo>
                  <a:pt x="343" y="205"/>
                </a:lnTo>
                <a:lnTo>
                  <a:pt x="358" y="217"/>
                </a:lnTo>
                <a:lnTo>
                  <a:pt x="376" y="217"/>
                </a:lnTo>
                <a:lnTo>
                  <a:pt x="412" y="222"/>
                </a:lnTo>
                <a:lnTo>
                  <a:pt x="433" y="219"/>
                </a:lnTo>
                <a:lnTo>
                  <a:pt x="451" y="222"/>
                </a:lnTo>
                <a:lnTo>
                  <a:pt x="481" y="234"/>
                </a:lnTo>
                <a:lnTo>
                  <a:pt x="502" y="234"/>
                </a:lnTo>
                <a:lnTo>
                  <a:pt x="512" y="241"/>
                </a:lnTo>
                <a:lnTo>
                  <a:pt x="527" y="230"/>
                </a:lnTo>
                <a:lnTo>
                  <a:pt x="550" y="222"/>
                </a:lnTo>
                <a:lnTo>
                  <a:pt x="575" y="222"/>
                </a:lnTo>
                <a:lnTo>
                  <a:pt x="591" y="214"/>
                </a:lnTo>
                <a:lnTo>
                  <a:pt x="598" y="203"/>
                </a:lnTo>
                <a:lnTo>
                  <a:pt x="606" y="196"/>
                </a:lnTo>
                <a:lnTo>
                  <a:pt x="600" y="190"/>
                </a:lnTo>
                <a:lnTo>
                  <a:pt x="590" y="182"/>
                </a:lnTo>
                <a:lnTo>
                  <a:pt x="592" y="169"/>
                </a:lnTo>
                <a:lnTo>
                  <a:pt x="602" y="171"/>
                </a:lnTo>
                <a:lnTo>
                  <a:pt x="621" y="175"/>
                </a:lnTo>
                <a:lnTo>
                  <a:pt x="632" y="164"/>
                </a:lnTo>
                <a:lnTo>
                  <a:pt x="653" y="156"/>
                </a:lnTo>
                <a:lnTo>
                  <a:pt x="657" y="142"/>
                </a:lnTo>
                <a:lnTo>
                  <a:pt x="665" y="137"/>
                </a:lnTo>
                <a:lnTo>
                  <a:pt x="687" y="134"/>
                </a:lnTo>
                <a:lnTo>
                  <a:pt x="702" y="136"/>
                </a:lnTo>
                <a:lnTo>
                  <a:pt x="699" y="129"/>
                </a:lnTo>
                <a:lnTo>
                  <a:pt x="676" y="115"/>
                </a:lnTo>
                <a:lnTo>
                  <a:pt x="659" y="108"/>
                </a:lnTo>
                <a:lnTo>
                  <a:pt x="651" y="116"/>
                </a:lnTo>
                <a:lnTo>
                  <a:pt x="633" y="112"/>
                </a:lnTo>
                <a:lnTo>
                  <a:pt x="625" y="115"/>
                </a:lnTo>
                <a:lnTo>
                  <a:pt x="616" y="107"/>
                </a:lnTo>
                <a:lnTo>
                  <a:pt x="615" y="87"/>
                </a:lnTo>
                <a:lnTo>
                  <a:pt x="613" y="71"/>
                </a:lnTo>
                <a:lnTo>
                  <a:pt x="638" y="79"/>
                </a:lnTo>
                <a:lnTo>
                  <a:pt x="652" y="66"/>
                </a:lnTo>
                <a:lnTo>
                  <a:pt x="646" y="57"/>
                </a:lnTo>
                <a:lnTo>
                  <a:pt x="646" y="36"/>
                </a:lnTo>
                <a:lnTo>
                  <a:pt x="650" y="30"/>
                </a:lnTo>
                <a:lnTo>
                  <a:pt x="642" y="18"/>
                </a:lnTo>
                <a:lnTo>
                  <a:pt x="630" y="14"/>
                </a:lnTo>
                <a:lnTo>
                  <a:pt x="635" y="4"/>
                </a:lnTo>
                <a:lnTo>
                  <a:pt x="652" y="0"/>
                </a:lnTo>
                <a:lnTo>
                  <a:pt x="672" y="0"/>
                </a:lnTo>
                <a:lnTo>
                  <a:pt x="700" y="5"/>
                </a:lnTo>
                <a:lnTo>
                  <a:pt x="719" y="13"/>
                </a:lnTo>
                <a:lnTo>
                  <a:pt x="744" y="33"/>
                </a:lnTo>
                <a:lnTo>
                  <a:pt x="757" y="42"/>
                </a:lnTo>
                <a:lnTo>
                  <a:pt x="771" y="54"/>
                </a:lnTo>
                <a:lnTo>
                  <a:pt x="791" y="7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" name="Freeform 41">
            <a:extLst>
              <a:ext uri="{FF2B5EF4-FFF2-40B4-BE49-F238E27FC236}">
                <a16:creationId xmlns:a16="http://schemas.microsoft.com/office/drawing/2014/main" id="{BB30D422-4844-FDE5-9FFB-CC4A4C762659}"/>
              </a:ext>
            </a:extLst>
          </p:cNvPr>
          <p:cNvSpPr>
            <a:spLocks/>
          </p:cNvSpPr>
          <p:nvPr/>
        </p:nvSpPr>
        <p:spPr bwMode="auto">
          <a:xfrm>
            <a:off x="3432902" y="3664583"/>
            <a:ext cx="130969" cy="152400"/>
          </a:xfrm>
          <a:custGeom>
            <a:avLst/>
            <a:gdLst>
              <a:gd name="T0" fmla="*/ 105 w 110"/>
              <a:gd name="T1" fmla="*/ 115 h 128"/>
              <a:gd name="T2" fmla="*/ 97 w 110"/>
              <a:gd name="T3" fmla="*/ 115 h 128"/>
              <a:gd name="T4" fmla="*/ 84 w 110"/>
              <a:gd name="T5" fmla="*/ 111 h 128"/>
              <a:gd name="T6" fmla="*/ 72 w 110"/>
              <a:gd name="T7" fmla="*/ 111 h 128"/>
              <a:gd name="T8" fmla="*/ 50 w 110"/>
              <a:gd name="T9" fmla="*/ 115 h 128"/>
              <a:gd name="T10" fmla="*/ 37 w 110"/>
              <a:gd name="T11" fmla="*/ 121 h 128"/>
              <a:gd name="T12" fmla="*/ 19 w 110"/>
              <a:gd name="T13" fmla="*/ 128 h 128"/>
              <a:gd name="T14" fmla="*/ 16 w 110"/>
              <a:gd name="T15" fmla="*/ 128 h 128"/>
              <a:gd name="T16" fmla="*/ 17 w 110"/>
              <a:gd name="T17" fmla="*/ 111 h 128"/>
              <a:gd name="T18" fmla="*/ 19 w 110"/>
              <a:gd name="T19" fmla="*/ 108 h 128"/>
              <a:gd name="T20" fmla="*/ 18 w 110"/>
              <a:gd name="T21" fmla="*/ 100 h 128"/>
              <a:gd name="T22" fmla="*/ 11 w 110"/>
              <a:gd name="T23" fmla="*/ 91 h 128"/>
              <a:gd name="T24" fmla="*/ 5 w 110"/>
              <a:gd name="T25" fmla="*/ 90 h 128"/>
              <a:gd name="T26" fmla="*/ 0 w 110"/>
              <a:gd name="T27" fmla="*/ 84 h 128"/>
              <a:gd name="T28" fmla="*/ 3 w 110"/>
              <a:gd name="T29" fmla="*/ 75 h 128"/>
              <a:gd name="T30" fmla="*/ 2 w 110"/>
              <a:gd name="T31" fmla="*/ 65 h 128"/>
              <a:gd name="T32" fmla="*/ 3 w 110"/>
              <a:gd name="T33" fmla="*/ 59 h 128"/>
              <a:gd name="T34" fmla="*/ 6 w 110"/>
              <a:gd name="T35" fmla="*/ 59 h 128"/>
              <a:gd name="T36" fmla="*/ 7 w 110"/>
              <a:gd name="T37" fmla="*/ 50 h 128"/>
              <a:gd name="T38" fmla="*/ 5 w 110"/>
              <a:gd name="T39" fmla="*/ 46 h 128"/>
              <a:gd name="T40" fmla="*/ 7 w 110"/>
              <a:gd name="T41" fmla="*/ 43 h 128"/>
              <a:gd name="T42" fmla="*/ 14 w 110"/>
              <a:gd name="T43" fmla="*/ 40 h 128"/>
              <a:gd name="T44" fmla="*/ 9 w 110"/>
              <a:gd name="T45" fmla="*/ 24 h 128"/>
              <a:gd name="T46" fmla="*/ 5 w 110"/>
              <a:gd name="T47" fmla="*/ 15 h 128"/>
              <a:gd name="T48" fmla="*/ 7 w 110"/>
              <a:gd name="T49" fmla="*/ 8 h 128"/>
              <a:gd name="T50" fmla="*/ 11 w 110"/>
              <a:gd name="T51" fmla="*/ 6 h 128"/>
              <a:gd name="T52" fmla="*/ 13 w 110"/>
              <a:gd name="T53" fmla="*/ 5 h 128"/>
              <a:gd name="T54" fmla="*/ 18 w 110"/>
              <a:gd name="T55" fmla="*/ 7 h 128"/>
              <a:gd name="T56" fmla="*/ 32 w 110"/>
              <a:gd name="T57" fmla="*/ 8 h 128"/>
              <a:gd name="T58" fmla="*/ 35 w 110"/>
              <a:gd name="T59" fmla="*/ 2 h 128"/>
              <a:gd name="T60" fmla="*/ 39 w 110"/>
              <a:gd name="T61" fmla="*/ 2 h 128"/>
              <a:gd name="T62" fmla="*/ 44 w 110"/>
              <a:gd name="T63" fmla="*/ 0 h 128"/>
              <a:gd name="T64" fmla="*/ 47 w 110"/>
              <a:gd name="T65" fmla="*/ 9 h 128"/>
              <a:gd name="T66" fmla="*/ 51 w 110"/>
              <a:gd name="T67" fmla="*/ 6 h 128"/>
              <a:gd name="T68" fmla="*/ 58 w 110"/>
              <a:gd name="T69" fmla="*/ 3 h 128"/>
              <a:gd name="T70" fmla="*/ 67 w 110"/>
              <a:gd name="T71" fmla="*/ 7 h 128"/>
              <a:gd name="T72" fmla="*/ 70 w 110"/>
              <a:gd name="T73" fmla="*/ 14 h 128"/>
              <a:gd name="T74" fmla="*/ 78 w 110"/>
              <a:gd name="T75" fmla="*/ 19 h 128"/>
              <a:gd name="T76" fmla="*/ 85 w 110"/>
              <a:gd name="T77" fmla="*/ 14 h 128"/>
              <a:gd name="T78" fmla="*/ 93 w 110"/>
              <a:gd name="T79" fmla="*/ 13 h 128"/>
              <a:gd name="T80" fmla="*/ 106 w 110"/>
              <a:gd name="T81" fmla="*/ 18 h 128"/>
              <a:gd name="T82" fmla="*/ 110 w 110"/>
              <a:gd name="T83" fmla="*/ 48 h 128"/>
              <a:gd name="T84" fmla="*/ 103 w 110"/>
              <a:gd name="T85" fmla="*/ 65 h 128"/>
              <a:gd name="T86" fmla="*/ 98 w 110"/>
              <a:gd name="T87" fmla="*/ 88 h 128"/>
              <a:gd name="T88" fmla="*/ 106 w 110"/>
              <a:gd name="T89" fmla="*/ 107 h 128"/>
              <a:gd name="T90" fmla="*/ 105 w 110"/>
              <a:gd name="T91" fmla="*/ 11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" h="128">
                <a:moveTo>
                  <a:pt x="105" y="115"/>
                </a:moveTo>
                <a:lnTo>
                  <a:pt x="97" y="115"/>
                </a:lnTo>
                <a:lnTo>
                  <a:pt x="84" y="111"/>
                </a:lnTo>
                <a:lnTo>
                  <a:pt x="72" y="111"/>
                </a:lnTo>
                <a:lnTo>
                  <a:pt x="50" y="115"/>
                </a:lnTo>
                <a:lnTo>
                  <a:pt x="37" y="121"/>
                </a:lnTo>
                <a:lnTo>
                  <a:pt x="19" y="128"/>
                </a:lnTo>
                <a:lnTo>
                  <a:pt x="16" y="128"/>
                </a:lnTo>
                <a:lnTo>
                  <a:pt x="17" y="111"/>
                </a:lnTo>
                <a:lnTo>
                  <a:pt x="19" y="108"/>
                </a:lnTo>
                <a:lnTo>
                  <a:pt x="18" y="100"/>
                </a:lnTo>
                <a:lnTo>
                  <a:pt x="11" y="91"/>
                </a:lnTo>
                <a:lnTo>
                  <a:pt x="5" y="90"/>
                </a:lnTo>
                <a:lnTo>
                  <a:pt x="0" y="84"/>
                </a:lnTo>
                <a:lnTo>
                  <a:pt x="3" y="75"/>
                </a:lnTo>
                <a:lnTo>
                  <a:pt x="2" y="65"/>
                </a:lnTo>
                <a:lnTo>
                  <a:pt x="3" y="59"/>
                </a:lnTo>
                <a:lnTo>
                  <a:pt x="6" y="59"/>
                </a:lnTo>
                <a:lnTo>
                  <a:pt x="7" y="50"/>
                </a:lnTo>
                <a:lnTo>
                  <a:pt x="5" y="46"/>
                </a:lnTo>
                <a:lnTo>
                  <a:pt x="7" y="43"/>
                </a:lnTo>
                <a:lnTo>
                  <a:pt x="14" y="40"/>
                </a:lnTo>
                <a:lnTo>
                  <a:pt x="9" y="24"/>
                </a:lnTo>
                <a:lnTo>
                  <a:pt x="5" y="15"/>
                </a:lnTo>
                <a:lnTo>
                  <a:pt x="7" y="8"/>
                </a:lnTo>
                <a:lnTo>
                  <a:pt x="11" y="6"/>
                </a:lnTo>
                <a:lnTo>
                  <a:pt x="13" y="5"/>
                </a:lnTo>
                <a:lnTo>
                  <a:pt x="18" y="7"/>
                </a:lnTo>
                <a:lnTo>
                  <a:pt x="32" y="8"/>
                </a:lnTo>
                <a:lnTo>
                  <a:pt x="35" y="2"/>
                </a:lnTo>
                <a:lnTo>
                  <a:pt x="39" y="2"/>
                </a:lnTo>
                <a:lnTo>
                  <a:pt x="44" y="0"/>
                </a:lnTo>
                <a:lnTo>
                  <a:pt x="47" y="9"/>
                </a:lnTo>
                <a:lnTo>
                  <a:pt x="51" y="6"/>
                </a:lnTo>
                <a:lnTo>
                  <a:pt x="58" y="3"/>
                </a:lnTo>
                <a:lnTo>
                  <a:pt x="67" y="7"/>
                </a:lnTo>
                <a:lnTo>
                  <a:pt x="70" y="14"/>
                </a:lnTo>
                <a:lnTo>
                  <a:pt x="78" y="19"/>
                </a:lnTo>
                <a:lnTo>
                  <a:pt x="85" y="14"/>
                </a:lnTo>
                <a:lnTo>
                  <a:pt x="93" y="13"/>
                </a:lnTo>
                <a:lnTo>
                  <a:pt x="106" y="18"/>
                </a:lnTo>
                <a:lnTo>
                  <a:pt x="110" y="48"/>
                </a:lnTo>
                <a:lnTo>
                  <a:pt x="103" y="65"/>
                </a:lnTo>
                <a:lnTo>
                  <a:pt x="98" y="88"/>
                </a:lnTo>
                <a:lnTo>
                  <a:pt x="106" y="107"/>
                </a:lnTo>
                <a:lnTo>
                  <a:pt x="105" y="1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0" name="Freeform 42">
            <a:extLst>
              <a:ext uri="{FF2B5EF4-FFF2-40B4-BE49-F238E27FC236}">
                <a16:creationId xmlns:a16="http://schemas.microsoft.com/office/drawing/2014/main" id="{ED621385-8B5F-B6DB-2059-85245411E76E}"/>
              </a:ext>
            </a:extLst>
          </p:cNvPr>
          <p:cNvSpPr>
            <a:spLocks/>
          </p:cNvSpPr>
          <p:nvPr/>
        </p:nvSpPr>
        <p:spPr bwMode="auto">
          <a:xfrm>
            <a:off x="3805568" y="3606243"/>
            <a:ext cx="165497" cy="275035"/>
          </a:xfrm>
          <a:custGeom>
            <a:avLst/>
            <a:gdLst>
              <a:gd name="T0" fmla="*/ 85 w 139"/>
              <a:gd name="T1" fmla="*/ 220 h 231"/>
              <a:gd name="T2" fmla="*/ 82 w 139"/>
              <a:gd name="T3" fmla="*/ 219 h 231"/>
              <a:gd name="T4" fmla="*/ 71 w 139"/>
              <a:gd name="T5" fmla="*/ 222 h 231"/>
              <a:gd name="T6" fmla="*/ 60 w 139"/>
              <a:gd name="T7" fmla="*/ 219 h 231"/>
              <a:gd name="T8" fmla="*/ 52 w 139"/>
              <a:gd name="T9" fmla="*/ 220 h 231"/>
              <a:gd name="T10" fmla="*/ 22 w 139"/>
              <a:gd name="T11" fmla="*/ 220 h 231"/>
              <a:gd name="T12" fmla="*/ 24 w 139"/>
              <a:gd name="T13" fmla="*/ 204 h 231"/>
              <a:gd name="T14" fmla="*/ 17 w 139"/>
              <a:gd name="T15" fmla="*/ 190 h 231"/>
              <a:gd name="T16" fmla="*/ 9 w 139"/>
              <a:gd name="T17" fmla="*/ 186 h 231"/>
              <a:gd name="T18" fmla="*/ 5 w 139"/>
              <a:gd name="T19" fmla="*/ 177 h 231"/>
              <a:gd name="T20" fmla="*/ 0 w 139"/>
              <a:gd name="T21" fmla="*/ 174 h 231"/>
              <a:gd name="T22" fmla="*/ 0 w 139"/>
              <a:gd name="T23" fmla="*/ 168 h 231"/>
              <a:gd name="T24" fmla="*/ 5 w 139"/>
              <a:gd name="T25" fmla="*/ 154 h 231"/>
              <a:gd name="T26" fmla="*/ 14 w 139"/>
              <a:gd name="T27" fmla="*/ 134 h 231"/>
              <a:gd name="T28" fmla="*/ 19 w 139"/>
              <a:gd name="T29" fmla="*/ 133 h 231"/>
              <a:gd name="T30" fmla="*/ 30 w 139"/>
              <a:gd name="T31" fmla="*/ 121 h 231"/>
              <a:gd name="T32" fmla="*/ 37 w 139"/>
              <a:gd name="T33" fmla="*/ 121 h 231"/>
              <a:gd name="T34" fmla="*/ 47 w 139"/>
              <a:gd name="T35" fmla="*/ 129 h 231"/>
              <a:gd name="T36" fmla="*/ 60 w 139"/>
              <a:gd name="T37" fmla="*/ 122 h 231"/>
              <a:gd name="T38" fmla="*/ 61 w 139"/>
              <a:gd name="T39" fmla="*/ 114 h 231"/>
              <a:gd name="T40" fmla="*/ 66 w 139"/>
              <a:gd name="T41" fmla="*/ 105 h 231"/>
              <a:gd name="T42" fmla="*/ 68 w 139"/>
              <a:gd name="T43" fmla="*/ 95 h 231"/>
              <a:gd name="T44" fmla="*/ 78 w 139"/>
              <a:gd name="T45" fmla="*/ 86 h 231"/>
              <a:gd name="T46" fmla="*/ 81 w 139"/>
              <a:gd name="T47" fmla="*/ 72 h 231"/>
              <a:gd name="T48" fmla="*/ 85 w 139"/>
              <a:gd name="T49" fmla="*/ 67 h 231"/>
              <a:gd name="T50" fmla="*/ 88 w 139"/>
              <a:gd name="T51" fmla="*/ 56 h 231"/>
              <a:gd name="T52" fmla="*/ 93 w 139"/>
              <a:gd name="T53" fmla="*/ 43 h 231"/>
              <a:gd name="T54" fmla="*/ 108 w 139"/>
              <a:gd name="T55" fmla="*/ 27 h 231"/>
              <a:gd name="T56" fmla="*/ 108 w 139"/>
              <a:gd name="T57" fmla="*/ 20 h 231"/>
              <a:gd name="T58" fmla="*/ 110 w 139"/>
              <a:gd name="T59" fmla="*/ 16 h 231"/>
              <a:gd name="T60" fmla="*/ 103 w 139"/>
              <a:gd name="T61" fmla="*/ 8 h 231"/>
              <a:gd name="T62" fmla="*/ 104 w 139"/>
              <a:gd name="T63" fmla="*/ 1 h 231"/>
              <a:gd name="T64" fmla="*/ 109 w 139"/>
              <a:gd name="T65" fmla="*/ 0 h 231"/>
              <a:gd name="T66" fmla="*/ 116 w 139"/>
              <a:gd name="T67" fmla="*/ 14 h 231"/>
              <a:gd name="T68" fmla="*/ 118 w 139"/>
              <a:gd name="T69" fmla="*/ 27 h 231"/>
              <a:gd name="T70" fmla="*/ 117 w 139"/>
              <a:gd name="T71" fmla="*/ 41 h 231"/>
              <a:gd name="T72" fmla="*/ 127 w 139"/>
              <a:gd name="T73" fmla="*/ 60 h 231"/>
              <a:gd name="T74" fmla="*/ 117 w 139"/>
              <a:gd name="T75" fmla="*/ 60 h 231"/>
              <a:gd name="T76" fmla="*/ 112 w 139"/>
              <a:gd name="T77" fmla="*/ 61 h 231"/>
              <a:gd name="T78" fmla="*/ 104 w 139"/>
              <a:gd name="T79" fmla="*/ 59 h 231"/>
              <a:gd name="T80" fmla="*/ 100 w 139"/>
              <a:gd name="T81" fmla="*/ 69 h 231"/>
              <a:gd name="T82" fmla="*/ 111 w 139"/>
              <a:gd name="T83" fmla="*/ 81 h 231"/>
              <a:gd name="T84" fmla="*/ 119 w 139"/>
              <a:gd name="T85" fmla="*/ 85 h 231"/>
              <a:gd name="T86" fmla="*/ 121 w 139"/>
              <a:gd name="T87" fmla="*/ 93 h 231"/>
              <a:gd name="T88" fmla="*/ 127 w 139"/>
              <a:gd name="T89" fmla="*/ 107 h 231"/>
              <a:gd name="T90" fmla="*/ 124 w 139"/>
              <a:gd name="T91" fmla="*/ 113 h 231"/>
              <a:gd name="T92" fmla="*/ 115 w 139"/>
              <a:gd name="T93" fmla="*/ 134 h 231"/>
              <a:gd name="T94" fmla="*/ 111 w 139"/>
              <a:gd name="T95" fmla="*/ 138 h 231"/>
              <a:gd name="T96" fmla="*/ 110 w 139"/>
              <a:gd name="T97" fmla="*/ 154 h 231"/>
              <a:gd name="T98" fmla="*/ 112 w 139"/>
              <a:gd name="T99" fmla="*/ 163 h 231"/>
              <a:gd name="T100" fmla="*/ 110 w 139"/>
              <a:gd name="T101" fmla="*/ 169 h 231"/>
              <a:gd name="T102" fmla="*/ 119 w 139"/>
              <a:gd name="T103" fmla="*/ 180 h 231"/>
              <a:gd name="T104" fmla="*/ 120 w 139"/>
              <a:gd name="T105" fmla="*/ 188 h 231"/>
              <a:gd name="T106" fmla="*/ 127 w 139"/>
              <a:gd name="T107" fmla="*/ 198 h 231"/>
              <a:gd name="T108" fmla="*/ 136 w 139"/>
              <a:gd name="T109" fmla="*/ 205 h 231"/>
              <a:gd name="T110" fmla="*/ 137 w 139"/>
              <a:gd name="T111" fmla="*/ 214 h 231"/>
              <a:gd name="T112" fmla="*/ 139 w 139"/>
              <a:gd name="T113" fmla="*/ 220 h 231"/>
              <a:gd name="T114" fmla="*/ 137 w 139"/>
              <a:gd name="T115" fmla="*/ 231 h 231"/>
              <a:gd name="T116" fmla="*/ 123 w 139"/>
              <a:gd name="T117" fmla="*/ 227 h 231"/>
              <a:gd name="T118" fmla="*/ 108 w 139"/>
              <a:gd name="T119" fmla="*/ 221 h 231"/>
              <a:gd name="T120" fmla="*/ 85 w 139"/>
              <a:gd name="T121" fmla="*/ 22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231">
                <a:moveTo>
                  <a:pt x="85" y="220"/>
                </a:moveTo>
                <a:lnTo>
                  <a:pt x="82" y="219"/>
                </a:lnTo>
                <a:lnTo>
                  <a:pt x="71" y="222"/>
                </a:lnTo>
                <a:lnTo>
                  <a:pt x="60" y="219"/>
                </a:lnTo>
                <a:lnTo>
                  <a:pt x="52" y="220"/>
                </a:lnTo>
                <a:lnTo>
                  <a:pt x="22" y="220"/>
                </a:lnTo>
                <a:lnTo>
                  <a:pt x="24" y="204"/>
                </a:lnTo>
                <a:lnTo>
                  <a:pt x="17" y="190"/>
                </a:lnTo>
                <a:lnTo>
                  <a:pt x="9" y="186"/>
                </a:lnTo>
                <a:lnTo>
                  <a:pt x="5" y="177"/>
                </a:lnTo>
                <a:lnTo>
                  <a:pt x="0" y="174"/>
                </a:lnTo>
                <a:lnTo>
                  <a:pt x="0" y="168"/>
                </a:lnTo>
                <a:lnTo>
                  <a:pt x="5" y="154"/>
                </a:lnTo>
                <a:lnTo>
                  <a:pt x="14" y="134"/>
                </a:lnTo>
                <a:lnTo>
                  <a:pt x="19" y="133"/>
                </a:lnTo>
                <a:lnTo>
                  <a:pt x="30" y="121"/>
                </a:lnTo>
                <a:lnTo>
                  <a:pt x="37" y="121"/>
                </a:lnTo>
                <a:lnTo>
                  <a:pt x="47" y="129"/>
                </a:lnTo>
                <a:lnTo>
                  <a:pt x="60" y="122"/>
                </a:lnTo>
                <a:lnTo>
                  <a:pt x="61" y="114"/>
                </a:lnTo>
                <a:lnTo>
                  <a:pt x="66" y="105"/>
                </a:lnTo>
                <a:lnTo>
                  <a:pt x="68" y="95"/>
                </a:lnTo>
                <a:lnTo>
                  <a:pt x="78" y="86"/>
                </a:lnTo>
                <a:lnTo>
                  <a:pt x="81" y="72"/>
                </a:lnTo>
                <a:lnTo>
                  <a:pt x="85" y="67"/>
                </a:lnTo>
                <a:lnTo>
                  <a:pt x="88" y="56"/>
                </a:lnTo>
                <a:lnTo>
                  <a:pt x="93" y="43"/>
                </a:lnTo>
                <a:lnTo>
                  <a:pt x="108" y="27"/>
                </a:lnTo>
                <a:lnTo>
                  <a:pt x="108" y="20"/>
                </a:lnTo>
                <a:lnTo>
                  <a:pt x="110" y="16"/>
                </a:lnTo>
                <a:lnTo>
                  <a:pt x="103" y="8"/>
                </a:lnTo>
                <a:lnTo>
                  <a:pt x="104" y="1"/>
                </a:lnTo>
                <a:lnTo>
                  <a:pt x="109" y="0"/>
                </a:lnTo>
                <a:lnTo>
                  <a:pt x="116" y="14"/>
                </a:lnTo>
                <a:lnTo>
                  <a:pt x="118" y="27"/>
                </a:lnTo>
                <a:lnTo>
                  <a:pt x="117" y="41"/>
                </a:lnTo>
                <a:lnTo>
                  <a:pt x="127" y="60"/>
                </a:lnTo>
                <a:lnTo>
                  <a:pt x="117" y="60"/>
                </a:lnTo>
                <a:lnTo>
                  <a:pt x="112" y="61"/>
                </a:lnTo>
                <a:lnTo>
                  <a:pt x="104" y="59"/>
                </a:lnTo>
                <a:lnTo>
                  <a:pt x="100" y="69"/>
                </a:lnTo>
                <a:lnTo>
                  <a:pt x="111" y="81"/>
                </a:lnTo>
                <a:lnTo>
                  <a:pt x="119" y="85"/>
                </a:lnTo>
                <a:lnTo>
                  <a:pt x="121" y="93"/>
                </a:lnTo>
                <a:lnTo>
                  <a:pt x="127" y="107"/>
                </a:lnTo>
                <a:lnTo>
                  <a:pt x="124" y="113"/>
                </a:lnTo>
                <a:lnTo>
                  <a:pt x="115" y="134"/>
                </a:lnTo>
                <a:lnTo>
                  <a:pt x="111" y="138"/>
                </a:lnTo>
                <a:lnTo>
                  <a:pt x="110" y="154"/>
                </a:lnTo>
                <a:lnTo>
                  <a:pt x="112" y="163"/>
                </a:lnTo>
                <a:lnTo>
                  <a:pt x="110" y="169"/>
                </a:lnTo>
                <a:lnTo>
                  <a:pt x="119" y="180"/>
                </a:lnTo>
                <a:lnTo>
                  <a:pt x="120" y="188"/>
                </a:lnTo>
                <a:lnTo>
                  <a:pt x="127" y="198"/>
                </a:lnTo>
                <a:lnTo>
                  <a:pt x="136" y="205"/>
                </a:lnTo>
                <a:lnTo>
                  <a:pt x="137" y="214"/>
                </a:lnTo>
                <a:lnTo>
                  <a:pt x="139" y="220"/>
                </a:lnTo>
                <a:lnTo>
                  <a:pt x="137" y="231"/>
                </a:lnTo>
                <a:lnTo>
                  <a:pt x="123" y="227"/>
                </a:lnTo>
                <a:lnTo>
                  <a:pt x="108" y="221"/>
                </a:lnTo>
                <a:lnTo>
                  <a:pt x="85" y="22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1" name="Freeform 43">
            <a:extLst>
              <a:ext uri="{FF2B5EF4-FFF2-40B4-BE49-F238E27FC236}">
                <a16:creationId xmlns:a16="http://schemas.microsoft.com/office/drawing/2014/main" id="{848AB411-790A-958D-0CEC-14A893112A86}"/>
              </a:ext>
            </a:extLst>
          </p:cNvPr>
          <p:cNvSpPr>
            <a:spLocks/>
          </p:cNvSpPr>
          <p:nvPr/>
        </p:nvSpPr>
        <p:spPr bwMode="auto">
          <a:xfrm>
            <a:off x="3886530" y="3794362"/>
            <a:ext cx="415529" cy="458391"/>
          </a:xfrm>
          <a:custGeom>
            <a:avLst/>
            <a:gdLst>
              <a:gd name="T0" fmla="*/ 342 w 349"/>
              <a:gd name="T1" fmla="*/ 61 h 385"/>
              <a:gd name="T2" fmla="*/ 343 w 349"/>
              <a:gd name="T3" fmla="*/ 71 h 385"/>
              <a:gd name="T4" fmla="*/ 329 w 349"/>
              <a:gd name="T5" fmla="*/ 87 h 385"/>
              <a:gd name="T6" fmla="*/ 324 w 349"/>
              <a:gd name="T7" fmla="*/ 114 h 385"/>
              <a:gd name="T8" fmla="*/ 320 w 349"/>
              <a:gd name="T9" fmla="*/ 137 h 385"/>
              <a:gd name="T10" fmla="*/ 314 w 349"/>
              <a:gd name="T11" fmla="*/ 155 h 385"/>
              <a:gd name="T12" fmla="*/ 310 w 349"/>
              <a:gd name="T13" fmla="*/ 168 h 385"/>
              <a:gd name="T14" fmla="*/ 315 w 349"/>
              <a:gd name="T15" fmla="*/ 203 h 385"/>
              <a:gd name="T16" fmla="*/ 316 w 349"/>
              <a:gd name="T17" fmla="*/ 233 h 385"/>
              <a:gd name="T18" fmla="*/ 330 w 349"/>
              <a:gd name="T19" fmla="*/ 256 h 385"/>
              <a:gd name="T20" fmla="*/ 332 w 349"/>
              <a:gd name="T21" fmla="*/ 281 h 385"/>
              <a:gd name="T22" fmla="*/ 303 w 349"/>
              <a:gd name="T23" fmla="*/ 287 h 385"/>
              <a:gd name="T24" fmla="*/ 301 w 349"/>
              <a:gd name="T25" fmla="*/ 309 h 385"/>
              <a:gd name="T26" fmla="*/ 295 w 349"/>
              <a:gd name="T27" fmla="*/ 354 h 385"/>
              <a:gd name="T28" fmla="*/ 312 w 349"/>
              <a:gd name="T29" fmla="*/ 366 h 385"/>
              <a:gd name="T30" fmla="*/ 318 w 349"/>
              <a:gd name="T31" fmla="*/ 385 h 385"/>
              <a:gd name="T32" fmla="*/ 297 w 349"/>
              <a:gd name="T33" fmla="*/ 373 h 385"/>
              <a:gd name="T34" fmla="*/ 276 w 349"/>
              <a:gd name="T35" fmla="*/ 362 h 385"/>
              <a:gd name="T36" fmla="*/ 261 w 349"/>
              <a:gd name="T37" fmla="*/ 357 h 385"/>
              <a:gd name="T38" fmla="*/ 241 w 349"/>
              <a:gd name="T39" fmla="*/ 345 h 385"/>
              <a:gd name="T40" fmla="*/ 221 w 349"/>
              <a:gd name="T41" fmla="*/ 344 h 385"/>
              <a:gd name="T42" fmla="*/ 214 w 349"/>
              <a:gd name="T43" fmla="*/ 336 h 385"/>
              <a:gd name="T44" fmla="*/ 194 w 349"/>
              <a:gd name="T45" fmla="*/ 338 h 385"/>
              <a:gd name="T46" fmla="*/ 181 w 349"/>
              <a:gd name="T47" fmla="*/ 340 h 385"/>
              <a:gd name="T48" fmla="*/ 177 w 349"/>
              <a:gd name="T49" fmla="*/ 307 h 385"/>
              <a:gd name="T50" fmla="*/ 178 w 349"/>
              <a:gd name="T51" fmla="*/ 282 h 385"/>
              <a:gd name="T52" fmla="*/ 175 w 349"/>
              <a:gd name="T53" fmla="*/ 261 h 385"/>
              <a:gd name="T54" fmla="*/ 154 w 349"/>
              <a:gd name="T55" fmla="*/ 253 h 385"/>
              <a:gd name="T56" fmla="*/ 144 w 349"/>
              <a:gd name="T57" fmla="*/ 257 h 385"/>
              <a:gd name="T58" fmla="*/ 128 w 349"/>
              <a:gd name="T59" fmla="*/ 270 h 385"/>
              <a:gd name="T60" fmla="*/ 115 w 349"/>
              <a:gd name="T61" fmla="*/ 273 h 385"/>
              <a:gd name="T62" fmla="*/ 97 w 349"/>
              <a:gd name="T63" fmla="*/ 277 h 385"/>
              <a:gd name="T64" fmla="*/ 85 w 349"/>
              <a:gd name="T65" fmla="*/ 260 h 385"/>
              <a:gd name="T66" fmla="*/ 76 w 349"/>
              <a:gd name="T67" fmla="*/ 232 h 385"/>
              <a:gd name="T68" fmla="*/ 15 w 349"/>
              <a:gd name="T69" fmla="*/ 234 h 385"/>
              <a:gd name="T70" fmla="*/ 2 w 349"/>
              <a:gd name="T71" fmla="*/ 236 h 385"/>
              <a:gd name="T72" fmla="*/ 5 w 349"/>
              <a:gd name="T73" fmla="*/ 228 h 385"/>
              <a:gd name="T74" fmla="*/ 8 w 349"/>
              <a:gd name="T75" fmla="*/ 213 h 385"/>
              <a:gd name="T76" fmla="*/ 20 w 349"/>
              <a:gd name="T77" fmla="*/ 211 h 385"/>
              <a:gd name="T78" fmla="*/ 36 w 349"/>
              <a:gd name="T79" fmla="*/ 203 h 385"/>
              <a:gd name="T80" fmla="*/ 44 w 349"/>
              <a:gd name="T81" fmla="*/ 213 h 385"/>
              <a:gd name="T82" fmla="*/ 66 w 349"/>
              <a:gd name="T83" fmla="*/ 190 h 385"/>
              <a:gd name="T84" fmla="*/ 70 w 349"/>
              <a:gd name="T85" fmla="*/ 166 h 385"/>
              <a:gd name="T86" fmla="*/ 86 w 349"/>
              <a:gd name="T87" fmla="*/ 135 h 385"/>
              <a:gd name="T88" fmla="*/ 101 w 349"/>
              <a:gd name="T89" fmla="*/ 118 h 385"/>
              <a:gd name="T90" fmla="*/ 104 w 349"/>
              <a:gd name="T91" fmla="*/ 103 h 385"/>
              <a:gd name="T92" fmla="*/ 105 w 349"/>
              <a:gd name="T93" fmla="*/ 73 h 385"/>
              <a:gd name="T94" fmla="*/ 114 w 349"/>
              <a:gd name="T95" fmla="*/ 49 h 385"/>
              <a:gd name="T96" fmla="*/ 117 w 349"/>
              <a:gd name="T97" fmla="*/ 22 h 385"/>
              <a:gd name="T98" fmla="*/ 134 w 349"/>
              <a:gd name="T99" fmla="*/ 5 h 385"/>
              <a:gd name="T100" fmla="*/ 161 w 349"/>
              <a:gd name="T101" fmla="*/ 20 h 385"/>
              <a:gd name="T102" fmla="*/ 188 w 349"/>
              <a:gd name="T103" fmla="*/ 26 h 385"/>
              <a:gd name="T104" fmla="*/ 196 w 349"/>
              <a:gd name="T105" fmla="*/ 11 h 385"/>
              <a:gd name="T106" fmla="*/ 224 w 349"/>
              <a:gd name="T107" fmla="*/ 3 h 385"/>
              <a:gd name="T108" fmla="*/ 238 w 349"/>
              <a:gd name="T109" fmla="*/ 7 h 385"/>
              <a:gd name="T110" fmla="*/ 247 w 349"/>
              <a:gd name="T111" fmla="*/ 0 h 385"/>
              <a:gd name="T112" fmla="*/ 273 w 349"/>
              <a:gd name="T113" fmla="*/ 3 h 385"/>
              <a:gd name="T114" fmla="*/ 290 w 349"/>
              <a:gd name="T115" fmla="*/ 18 h 385"/>
              <a:gd name="T116" fmla="*/ 303 w 349"/>
              <a:gd name="T117" fmla="*/ 17 h 385"/>
              <a:gd name="T118" fmla="*/ 322 w 349"/>
              <a:gd name="T119" fmla="*/ 14 h 385"/>
              <a:gd name="T120" fmla="*/ 343 w 349"/>
              <a:gd name="T121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9" h="385">
                <a:moveTo>
                  <a:pt x="343" y="37"/>
                </a:moveTo>
                <a:lnTo>
                  <a:pt x="342" y="61"/>
                </a:lnTo>
                <a:lnTo>
                  <a:pt x="349" y="64"/>
                </a:lnTo>
                <a:lnTo>
                  <a:pt x="343" y="71"/>
                </a:lnTo>
                <a:lnTo>
                  <a:pt x="336" y="77"/>
                </a:lnTo>
                <a:lnTo>
                  <a:pt x="329" y="87"/>
                </a:lnTo>
                <a:lnTo>
                  <a:pt x="325" y="97"/>
                </a:lnTo>
                <a:lnTo>
                  <a:pt x="324" y="114"/>
                </a:lnTo>
                <a:lnTo>
                  <a:pt x="320" y="122"/>
                </a:lnTo>
                <a:lnTo>
                  <a:pt x="320" y="137"/>
                </a:lnTo>
                <a:lnTo>
                  <a:pt x="314" y="143"/>
                </a:lnTo>
                <a:lnTo>
                  <a:pt x="314" y="155"/>
                </a:lnTo>
                <a:lnTo>
                  <a:pt x="311" y="157"/>
                </a:lnTo>
                <a:lnTo>
                  <a:pt x="310" y="168"/>
                </a:lnTo>
                <a:lnTo>
                  <a:pt x="314" y="178"/>
                </a:lnTo>
                <a:lnTo>
                  <a:pt x="315" y="203"/>
                </a:lnTo>
                <a:lnTo>
                  <a:pt x="318" y="222"/>
                </a:lnTo>
                <a:lnTo>
                  <a:pt x="316" y="233"/>
                </a:lnTo>
                <a:lnTo>
                  <a:pt x="320" y="245"/>
                </a:lnTo>
                <a:lnTo>
                  <a:pt x="330" y="256"/>
                </a:lnTo>
                <a:lnTo>
                  <a:pt x="340" y="283"/>
                </a:lnTo>
                <a:lnTo>
                  <a:pt x="332" y="281"/>
                </a:lnTo>
                <a:lnTo>
                  <a:pt x="308" y="284"/>
                </a:lnTo>
                <a:lnTo>
                  <a:pt x="303" y="287"/>
                </a:lnTo>
                <a:lnTo>
                  <a:pt x="297" y="300"/>
                </a:lnTo>
                <a:lnTo>
                  <a:pt x="301" y="309"/>
                </a:lnTo>
                <a:lnTo>
                  <a:pt x="297" y="334"/>
                </a:lnTo>
                <a:lnTo>
                  <a:pt x="295" y="354"/>
                </a:lnTo>
                <a:lnTo>
                  <a:pt x="300" y="358"/>
                </a:lnTo>
                <a:lnTo>
                  <a:pt x="312" y="366"/>
                </a:lnTo>
                <a:lnTo>
                  <a:pt x="317" y="363"/>
                </a:lnTo>
                <a:lnTo>
                  <a:pt x="318" y="385"/>
                </a:lnTo>
                <a:lnTo>
                  <a:pt x="304" y="385"/>
                </a:lnTo>
                <a:lnTo>
                  <a:pt x="297" y="373"/>
                </a:lnTo>
                <a:lnTo>
                  <a:pt x="290" y="364"/>
                </a:lnTo>
                <a:lnTo>
                  <a:pt x="276" y="362"/>
                </a:lnTo>
                <a:lnTo>
                  <a:pt x="273" y="351"/>
                </a:lnTo>
                <a:lnTo>
                  <a:pt x="261" y="357"/>
                </a:lnTo>
                <a:lnTo>
                  <a:pt x="247" y="354"/>
                </a:lnTo>
                <a:lnTo>
                  <a:pt x="241" y="345"/>
                </a:lnTo>
                <a:lnTo>
                  <a:pt x="229" y="343"/>
                </a:lnTo>
                <a:lnTo>
                  <a:pt x="221" y="344"/>
                </a:lnTo>
                <a:lnTo>
                  <a:pt x="220" y="337"/>
                </a:lnTo>
                <a:lnTo>
                  <a:pt x="214" y="336"/>
                </a:lnTo>
                <a:lnTo>
                  <a:pt x="205" y="335"/>
                </a:lnTo>
                <a:lnTo>
                  <a:pt x="194" y="338"/>
                </a:lnTo>
                <a:lnTo>
                  <a:pt x="186" y="338"/>
                </a:lnTo>
                <a:lnTo>
                  <a:pt x="181" y="340"/>
                </a:lnTo>
                <a:lnTo>
                  <a:pt x="183" y="315"/>
                </a:lnTo>
                <a:lnTo>
                  <a:pt x="177" y="307"/>
                </a:lnTo>
                <a:lnTo>
                  <a:pt x="176" y="294"/>
                </a:lnTo>
                <a:lnTo>
                  <a:pt x="178" y="282"/>
                </a:lnTo>
                <a:lnTo>
                  <a:pt x="175" y="274"/>
                </a:lnTo>
                <a:lnTo>
                  <a:pt x="175" y="261"/>
                </a:lnTo>
                <a:lnTo>
                  <a:pt x="153" y="261"/>
                </a:lnTo>
                <a:lnTo>
                  <a:pt x="154" y="253"/>
                </a:lnTo>
                <a:lnTo>
                  <a:pt x="145" y="254"/>
                </a:lnTo>
                <a:lnTo>
                  <a:pt x="144" y="257"/>
                </a:lnTo>
                <a:lnTo>
                  <a:pt x="132" y="258"/>
                </a:lnTo>
                <a:lnTo>
                  <a:pt x="128" y="270"/>
                </a:lnTo>
                <a:lnTo>
                  <a:pt x="125" y="275"/>
                </a:lnTo>
                <a:lnTo>
                  <a:pt x="115" y="273"/>
                </a:lnTo>
                <a:lnTo>
                  <a:pt x="109" y="275"/>
                </a:lnTo>
                <a:lnTo>
                  <a:pt x="97" y="277"/>
                </a:lnTo>
                <a:lnTo>
                  <a:pt x="90" y="266"/>
                </a:lnTo>
                <a:lnTo>
                  <a:pt x="85" y="260"/>
                </a:lnTo>
                <a:lnTo>
                  <a:pt x="80" y="247"/>
                </a:lnTo>
                <a:lnTo>
                  <a:pt x="76" y="232"/>
                </a:lnTo>
                <a:lnTo>
                  <a:pt x="22" y="231"/>
                </a:lnTo>
                <a:lnTo>
                  <a:pt x="15" y="234"/>
                </a:lnTo>
                <a:lnTo>
                  <a:pt x="10" y="233"/>
                </a:lnTo>
                <a:lnTo>
                  <a:pt x="2" y="236"/>
                </a:lnTo>
                <a:lnTo>
                  <a:pt x="0" y="230"/>
                </a:lnTo>
                <a:lnTo>
                  <a:pt x="5" y="228"/>
                </a:lnTo>
                <a:lnTo>
                  <a:pt x="5" y="218"/>
                </a:lnTo>
                <a:lnTo>
                  <a:pt x="8" y="213"/>
                </a:lnTo>
                <a:lnTo>
                  <a:pt x="15" y="209"/>
                </a:lnTo>
                <a:lnTo>
                  <a:pt x="20" y="211"/>
                </a:lnTo>
                <a:lnTo>
                  <a:pt x="26" y="203"/>
                </a:lnTo>
                <a:lnTo>
                  <a:pt x="36" y="203"/>
                </a:lnTo>
                <a:lnTo>
                  <a:pt x="37" y="209"/>
                </a:lnTo>
                <a:lnTo>
                  <a:pt x="44" y="213"/>
                </a:lnTo>
                <a:lnTo>
                  <a:pt x="55" y="200"/>
                </a:lnTo>
                <a:lnTo>
                  <a:pt x="66" y="190"/>
                </a:lnTo>
                <a:lnTo>
                  <a:pt x="70" y="183"/>
                </a:lnTo>
                <a:lnTo>
                  <a:pt x="70" y="166"/>
                </a:lnTo>
                <a:lnTo>
                  <a:pt x="78" y="146"/>
                </a:lnTo>
                <a:lnTo>
                  <a:pt x="86" y="135"/>
                </a:lnTo>
                <a:lnTo>
                  <a:pt x="98" y="125"/>
                </a:lnTo>
                <a:lnTo>
                  <a:pt x="101" y="118"/>
                </a:lnTo>
                <a:lnTo>
                  <a:pt x="101" y="111"/>
                </a:lnTo>
                <a:lnTo>
                  <a:pt x="104" y="103"/>
                </a:lnTo>
                <a:lnTo>
                  <a:pt x="103" y="92"/>
                </a:lnTo>
                <a:lnTo>
                  <a:pt x="105" y="73"/>
                </a:lnTo>
                <a:lnTo>
                  <a:pt x="109" y="60"/>
                </a:lnTo>
                <a:lnTo>
                  <a:pt x="114" y="49"/>
                </a:lnTo>
                <a:lnTo>
                  <a:pt x="115" y="37"/>
                </a:lnTo>
                <a:lnTo>
                  <a:pt x="117" y="22"/>
                </a:lnTo>
                <a:lnTo>
                  <a:pt x="124" y="11"/>
                </a:lnTo>
                <a:lnTo>
                  <a:pt x="134" y="5"/>
                </a:lnTo>
                <a:lnTo>
                  <a:pt x="149" y="12"/>
                </a:lnTo>
                <a:lnTo>
                  <a:pt x="161" y="20"/>
                </a:lnTo>
                <a:lnTo>
                  <a:pt x="174" y="22"/>
                </a:lnTo>
                <a:lnTo>
                  <a:pt x="188" y="26"/>
                </a:lnTo>
                <a:lnTo>
                  <a:pt x="193" y="13"/>
                </a:lnTo>
                <a:lnTo>
                  <a:pt x="196" y="11"/>
                </a:lnTo>
                <a:lnTo>
                  <a:pt x="204" y="14"/>
                </a:lnTo>
                <a:lnTo>
                  <a:pt x="224" y="3"/>
                </a:lnTo>
                <a:lnTo>
                  <a:pt x="232" y="8"/>
                </a:lnTo>
                <a:lnTo>
                  <a:pt x="238" y="7"/>
                </a:lnTo>
                <a:lnTo>
                  <a:pt x="240" y="2"/>
                </a:lnTo>
                <a:lnTo>
                  <a:pt x="247" y="0"/>
                </a:lnTo>
                <a:lnTo>
                  <a:pt x="261" y="2"/>
                </a:lnTo>
                <a:lnTo>
                  <a:pt x="273" y="3"/>
                </a:lnTo>
                <a:lnTo>
                  <a:pt x="279" y="1"/>
                </a:lnTo>
                <a:lnTo>
                  <a:pt x="290" y="18"/>
                </a:lnTo>
                <a:lnTo>
                  <a:pt x="298" y="20"/>
                </a:lnTo>
                <a:lnTo>
                  <a:pt x="303" y="17"/>
                </a:lnTo>
                <a:lnTo>
                  <a:pt x="312" y="18"/>
                </a:lnTo>
                <a:lnTo>
                  <a:pt x="322" y="14"/>
                </a:lnTo>
                <a:lnTo>
                  <a:pt x="326" y="23"/>
                </a:lnTo>
                <a:lnTo>
                  <a:pt x="343" y="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2" name="Freeform 44">
            <a:extLst>
              <a:ext uri="{FF2B5EF4-FFF2-40B4-BE49-F238E27FC236}">
                <a16:creationId xmlns:a16="http://schemas.microsoft.com/office/drawing/2014/main" id="{1DFDC7E8-1C0A-6B56-6DB4-C4F0182AAE13}"/>
              </a:ext>
            </a:extLst>
          </p:cNvPr>
          <p:cNvSpPr>
            <a:spLocks/>
          </p:cNvSpPr>
          <p:nvPr/>
        </p:nvSpPr>
        <p:spPr bwMode="auto">
          <a:xfrm>
            <a:off x="3862718" y="3832462"/>
            <a:ext cx="160735" cy="216694"/>
          </a:xfrm>
          <a:custGeom>
            <a:avLst/>
            <a:gdLst>
              <a:gd name="T0" fmla="*/ 35 w 135"/>
              <a:gd name="T1" fmla="*/ 177 h 182"/>
              <a:gd name="T2" fmla="*/ 28 w 135"/>
              <a:gd name="T3" fmla="*/ 170 h 182"/>
              <a:gd name="T4" fmla="*/ 22 w 135"/>
              <a:gd name="T5" fmla="*/ 173 h 182"/>
              <a:gd name="T6" fmla="*/ 15 w 135"/>
              <a:gd name="T7" fmla="*/ 182 h 182"/>
              <a:gd name="T8" fmla="*/ 0 w 135"/>
              <a:gd name="T9" fmla="*/ 160 h 182"/>
              <a:gd name="T10" fmla="*/ 14 w 135"/>
              <a:gd name="T11" fmla="*/ 149 h 182"/>
              <a:gd name="T12" fmla="*/ 7 w 135"/>
              <a:gd name="T13" fmla="*/ 135 h 182"/>
              <a:gd name="T14" fmla="*/ 14 w 135"/>
              <a:gd name="T15" fmla="*/ 130 h 182"/>
              <a:gd name="T16" fmla="*/ 26 w 135"/>
              <a:gd name="T17" fmla="*/ 127 h 182"/>
              <a:gd name="T18" fmla="*/ 27 w 135"/>
              <a:gd name="T19" fmla="*/ 118 h 182"/>
              <a:gd name="T20" fmla="*/ 37 w 135"/>
              <a:gd name="T21" fmla="*/ 128 h 182"/>
              <a:gd name="T22" fmla="*/ 53 w 135"/>
              <a:gd name="T23" fmla="*/ 129 h 182"/>
              <a:gd name="T24" fmla="*/ 59 w 135"/>
              <a:gd name="T25" fmla="*/ 119 h 182"/>
              <a:gd name="T26" fmla="*/ 61 w 135"/>
              <a:gd name="T27" fmla="*/ 105 h 182"/>
              <a:gd name="T28" fmla="*/ 60 w 135"/>
              <a:gd name="T29" fmla="*/ 89 h 182"/>
              <a:gd name="T30" fmla="*/ 51 w 135"/>
              <a:gd name="T31" fmla="*/ 77 h 182"/>
              <a:gd name="T32" fmla="*/ 59 w 135"/>
              <a:gd name="T33" fmla="*/ 53 h 182"/>
              <a:gd name="T34" fmla="*/ 54 w 135"/>
              <a:gd name="T35" fmla="*/ 48 h 182"/>
              <a:gd name="T36" fmla="*/ 40 w 135"/>
              <a:gd name="T37" fmla="*/ 50 h 182"/>
              <a:gd name="T38" fmla="*/ 35 w 135"/>
              <a:gd name="T39" fmla="*/ 39 h 182"/>
              <a:gd name="T40" fmla="*/ 37 w 135"/>
              <a:gd name="T41" fmla="*/ 30 h 182"/>
              <a:gd name="T42" fmla="*/ 60 w 135"/>
              <a:gd name="T43" fmla="*/ 31 h 182"/>
              <a:gd name="T44" fmla="*/ 75 w 135"/>
              <a:gd name="T45" fmla="*/ 37 h 182"/>
              <a:gd name="T46" fmla="*/ 89 w 135"/>
              <a:gd name="T47" fmla="*/ 41 h 182"/>
              <a:gd name="T48" fmla="*/ 91 w 135"/>
              <a:gd name="T49" fmla="*/ 30 h 182"/>
              <a:gd name="T50" fmla="*/ 100 w 135"/>
              <a:gd name="T51" fmla="*/ 11 h 182"/>
              <a:gd name="T52" fmla="*/ 111 w 135"/>
              <a:gd name="T53" fmla="*/ 0 h 182"/>
              <a:gd name="T54" fmla="*/ 123 w 135"/>
              <a:gd name="T55" fmla="*/ 3 h 182"/>
              <a:gd name="T56" fmla="*/ 135 w 135"/>
              <a:gd name="T57" fmla="*/ 5 h 182"/>
              <a:gd name="T58" fmla="*/ 134 w 135"/>
              <a:gd name="T59" fmla="*/ 17 h 182"/>
              <a:gd name="T60" fmla="*/ 129 w 135"/>
              <a:gd name="T61" fmla="*/ 28 h 182"/>
              <a:gd name="T62" fmla="*/ 125 w 135"/>
              <a:gd name="T63" fmla="*/ 41 h 182"/>
              <a:gd name="T64" fmla="*/ 123 w 135"/>
              <a:gd name="T65" fmla="*/ 60 h 182"/>
              <a:gd name="T66" fmla="*/ 124 w 135"/>
              <a:gd name="T67" fmla="*/ 71 h 182"/>
              <a:gd name="T68" fmla="*/ 121 w 135"/>
              <a:gd name="T69" fmla="*/ 79 h 182"/>
              <a:gd name="T70" fmla="*/ 121 w 135"/>
              <a:gd name="T71" fmla="*/ 86 h 182"/>
              <a:gd name="T72" fmla="*/ 118 w 135"/>
              <a:gd name="T73" fmla="*/ 93 h 182"/>
              <a:gd name="T74" fmla="*/ 106 w 135"/>
              <a:gd name="T75" fmla="*/ 103 h 182"/>
              <a:gd name="T76" fmla="*/ 98 w 135"/>
              <a:gd name="T77" fmla="*/ 114 h 182"/>
              <a:gd name="T78" fmla="*/ 90 w 135"/>
              <a:gd name="T79" fmla="*/ 134 h 182"/>
              <a:gd name="T80" fmla="*/ 90 w 135"/>
              <a:gd name="T81" fmla="*/ 151 h 182"/>
              <a:gd name="T82" fmla="*/ 86 w 135"/>
              <a:gd name="T83" fmla="*/ 158 h 182"/>
              <a:gd name="T84" fmla="*/ 75 w 135"/>
              <a:gd name="T85" fmla="*/ 168 h 182"/>
              <a:gd name="T86" fmla="*/ 64 w 135"/>
              <a:gd name="T87" fmla="*/ 181 h 182"/>
              <a:gd name="T88" fmla="*/ 57 w 135"/>
              <a:gd name="T89" fmla="*/ 177 h 182"/>
              <a:gd name="T90" fmla="*/ 56 w 135"/>
              <a:gd name="T91" fmla="*/ 171 h 182"/>
              <a:gd name="T92" fmla="*/ 46 w 135"/>
              <a:gd name="T93" fmla="*/ 171 h 182"/>
              <a:gd name="T94" fmla="*/ 40 w 135"/>
              <a:gd name="T95" fmla="*/ 179 h 182"/>
              <a:gd name="T96" fmla="*/ 35 w 135"/>
              <a:gd name="T97" fmla="*/ 17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182">
                <a:moveTo>
                  <a:pt x="35" y="177"/>
                </a:moveTo>
                <a:lnTo>
                  <a:pt x="28" y="170"/>
                </a:lnTo>
                <a:lnTo>
                  <a:pt x="22" y="173"/>
                </a:lnTo>
                <a:lnTo>
                  <a:pt x="15" y="182"/>
                </a:lnTo>
                <a:lnTo>
                  <a:pt x="0" y="160"/>
                </a:lnTo>
                <a:lnTo>
                  <a:pt x="14" y="149"/>
                </a:lnTo>
                <a:lnTo>
                  <a:pt x="7" y="135"/>
                </a:lnTo>
                <a:lnTo>
                  <a:pt x="14" y="130"/>
                </a:lnTo>
                <a:lnTo>
                  <a:pt x="26" y="127"/>
                </a:lnTo>
                <a:lnTo>
                  <a:pt x="27" y="118"/>
                </a:lnTo>
                <a:lnTo>
                  <a:pt x="37" y="128"/>
                </a:lnTo>
                <a:lnTo>
                  <a:pt x="53" y="129"/>
                </a:lnTo>
                <a:lnTo>
                  <a:pt x="59" y="119"/>
                </a:lnTo>
                <a:lnTo>
                  <a:pt x="61" y="105"/>
                </a:lnTo>
                <a:lnTo>
                  <a:pt x="60" y="89"/>
                </a:lnTo>
                <a:lnTo>
                  <a:pt x="51" y="77"/>
                </a:lnTo>
                <a:lnTo>
                  <a:pt x="59" y="53"/>
                </a:lnTo>
                <a:lnTo>
                  <a:pt x="54" y="48"/>
                </a:lnTo>
                <a:lnTo>
                  <a:pt x="40" y="50"/>
                </a:lnTo>
                <a:lnTo>
                  <a:pt x="35" y="39"/>
                </a:lnTo>
                <a:lnTo>
                  <a:pt x="37" y="30"/>
                </a:lnTo>
                <a:lnTo>
                  <a:pt x="60" y="31"/>
                </a:lnTo>
                <a:lnTo>
                  <a:pt x="75" y="37"/>
                </a:lnTo>
                <a:lnTo>
                  <a:pt x="89" y="41"/>
                </a:lnTo>
                <a:lnTo>
                  <a:pt x="91" y="30"/>
                </a:lnTo>
                <a:lnTo>
                  <a:pt x="100" y="11"/>
                </a:lnTo>
                <a:lnTo>
                  <a:pt x="111" y="0"/>
                </a:lnTo>
                <a:lnTo>
                  <a:pt x="123" y="3"/>
                </a:lnTo>
                <a:lnTo>
                  <a:pt x="135" y="5"/>
                </a:lnTo>
                <a:lnTo>
                  <a:pt x="134" y="17"/>
                </a:lnTo>
                <a:lnTo>
                  <a:pt x="129" y="28"/>
                </a:lnTo>
                <a:lnTo>
                  <a:pt x="125" y="41"/>
                </a:lnTo>
                <a:lnTo>
                  <a:pt x="123" y="60"/>
                </a:lnTo>
                <a:lnTo>
                  <a:pt x="124" y="71"/>
                </a:lnTo>
                <a:lnTo>
                  <a:pt x="121" y="79"/>
                </a:lnTo>
                <a:lnTo>
                  <a:pt x="121" y="86"/>
                </a:lnTo>
                <a:lnTo>
                  <a:pt x="118" y="93"/>
                </a:lnTo>
                <a:lnTo>
                  <a:pt x="106" y="103"/>
                </a:lnTo>
                <a:lnTo>
                  <a:pt x="98" y="114"/>
                </a:lnTo>
                <a:lnTo>
                  <a:pt x="90" y="134"/>
                </a:lnTo>
                <a:lnTo>
                  <a:pt x="90" y="151"/>
                </a:lnTo>
                <a:lnTo>
                  <a:pt x="86" y="158"/>
                </a:lnTo>
                <a:lnTo>
                  <a:pt x="75" y="168"/>
                </a:lnTo>
                <a:lnTo>
                  <a:pt x="64" y="181"/>
                </a:lnTo>
                <a:lnTo>
                  <a:pt x="57" y="177"/>
                </a:lnTo>
                <a:lnTo>
                  <a:pt x="56" y="171"/>
                </a:lnTo>
                <a:lnTo>
                  <a:pt x="46" y="171"/>
                </a:lnTo>
                <a:lnTo>
                  <a:pt x="40" y="179"/>
                </a:lnTo>
                <a:lnTo>
                  <a:pt x="35" y="17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3" name="Freeform 45">
            <a:extLst>
              <a:ext uri="{FF2B5EF4-FFF2-40B4-BE49-F238E27FC236}">
                <a16:creationId xmlns:a16="http://schemas.microsoft.com/office/drawing/2014/main" id="{55809446-F320-3D26-D1DC-1F2ED6E56246}"/>
              </a:ext>
            </a:extLst>
          </p:cNvPr>
          <p:cNvSpPr>
            <a:spLocks/>
          </p:cNvSpPr>
          <p:nvPr/>
        </p:nvSpPr>
        <p:spPr bwMode="auto">
          <a:xfrm>
            <a:off x="1892233" y="3616958"/>
            <a:ext cx="265510" cy="414338"/>
          </a:xfrm>
          <a:custGeom>
            <a:avLst/>
            <a:gdLst>
              <a:gd name="T0" fmla="*/ 59 w 223"/>
              <a:gd name="T1" fmla="*/ 257 h 348"/>
              <a:gd name="T2" fmla="*/ 44 w 223"/>
              <a:gd name="T3" fmla="*/ 253 h 348"/>
              <a:gd name="T4" fmla="*/ 24 w 223"/>
              <a:gd name="T5" fmla="*/ 241 h 348"/>
              <a:gd name="T6" fmla="*/ 3 w 223"/>
              <a:gd name="T7" fmla="*/ 230 h 348"/>
              <a:gd name="T8" fmla="*/ 7 w 223"/>
              <a:gd name="T9" fmla="*/ 222 h 348"/>
              <a:gd name="T10" fmla="*/ 11 w 223"/>
              <a:gd name="T11" fmla="*/ 204 h 348"/>
              <a:gd name="T12" fmla="*/ 28 w 223"/>
              <a:gd name="T13" fmla="*/ 189 h 348"/>
              <a:gd name="T14" fmla="*/ 28 w 223"/>
              <a:gd name="T15" fmla="*/ 173 h 348"/>
              <a:gd name="T16" fmla="*/ 29 w 223"/>
              <a:gd name="T17" fmla="*/ 142 h 348"/>
              <a:gd name="T18" fmla="*/ 30 w 223"/>
              <a:gd name="T19" fmla="*/ 119 h 348"/>
              <a:gd name="T20" fmla="*/ 26 w 223"/>
              <a:gd name="T21" fmla="*/ 98 h 348"/>
              <a:gd name="T22" fmla="*/ 36 w 223"/>
              <a:gd name="T23" fmla="*/ 94 h 348"/>
              <a:gd name="T24" fmla="*/ 34 w 223"/>
              <a:gd name="T25" fmla="*/ 78 h 348"/>
              <a:gd name="T26" fmla="*/ 58 w 223"/>
              <a:gd name="T27" fmla="*/ 64 h 348"/>
              <a:gd name="T28" fmla="*/ 67 w 223"/>
              <a:gd name="T29" fmla="*/ 55 h 348"/>
              <a:gd name="T30" fmla="*/ 82 w 223"/>
              <a:gd name="T31" fmla="*/ 28 h 348"/>
              <a:gd name="T32" fmla="*/ 96 w 223"/>
              <a:gd name="T33" fmla="*/ 23 h 348"/>
              <a:gd name="T34" fmla="*/ 125 w 223"/>
              <a:gd name="T35" fmla="*/ 15 h 348"/>
              <a:gd name="T36" fmla="*/ 142 w 223"/>
              <a:gd name="T37" fmla="*/ 0 h 348"/>
              <a:gd name="T38" fmla="*/ 152 w 223"/>
              <a:gd name="T39" fmla="*/ 7 h 348"/>
              <a:gd name="T40" fmla="*/ 137 w 223"/>
              <a:gd name="T41" fmla="*/ 17 h 348"/>
              <a:gd name="T42" fmla="*/ 124 w 223"/>
              <a:gd name="T43" fmla="*/ 34 h 348"/>
              <a:gd name="T44" fmla="*/ 115 w 223"/>
              <a:gd name="T45" fmla="*/ 56 h 348"/>
              <a:gd name="T46" fmla="*/ 118 w 223"/>
              <a:gd name="T47" fmla="*/ 70 h 348"/>
              <a:gd name="T48" fmla="*/ 124 w 223"/>
              <a:gd name="T49" fmla="*/ 84 h 348"/>
              <a:gd name="T50" fmla="*/ 123 w 223"/>
              <a:gd name="T51" fmla="*/ 100 h 348"/>
              <a:gd name="T52" fmla="*/ 128 w 223"/>
              <a:gd name="T53" fmla="*/ 106 h 348"/>
              <a:gd name="T54" fmla="*/ 156 w 223"/>
              <a:gd name="T55" fmla="*/ 111 h 348"/>
              <a:gd name="T56" fmla="*/ 178 w 223"/>
              <a:gd name="T57" fmla="*/ 132 h 348"/>
              <a:gd name="T58" fmla="*/ 199 w 223"/>
              <a:gd name="T59" fmla="*/ 131 h 348"/>
              <a:gd name="T60" fmla="*/ 216 w 223"/>
              <a:gd name="T61" fmla="*/ 132 h 348"/>
              <a:gd name="T62" fmla="*/ 208 w 223"/>
              <a:gd name="T63" fmla="*/ 150 h 348"/>
              <a:gd name="T64" fmla="*/ 210 w 223"/>
              <a:gd name="T65" fmla="*/ 179 h 348"/>
              <a:gd name="T66" fmla="*/ 215 w 223"/>
              <a:gd name="T67" fmla="*/ 189 h 348"/>
              <a:gd name="T68" fmla="*/ 212 w 223"/>
              <a:gd name="T69" fmla="*/ 204 h 348"/>
              <a:gd name="T70" fmla="*/ 223 w 223"/>
              <a:gd name="T71" fmla="*/ 232 h 348"/>
              <a:gd name="T72" fmla="*/ 216 w 223"/>
              <a:gd name="T73" fmla="*/ 223 h 348"/>
              <a:gd name="T74" fmla="*/ 204 w 223"/>
              <a:gd name="T75" fmla="*/ 223 h 348"/>
              <a:gd name="T76" fmla="*/ 169 w 223"/>
              <a:gd name="T77" fmla="*/ 236 h 348"/>
              <a:gd name="T78" fmla="*/ 179 w 223"/>
              <a:gd name="T79" fmla="*/ 246 h 348"/>
              <a:gd name="T80" fmla="*/ 165 w 223"/>
              <a:gd name="T81" fmla="*/ 247 h 348"/>
              <a:gd name="T82" fmla="*/ 173 w 223"/>
              <a:gd name="T83" fmla="*/ 270 h 348"/>
              <a:gd name="T84" fmla="*/ 175 w 223"/>
              <a:gd name="T85" fmla="*/ 291 h 348"/>
              <a:gd name="T86" fmla="*/ 159 w 223"/>
              <a:gd name="T87" fmla="*/ 337 h 348"/>
              <a:gd name="T88" fmla="*/ 165 w 223"/>
              <a:gd name="T89" fmla="*/ 315 h 348"/>
              <a:gd name="T90" fmla="*/ 139 w 223"/>
              <a:gd name="T91" fmla="*/ 307 h 348"/>
              <a:gd name="T92" fmla="*/ 123 w 223"/>
              <a:gd name="T93" fmla="*/ 309 h 348"/>
              <a:gd name="T94" fmla="*/ 98 w 223"/>
              <a:gd name="T95" fmla="*/ 285 h 348"/>
              <a:gd name="T96" fmla="*/ 84 w 223"/>
              <a:gd name="T97" fmla="*/ 270 h 348"/>
              <a:gd name="T98" fmla="*/ 66 w 223"/>
              <a:gd name="T99" fmla="*/ 26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23" h="348">
                <a:moveTo>
                  <a:pt x="66" y="261"/>
                </a:moveTo>
                <a:lnTo>
                  <a:pt x="59" y="257"/>
                </a:lnTo>
                <a:lnTo>
                  <a:pt x="50" y="250"/>
                </a:lnTo>
                <a:lnTo>
                  <a:pt x="44" y="253"/>
                </a:lnTo>
                <a:lnTo>
                  <a:pt x="29" y="250"/>
                </a:lnTo>
                <a:lnTo>
                  <a:pt x="24" y="241"/>
                </a:lnTo>
                <a:lnTo>
                  <a:pt x="21" y="242"/>
                </a:lnTo>
                <a:lnTo>
                  <a:pt x="3" y="230"/>
                </a:lnTo>
                <a:lnTo>
                  <a:pt x="0" y="223"/>
                </a:lnTo>
                <a:lnTo>
                  <a:pt x="7" y="222"/>
                </a:lnTo>
                <a:lnTo>
                  <a:pt x="6" y="211"/>
                </a:lnTo>
                <a:lnTo>
                  <a:pt x="11" y="204"/>
                </a:lnTo>
                <a:lnTo>
                  <a:pt x="20" y="202"/>
                </a:lnTo>
                <a:lnTo>
                  <a:pt x="28" y="189"/>
                </a:lnTo>
                <a:lnTo>
                  <a:pt x="35" y="179"/>
                </a:lnTo>
                <a:lnTo>
                  <a:pt x="28" y="173"/>
                </a:lnTo>
                <a:lnTo>
                  <a:pt x="32" y="161"/>
                </a:lnTo>
                <a:lnTo>
                  <a:pt x="29" y="142"/>
                </a:lnTo>
                <a:lnTo>
                  <a:pt x="33" y="137"/>
                </a:lnTo>
                <a:lnTo>
                  <a:pt x="30" y="119"/>
                </a:lnTo>
                <a:lnTo>
                  <a:pt x="23" y="108"/>
                </a:lnTo>
                <a:lnTo>
                  <a:pt x="26" y="98"/>
                </a:lnTo>
                <a:lnTo>
                  <a:pt x="32" y="100"/>
                </a:lnTo>
                <a:lnTo>
                  <a:pt x="36" y="94"/>
                </a:lnTo>
                <a:lnTo>
                  <a:pt x="32" y="81"/>
                </a:lnTo>
                <a:lnTo>
                  <a:pt x="34" y="78"/>
                </a:lnTo>
                <a:lnTo>
                  <a:pt x="44" y="79"/>
                </a:lnTo>
                <a:lnTo>
                  <a:pt x="58" y="64"/>
                </a:lnTo>
                <a:lnTo>
                  <a:pt x="66" y="62"/>
                </a:lnTo>
                <a:lnTo>
                  <a:pt x="67" y="55"/>
                </a:lnTo>
                <a:lnTo>
                  <a:pt x="71" y="38"/>
                </a:lnTo>
                <a:lnTo>
                  <a:pt x="82" y="28"/>
                </a:lnTo>
                <a:lnTo>
                  <a:pt x="94" y="28"/>
                </a:lnTo>
                <a:lnTo>
                  <a:pt x="96" y="23"/>
                </a:lnTo>
                <a:lnTo>
                  <a:pt x="110" y="25"/>
                </a:lnTo>
                <a:lnTo>
                  <a:pt x="125" y="15"/>
                </a:lnTo>
                <a:lnTo>
                  <a:pt x="132" y="10"/>
                </a:lnTo>
                <a:lnTo>
                  <a:pt x="142" y="0"/>
                </a:lnTo>
                <a:lnTo>
                  <a:pt x="148" y="1"/>
                </a:lnTo>
                <a:lnTo>
                  <a:pt x="152" y="7"/>
                </a:lnTo>
                <a:lnTo>
                  <a:pt x="149" y="14"/>
                </a:lnTo>
                <a:lnTo>
                  <a:pt x="137" y="17"/>
                </a:lnTo>
                <a:lnTo>
                  <a:pt x="131" y="28"/>
                </a:lnTo>
                <a:lnTo>
                  <a:pt x="124" y="34"/>
                </a:lnTo>
                <a:lnTo>
                  <a:pt x="118" y="41"/>
                </a:lnTo>
                <a:lnTo>
                  <a:pt x="115" y="56"/>
                </a:lnTo>
                <a:lnTo>
                  <a:pt x="109" y="68"/>
                </a:lnTo>
                <a:lnTo>
                  <a:pt x="118" y="70"/>
                </a:lnTo>
                <a:lnTo>
                  <a:pt x="120" y="79"/>
                </a:lnTo>
                <a:lnTo>
                  <a:pt x="124" y="84"/>
                </a:lnTo>
                <a:lnTo>
                  <a:pt x="125" y="92"/>
                </a:lnTo>
                <a:lnTo>
                  <a:pt x="123" y="100"/>
                </a:lnTo>
                <a:lnTo>
                  <a:pt x="123" y="104"/>
                </a:lnTo>
                <a:lnTo>
                  <a:pt x="128" y="106"/>
                </a:lnTo>
                <a:lnTo>
                  <a:pt x="132" y="113"/>
                </a:lnTo>
                <a:lnTo>
                  <a:pt x="156" y="111"/>
                </a:lnTo>
                <a:lnTo>
                  <a:pt x="166" y="114"/>
                </a:lnTo>
                <a:lnTo>
                  <a:pt x="178" y="132"/>
                </a:lnTo>
                <a:lnTo>
                  <a:pt x="186" y="129"/>
                </a:lnTo>
                <a:lnTo>
                  <a:pt x="199" y="131"/>
                </a:lnTo>
                <a:lnTo>
                  <a:pt x="210" y="128"/>
                </a:lnTo>
                <a:lnTo>
                  <a:pt x="216" y="132"/>
                </a:lnTo>
                <a:lnTo>
                  <a:pt x="212" y="143"/>
                </a:lnTo>
                <a:lnTo>
                  <a:pt x="208" y="150"/>
                </a:lnTo>
                <a:lnTo>
                  <a:pt x="206" y="165"/>
                </a:lnTo>
                <a:lnTo>
                  <a:pt x="210" y="179"/>
                </a:lnTo>
                <a:lnTo>
                  <a:pt x="215" y="185"/>
                </a:lnTo>
                <a:lnTo>
                  <a:pt x="215" y="189"/>
                </a:lnTo>
                <a:lnTo>
                  <a:pt x="206" y="200"/>
                </a:lnTo>
                <a:lnTo>
                  <a:pt x="212" y="204"/>
                </a:lnTo>
                <a:lnTo>
                  <a:pt x="217" y="212"/>
                </a:lnTo>
                <a:lnTo>
                  <a:pt x="223" y="232"/>
                </a:lnTo>
                <a:lnTo>
                  <a:pt x="219" y="235"/>
                </a:lnTo>
                <a:lnTo>
                  <a:pt x="216" y="223"/>
                </a:lnTo>
                <a:lnTo>
                  <a:pt x="211" y="216"/>
                </a:lnTo>
                <a:lnTo>
                  <a:pt x="204" y="223"/>
                </a:lnTo>
                <a:lnTo>
                  <a:pt x="169" y="223"/>
                </a:lnTo>
                <a:lnTo>
                  <a:pt x="169" y="236"/>
                </a:lnTo>
                <a:lnTo>
                  <a:pt x="180" y="238"/>
                </a:lnTo>
                <a:lnTo>
                  <a:pt x="179" y="246"/>
                </a:lnTo>
                <a:lnTo>
                  <a:pt x="175" y="244"/>
                </a:lnTo>
                <a:lnTo>
                  <a:pt x="165" y="247"/>
                </a:lnTo>
                <a:lnTo>
                  <a:pt x="165" y="262"/>
                </a:lnTo>
                <a:lnTo>
                  <a:pt x="173" y="270"/>
                </a:lnTo>
                <a:lnTo>
                  <a:pt x="176" y="282"/>
                </a:lnTo>
                <a:lnTo>
                  <a:pt x="175" y="291"/>
                </a:lnTo>
                <a:lnTo>
                  <a:pt x="168" y="348"/>
                </a:lnTo>
                <a:lnTo>
                  <a:pt x="159" y="337"/>
                </a:lnTo>
                <a:lnTo>
                  <a:pt x="153" y="336"/>
                </a:lnTo>
                <a:lnTo>
                  <a:pt x="165" y="315"/>
                </a:lnTo>
                <a:lnTo>
                  <a:pt x="150" y="305"/>
                </a:lnTo>
                <a:lnTo>
                  <a:pt x="139" y="307"/>
                </a:lnTo>
                <a:lnTo>
                  <a:pt x="133" y="303"/>
                </a:lnTo>
                <a:lnTo>
                  <a:pt x="123" y="309"/>
                </a:lnTo>
                <a:lnTo>
                  <a:pt x="109" y="306"/>
                </a:lnTo>
                <a:lnTo>
                  <a:pt x="98" y="285"/>
                </a:lnTo>
                <a:lnTo>
                  <a:pt x="89" y="279"/>
                </a:lnTo>
                <a:lnTo>
                  <a:pt x="84" y="270"/>
                </a:lnTo>
                <a:lnTo>
                  <a:pt x="71" y="260"/>
                </a:lnTo>
                <a:lnTo>
                  <a:pt x="66" y="261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4" name="Freeform 46">
            <a:extLst>
              <a:ext uri="{FF2B5EF4-FFF2-40B4-BE49-F238E27FC236}">
                <a16:creationId xmlns:a16="http://schemas.microsoft.com/office/drawing/2014/main" id="{F9AD3006-DB15-95F0-5B6C-DEDAD95C1305}"/>
              </a:ext>
            </a:extLst>
          </p:cNvPr>
          <p:cNvSpPr>
            <a:spLocks/>
          </p:cNvSpPr>
          <p:nvPr/>
        </p:nvSpPr>
        <p:spPr bwMode="auto">
          <a:xfrm>
            <a:off x="1749358" y="3646725"/>
            <a:ext cx="71438" cy="75010"/>
          </a:xfrm>
          <a:custGeom>
            <a:avLst/>
            <a:gdLst>
              <a:gd name="T0" fmla="*/ 51 w 60"/>
              <a:gd name="T1" fmla="*/ 63 h 63"/>
              <a:gd name="T2" fmla="*/ 41 w 60"/>
              <a:gd name="T3" fmla="*/ 58 h 63"/>
              <a:gd name="T4" fmla="*/ 38 w 60"/>
              <a:gd name="T5" fmla="*/ 53 h 63"/>
              <a:gd name="T6" fmla="*/ 40 w 60"/>
              <a:gd name="T7" fmla="*/ 50 h 63"/>
              <a:gd name="T8" fmla="*/ 40 w 60"/>
              <a:gd name="T9" fmla="*/ 45 h 63"/>
              <a:gd name="T10" fmla="*/ 35 w 60"/>
              <a:gd name="T11" fmla="*/ 40 h 63"/>
              <a:gd name="T12" fmla="*/ 28 w 60"/>
              <a:gd name="T13" fmla="*/ 36 h 63"/>
              <a:gd name="T14" fmla="*/ 22 w 60"/>
              <a:gd name="T15" fmla="*/ 34 h 63"/>
              <a:gd name="T16" fmla="*/ 21 w 60"/>
              <a:gd name="T17" fmla="*/ 28 h 63"/>
              <a:gd name="T18" fmla="*/ 17 w 60"/>
              <a:gd name="T19" fmla="*/ 24 h 63"/>
              <a:gd name="T20" fmla="*/ 18 w 60"/>
              <a:gd name="T21" fmla="*/ 30 h 63"/>
              <a:gd name="T22" fmla="*/ 14 w 60"/>
              <a:gd name="T23" fmla="*/ 35 h 63"/>
              <a:gd name="T24" fmla="*/ 10 w 60"/>
              <a:gd name="T25" fmla="*/ 29 h 63"/>
              <a:gd name="T26" fmla="*/ 4 w 60"/>
              <a:gd name="T27" fmla="*/ 27 h 63"/>
              <a:gd name="T28" fmla="*/ 2 w 60"/>
              <a:gd name="T29" fmla="*/ 23 h 63"/>
              <a:gd name="T30" fmla="*/ 2 w 60"/>
              <a:gd name="T31" fmla="*/ 17 h 63"/>
              <a:gd name="T32" fmla="*/ 5 w 60"/>
              <a:gd name="T33" fmla="*/ 10 h 63"/>
              <a:gd name="T34" fmla="*/ 0 w 60"/>
              <a:gd name="T35" fmla="*/ 7 h 63"/>
              <a:gd name="T36" fmla="*/ 5 w 60"/>
              <a:gd name="T37" fmla="*/ 3 h 63"/>
              <a:gd name="T38" fmla="*/ 8 w 60"/>
              <a:gd name="T39" fmla="*/ 0 h 63"/>
              <a:gd name="T40" fmla="*/ 19 w 60"/>
              <a:gd name="T41" fmla="*/ 6 h 63"/>
              <a:gd name="T42" fmla="*/ 24 w 60"/>
              <a:gd name="T43" fmla="*/ 3 h 63"/>
              <a:gd name="T44" fmla="*/ 29 w 60"/>
              <a:gd name="T45" fmla="*/ 5 h 63"/>
              <a:gd name="T46" fmla="*/ 32 w 60"/>
              <a:gd name="T47" fmla="*/ 9 h 63"/>
              <a:gd name="T48" fmla="*/ 37 w 60"/>
              <a:gd name="T49" fmla="*/ 11 h 63"/>
              <a:gd name="T50" fmla="*/ 42 w 60"/>
              <a:gd name="T51" fmla="*/ 6 h 63"/>
              <a:gd name="T52" fmla="*/ 46 w 60"/>
              <a:gd name="T53" fmla="*/ 17 h 63"/>
              <a:gd name="T54" fmla="*/ 52 w 60"/>
              <a:gd name="T55" fmla="*/ 26 h 63"/>
              <a:gd name="T56" fmla="*/ 60 w 60"/>
              <a:gd name="T57" fmla="*/ 35 h 63"/>
              <a:gd name="T58" fmla="*/ 53 w 60"/>
              <a:gd name="T59" fmla="*/ 36 h 63"/>
              <a:gd name="T60" fmla="*/ 53 w 60"/>
              <a:gd name="T61" fmla="*/ 45 h 63"/>
              <a:gd name="T62" fmla="*/ 57 w 60"/>
              <a:gd name="T63" fmla="*/ 48 h 63"/>
              <a:gd name="T64" fmla="*/ 54 w 60"/>
              <a:gd name="T65" fmla="*/ 51 h 63"/>
              <a:gd name="T66" fmla="*/ 54 w 60"/>
              <a:gd name="T67" fmla="*/ 54 h 63"/>
              <a:gd name="T68" fmla="*/ 52 w 60"/>
              <a:gd name="T69" fmla="*/ 58 h 63"/>
              <a:gd name="T70" fmla="*/ 51 w 60"/>
              <a:gd name="T7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3">
                <a:moveTo>
                  <a:pt x="51" y="63"/>
                </a:moveTo>
                <a:lnTo>
                  <a:pt x="41" y="58"/>
                </a:lnTo>
                <a:lnTo>
                  <a:pt x="38" y="53"/>
                </a:lnTo>
                <a:lnTo>
                  <a:pt x="40" y="50"/>
                </a:lnTo>
                <a:lnTo>
                  <a:pt x="40" y="45"/>
                </a:lnTo>
                <a:lnTo>
                  <a:pt x="35" y="40"/>
                </a:lnTo>
                <a:lnTo>
                  <a:pt x="28" y="36"/>
                </a:lnTo>
                <a:lnTo>
                  <a:pt x="22" y="34"/>
                </a:lnTo>
                <a:lnTo>
                  <a:pt x="21" y="28"/>
                </a:lnTo>
                <a:lnTo>
                  <a:pt x="17" y="24"/>
                </a:lnTo>
                <a:lnTo>
                  <a:pt x="18" y="30"/>
                </a:lnTo>
                <a:lnTo>
                  <a:pt x="14" y="35"/>
                </a:lnTo>
                <a:lnTo>
                  <a:pt x="10" y="29"/>
                </a:lnTo>
                <a:lnTo>
                  <a:pt x="4" y="27"/>
                </a:lnTo>
                <a:lnTo>
                  <a:pt x="2" y="23"/>
                </a:lnTo>
                <a:lnTo>
                  <a:pt x="2" y="17"/>
                </a:lnTo>
                <a:lnTo>
                  <a:pt x="5" y="10"/>
                </a:lnTo>
                <a:lnTo>
                  <a:pt x="0" y="7"/>
                </a:lnTo>
                <a:lnTo>
                  <a:pt x="5" y="3"/>
                </a:lnTo>
                <a:lnTo>
                  <a:pt x="8" y="0"/>
                </a:lnTo>
                <a:lnTo>
                  <a:pt x="19" y="6"/>
                </a:lnTo>
                <a:lnTo>
                  <a:pt x="24" y="3"/>
                </a:lnTo>
                <a:lnTo>
                  <a:pt x="29" y="5"/>
                </a:lnTo>
                <a:lnTo>
                  <a:pt x="32" y="9"/>
                </a:lnTo>
                <a:lnTo>
                  <a:pt x="37" y="11"/>
                </a:lnTo>
                <a:lnTo>
                  <a:pt x="42" y="6"/>
                </a:lnTo>
                <a:lnTo>
                  <a:pt x="46" y="17"/>
                </a:lnTo>
                <a:lnTo>
                  <a:pt x="52" y="26"/>
                </a:lnTo>
                <a:lnTo>
                  <a:pt x="60" y="35"/>
                </a:lnTo>
                <a:lnTo>
                  <a:pt x="53" y="36"/>
                </a:lnTo>
                <a:lnTo>
                  <a:pt x="53" y="45"/>
                </a:lnTo>
                <a:lnTo>
                  <a:pt x="57" y="48"/>
                </a:lnTo>
                <a:lnTo>
                  <a:pt x="54" y="51"/>
                </a:lnTo>
                <a:lnTo>
                  <a:pt x="54" y="54"/>
                </a:lnTo>
                <a:lnTo>
                  <a:pt x="52" y="58"/>
                </a:lnTo>
                <a:lnTo>
                  <a:pt x="51" y="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5" name="Freeform 47">
            <a:extLst>
              <a:ext uri="{FF2B5EF4-FFF2-40B4-BE49-F238E27FC236}">
                <a16:creationId xmlns:a16="http://schemas.microsoft.com/office/drawing/2014/main" id="{0B49C8F4-D6BB-E942-5A36-9290F42EC208}"/>
              </a:ext>
            </a:extLst>
          </p:cNvPr>
          <p:cNvSpPr>
            <a:spLocks/>
          </p:cNvSpPr>
          <p:nvPr/>
        </p:nvSpPr>
        <p:spPr bwMode="auto">
          <a:xfrm>
            <a:off x="1800555" y="3351448"/>
            <a:ext cx="226219" cy="82154"/>
          </a:xfrm>
          <a:custGeom>
            <a:avLst/>
            <a:gdLst>
              <a:gd name="T0" fmla="*/ 53 w 190"/>
              <a:gd name="T1" fmla="*/ 0 h 69"/>
              <a:gd name="T2" fmla="*/ 68 w 190"/>
              <a:gd name="T3" fmla="*/ 1 h 69"/>
              <a:gd name="T4" fmla="*/ 82 w 190"/>
              <a:gd name="T5" fmla="*/ 1 h 69"/>
              <a:gd name="T6" fmla="*/ 98 w 190"/>
              <a:gd name="T7" fmla="*/ 8 h 69"/>
              <a:gd name="T8" fmla="*/ 104 w 190"/>
              <a:gd name="T9" fmla="*/ 16 h 69"/>
              <a:gd name="T10" fmla="*/ 121 w 190"/>
              <a:gd name="T11" fmla="*/ 14 h 69"/>
              <a:gd name="T12" fmla="*/ 127 w 190"/>
              <a:gd name="T13" fmla="*/ 19 h 69"/>
              <a:gd name="T14" fmla="*/ 140 w 190"/>
              <a:gd name="T15" fmla="*/ 31 h 69"/>
              <a:gd name="T16" fmla="*/ 150 w 190"/>
              <a:gd name="T17" fmla="*/ 41 h 69"/>
              <a:gd name="T18" fmla="*/ 156 w 190"/>
              <a:gd name="T19" fmla="*/ 40 h 69"/>
              <a:gd name="T20" fmla="*/ 166 w 190"/>
              <a:gd name="T21" fmla="*/ 45 h 69"/>
              <a:gd name="T22" fmla="*/ 164 w 190"/>
              <a:gd name="T23" fmla="*/ 51 h 69"/>
              <a:gd name="T24" fmla="*/ 177 w 190"/>
              <a:gd name="T25" fmla="*/ 51 h 69"/>
              <a:gd name="T26" fmla="*/ 190 w 190"/>
              <a:gd name="T27" fmla="*/ 60 h 69"/>
              <a:gd name="T28" fmla="*/ 187 w 190"/>
              <a:gd name="T29" fmla="*/ 65 h 69"/>
              <a:gd name="T30" fmla="*/ 175 w 190"/>
              <a:gd name="T31" fmla="*/ 67 h 69"/>
              <a:gd name="T32" fmla="*/ 163 w 190"/>
              <a:gd name="T33" fmla="*/ 68 h 69"/>
              <a:gd name="T34" fmla="*/ 151 w 190"/>
              <a:gd name="T35" fmla="*/ 67 h 69"/>
              <a:gd name="T36" fmla="*/ 124 w 190"/>
              <a:gd name="T37" fmla="*/ 69 h 69"/>
              <a:gd name="T38" fmla="*/ 138 w 190"/>
              <a:gd name="T39" fmla="*/ 57 h 69"/>
              <a:gd name="T40" fmla="*/ 131 w 190"/>
              <a:gd name="T41" fmla="*/ 52 h 69"/>
              <a:gd name="T42" fmla="*/ 120 w 190"/>
              <a:gd name="T43" fmla="*/ 50 h 69"/>
              <a:gd name="T44" fmla="*/ 114 w 190"/>
              <a:gd name="T45" fmla="*/ 45 h 69"/>
              <a:gd name="T46" fmla="*/ 112 w 190"/>
              <a:gd name="T47" fmla="*/ 33 h 69"/>
              <a:gd name="T48" fmla="*/ 101 w 190"/>
              <a:gd name="T49" fmla="*/ 34 h 69"/>
              <a:gd name="T50" fmla="*/ 86 w 190"/>
              <a:gd name="T51" fmla="*/ 28 h 69"/>
              <a:gd name="T52" fmla="*/ 81 w 190"/>
              <a:gd name="T53" fmla="*/ 24 h 69"/>
              <a:gd name="T54" fmla="*/ 58 w 190"/>
              <a:gd name="T55" fmla="*/ 20 h 69"/>
              <a:gd name="T56" fmla="*/ 52 w 190"/>
              <a:gd name="T57" fmla="*/ 16 h 69"/>
              <a:gd name="T58" fmla="*/ 60 w 190"/>
              <a:gd name="T59" fmla="*/ 11 h 69"/>
              <a:gd name="T60" fmla="*/ 42 w 190"/>
              <a:gd name="T61" fmla="*/ 10 h 69"/>
              <a:gd name="T62" fmla="*/ 28 w 190"/>
              <a:gd name="T63" fmla="*/ 21 h 69"/>
              <a:gd name="T64" fmla="*/ 20 w 190"/>
              <a:gd name="T65" fmla="*/ 21 h 69"/>
              <a:gd name="T66" fmla="*/ 17 w 190"/>
              <a:gd name="T67" fmla="*/ 26 h 69"/>
              <a:gd name="T68" fmla="*/ 7 w 190"/>
              <a:gd name="T69" fmla="*/ 28 h 69"/>
              <a:gd name="T70" fmla="*/ 0 w 190"/>
              <a:gd name="T71" fmla="*/ 27 h 69"/>
              <a:gd name="T72" fmla="*/ 11 w 190"/>
              <a:gd name="T73" fmla="*/ 20 h 69"/>
              <a:gd name="T74" fmla="*/ 16 w 190"/>
              <a:gd name="T75" fmla="*/ 13 h 69"/>
              <a:gd name="T76" fmla="*/ 25 w 190"/>
              <a:gd name="T77" fmla="*/ 8 h 69"/>
              <a:gd name="T78" fmla="*/ 34 w 190"/>
              <a:gd name="T79" fmla="*/ 4 h 69"/>
              <a:gd name="T80" fmla="*/ 48 w 190"/>
              <a:gd name="T81" fmla="*/ 2 h 69"/>
              <a:gd name="T82" fmla="*/ 53 w 190"/>
              <a:gd name="T8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0" h="69">
                <a:moveTo>
                  <a:pt x="53" y="0"/>
                </a:moveTo>
                <a:lnTo>
                  <a:pt x="68" y="1"/>
                </a:lnTo>
                <a:lnTo>
                  <a:pt x="82" y="1"/>
                </a:lnTo>
                <a:lnTo>
                  <a:pt x="98" y="8"/>
                </a:lnTo>
                <a:lnTo>
                  <a:pt x="104" y="16"/>
                </a:lnTo>
                <a:lnTo>
                  <a:pt x="121" y="14"/>
                </a:lnTo>
                <a:lnTo>
                  <a:pt x="127" y="19"/>
                </a:lnTo>
                <a:lnTo>
                  <a:pt x="140" y="31"/>
                </a:lnTo>
                <a:lnTo>
                  <a:pt x="150" y="41"/>
                </a:lnTo>
                <a:lnTo>
                  <a:pt x="156" y="40"/>
                </a:lnTo>
                <a:lnTo>
                  <a:pt x="166" y="45"/>
                </a:lnTo>
                <a:lnTo>
                  <a:pt x="164" y="51"/>
                </a:lnTo>
                <a:lnTo>
                  <a:pt x="177" y="51"/>
                </a:lnTo>
                <a:lnTo>
                  <a:pt x="190" y="60"/>
                </a:lnTo>
                <a:lnTo>
                  <a:pt x="187" y="65"/>
                </a:lnTo>
                <a:lnTo>
                  <a:pt x="175" y="67"/>
                </a:lnTo>
                <a:lnTo>
                  <a:pt x="163" y="68"/>
                </a:lnTo>
                <a:lnTo>
                  <a:pt x="151" y="67"/>
                </a:lnTo>
                <a:lnTo>
                  <a:pt x="124" y="69"/>
                </a:lnTo>
                <a:lnTo>
                  <a:pt x="138" y="57"/>
                </a:lnTo>
                <a:lnTo>
                  <a:pt x="131" y="52"/>
                </a:lnTo>
                <a:lnTo>
                  <a:pt x="120" y="50"/>
                </a:lnTo>
                <a:lnTo>
                  <a:pt x="114" y="45"/>
                </a:lnTo>
                <a:lnTo>
                  <a:pt x="112" y="33"/>
                </a:lnTo>
                <a:lnTo>
                  <a:pt x="101" y="34"/>
                </a:lnTo>
                <a:lnTo>
                  <a:pt x="86" y="28"/>
                </a:lnTo>
                <a:lnTo>
                  <a:pt x="81" y="24"/>
                </a:lnTo>
                <a:lnTo>
                  <a:pt x="58" y="20"/>
                </a:lnTo>
                <a:lnTo>
                  <a:pt x="52" y="16"/>
                </a:lnTo>
                <a:lnTo>
                  <a:pt x="60" y="11"/>
                </a:lnTo>
                <a:lnTo>
                  <a:pt x="42" y="10"/>
                </a:lnTo>
                <a:lnTo>
                  <a:pt x="28" y="21"/>
                </a:lnTo>
                <a:lnTo>
                  <a:pt x="20" y="21"/>
                </a:lnTo>
                <a:lnTo>
                  <a:pt x="17" y="26"/>
                </a:lnTo>
                <a:lnTo>
                  <a:pt x="7" y="28"/>
                </a:lnTo>
                <a:lnTo>
                  <a:pt x="0" y="27"/>
                </a:lnTo>
                <a:lnTo>
                  <a:pt x="11" y="20"/>
                </a:lnTo>
                <a:lnTo>
                  <a:pt x="16" y="13"/>
                </a:lnTo>
                <a:lnTo>
                  <a:pt x="25" y="8"/>
                </a:lnTo>
                <a:lnTo>
                  <a:pt x="34" y="4"/>
                </a:lnTo>
                <a:lnTo>
                  <a:pt x="48" y="2"/>
                </a:lnTo>
                <a:lnTo>
                  <a:pt x="53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6" name="Freeform 48">
            <a:extLst>
              <a:ext uri="{FF2B5EF4-FFF2-40B4-BE49-F238E27FC236}">
                <a16:creationId xmlns:a16="http://schemas.microsoft.com/office/drawing/2014/main" id="{8C60CAE1-2F7E-FD0E-42E7-768200A3642F}"/>
              </a:ext>
            </a:extLst>
          </p:cNvPr>
          <p:cNvSpPr>
            <a:spLocks/>
          </p:cNvSpPr>
          <p:nvPr/>
        </p:nvSpPr>
        <p:spPr bwMode="auto">
          <a:xfrm>
            <a:off x="4293724" y="3043077"/>
            <a:ext cx="36910" cy="16669"/>
          </a:xfrm>
          <a:custGeom>
            <a:avLst/>
            <a:gdLst>
              <a:gd name="T0" fmla="*/ 0 w 31"/>
              <a:gd name="T1" fmla="*/ 11 h 14"/>
              <a:gd name="T2" fmla="*/ 1 w 31"/>
              <a:gd name="T3" fmla="*/ 11 h 14"/>
              <a:gd name="T4" fmla="*/ 3 w 31"/>
              <a:gd name="T5" fmla="*/ 6 h 14"/>
              <a:gd name="T6" fmla="*/ 16 w 31"/>
              <a:gd name="T7" fmla="*/ 6 h 14"/>
              <a:gd name="T8" fmla="*/ 31 w 31"/>
              <a:gd name="T9" fmla="*/ 0 h 14"/>
              <a:gd name="T10" fmla="*/ 20 w 31"/>
              <a:gd name="T11" fmla="*/ 9 h 14"/>
              <a:gd name="T12" fmla="*/ 22 w 31"/>
              <a:gd name="T13" fmla="*/ 12 h 14"/>
              <a:gd name="T14" fmla="*/ 20 w 31"/>
              <a:gd name="T15" fmla="*/ 12 h 14"/>
              <a:gd name="T16" fmla="*/ 17 w 31"/>
              <a:gd name="T17" fmla="*/ 13 h 14"/>
              <a:gd name="T18" fmla="*/ 14 w 31"/>
              <a:gd name="T19" fmla="*/ 13 h 14"/>
              <a:gd name="T20" fmla="*/ 13 w 31"/>
              <a:gd name="T21" fmla="*/ 14 h 14"/>
              <a:gd name="T22" fmla="*/ 13 w 31"/>
              <a:gd name="T23" fmla="*/ 12 h 14"/>
              <a:gd name="T24" fmla="*/ 11 w 31"/>
              <a:gd name="T25" fmla="*/ 10 h 14"/>
              <a:gd name="T26" fmla="*/ 8 w 31"/>
              <a:gd name="T27" fmla="*/ 10 h 14"/>
              <a:gd name="T28" fmla="*/ 4 w 31"/>
              <a:gd name="T29" fmla="*/ 12 h 14"/>
              <a:gd name="T30" fmla="*/ 0 w 31"/>
              <a:gd name="T31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4">
                <a:moveTo>
                  <a:pt x="0" y="11"/>
                </a:moveTo>
                <a:lnTo>
                  <a:pt x="1" y="11"/>
                </a:lnTo>
                <a:lnTo>
                  <a:pt x="3" y="6"/>
                </a:lnTo>
                <a:lnTo>
                  <a:pt x="16" y="6"/>
                </a:lnTo>
                <a:lnTo>
                  <a:pt x="31" y="0"/>
                </a:lnTo>
                <a:lnTo>
                  <a:pt x="20" y="9"/>
                </a:lnTo>
                <a:lnTo>
                  <a:pt x="22" y="12"/>
                </a:lnTo>
                <a:lnTo>
                  <a:pt x="20" y="12"/>
                </a:lnTo>
                <a:lnTo>
                  <a:pt x="17" y="13"/>
                </a:lnTo>
                <a:lnTo>
                  <a:pt x="14" y="13"/>
                </a:lnTo>
                <a:lnTo>
                  <a:pt x="13" y="14"/>
                </a:lnTo>
                <a:lnTo>
                  <a:pt x="13" y="12"/>
                </a:lnTo>
                <a:lnTo>
                  <a:pt x="11" y="10"/>
                </a:lnTo>
                <a:lnTo>
                  <a:pt x="8" y="10"/>
                </a:lnTo>
                <a:lnTo>
                  <a:pt x="4" y="12"/>
                </a:lnTo>
                <a:lnTo>
                  <a:pt x="0" y="1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7" name="Freeform 49">
            <a:extLst>
              <a:ext uri="{FF2B5EF4-FFF2-40B4-BE49-F238E27FC236}">
                <a16:creationId xmlns:a16="http://schemas.microsoft.com/office/drawing/2014/main" id="{10036361-3A83-CEFC-EEB6-E988C202E855}"/>
              </a:ext>
            </a:extLst>
          </p:cNvPr>
          <p:cNvSpPr>
            <a:spLocks/>
          </p:cNvSpPr>
          <p:nvPr/>
        </p:nvSpPr>
        <p:spPr bwMode="auto">
          <a:xfrm>
            <a:off x="4284199" y="3054983"/>
            <a:ext cx="36910" cy="14288"/>
          </a:xfrm>
          <a:custGeom>
            <a:avLst/>
            <a:gdLst>
              <a:gd name="T0" fmla="*/ 30 w 31"/>
              <a:gd name="T1" fmla="*/ 2 h 12"/>
              <a:gd name="T2" fmla="*/ 31 w 31"/>
              <a:gd name="T3" fmla="*/ 4 h 12"/>
              <a:gd name="T4" fmla="*/ 14 w 31"/>
              <a:gd name="T5" fmla="*/ 12 h 12"/>
              <a:gd name="T6" fmla="*/ 5 w 31"/>
              <a:gd name="T7" fmla="*/ 10 h 12"/>
              <a:gd name="T8" fmla="*/ 0 w 31"/>
              <a:gd name="T9" fmla="*/ 2 h 12"/>
              <a:gd name="T10" fmla="*/ 8 w 31"/>
              <a:gd name="T11" fmla="*/ 1 h 12"/>
              <a:gd name="T12" fmla="*/ 12 w 31"/>
              <a:gd name="T13" fmla="*/ 2 h 12"/>
              <a:gd name="T14" fmla="*/ 16 w 31"/>
              <a:gd name="T15" fmla="*/ 0 h 12"/>
              <a:gd name="T16" fmla="*/ 19 w 31"/>
              <a:gd name="T17" fmla="*/ 0 h 12"/>
              <a:gd name="T18" fmla="*/ 21 w 31"/>
              <a:gd name="T19" fmla="*/ 2 h 12"/>
              <a:gd name="T20" fmla="*/ 21 w 31"/>
              <a:gd name="T21" fmla="*/ 4 h 12"/>
              <a:gd name="T22" fmla="*/ 22 w 31"/>
              <a:gd name="T23" fmla="*/ 3 h 12"/>
              <a:gd name="T24" fmla="*/ 25 w 31"/>
              <a:gd name="T25" fmla="*/ 3 h 12"/>
              <a:gd name="T26" fmla="*/ 28 w 31"/>
              <a:gd name="T27" fmla="*/ 2 h 12"/>
              <a:gd name="T28" fmla="*/ 30 w 31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" h="12">
                <a:moveTo>
                  <a:pt x="30" y="2"/>
                </a:moveTo>
                <a:lnTo>
                  <a:pt x="31" y="4"/>
                </a:lnTo>
                <a:lnTo>
                  <a:pt x="14" y="12"/>
                </a:lnTo>
                <a:lnTo>
                  <a:pt x="5" y="10"/>
                </a:lnTo>
                <a:lnTo>
                  <a:pt x="0" y="2"/>
                </a:lnTo>
                <a:lnTo>
                  <a:pt x="8" y="1"/>
                </a:lnTo>
                <a:lnTo>
                  <a:pt x="12" y="2"/>
                </a:lnTo>
                <a:lnTo>
                  <a:pt x="16" y="0"/>
                </a:lnTo>
                <a:lnTo>
                  <a:pt x="19" y="0"/>
                </a:lnTo>
                <a:lnTo>
                  <a:pt x="21" y="2"/>
                </a:lnTo>
                <a:lnTo>
                  <a:pt x="21" y="4"/>
                </a:lnTo>
                <a:lnTo>
                  <a:pt x="22" y="3"/>
                </a:lnTo>
                <a:lnTo>
                  <a:pt x="25" y="3"/>
                </a:lnTo>
                <a:lnTo>
                  <a:pt x="28" y="2"/>
                </a:lnTo>
                <a:lnTo>
                  <a:pt x="30" y="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8" name="Freeform 50">
            <a:extLst>
              <a:ext uri="{FF2B5EF4-FFF2-40B4-BE49-F238E27FC236}">
                <a16:creationId xmlns:a16="http://schemas.microsoft.com/office/drawing/2014/main" id="{A86F2238-F04D-28B4-A9F6-D403EC57EA63}"/>
              </a:ext>
            </a:extLst>
          </p:cNvPr>
          <p:cNvSpPr>
            <a:spLocks/>
          </p:cNvSpPr>
          <p:nvPr/>
        </p:nvSpPr>
        <p:spPr bwMode="auto">
          <a:xfrm>
            <a:off x="3852002" y="2665648"/>
            <a:ext cx="127397" cy="61913"/>
          </a:xfrm>
          <a:custGeom>
            <a:avLst/>
            <a:gdLst>
              <a:gd name="T0" fmla="*/ 79 w 107"/>
              <a:gd name="T1" fmla="*/ 51 h 52"/>
              <a:gd name="T2" fmla="*/ 71 w 107"/>
              <a:gd name="T3" fmla="*/ 48 h 52"/>
              <a:gd name="T4" fmla="*/ 63 w 107"/>
              <a:gd name="T5" fmla="*/ 49 h 52"/>
              <a:gd name="T6" fmla="*/ 50 w 107"/>
              <a:gd name="T7" fmla="*/ 43 h 52"/>
              <a:gd name="T8" fmla="*/ 45 w 107"/>
              <a:gd name="T9" fmla="*/ 44 h 52"/>
              <a:gd name="T10" fmla="*/ 37 w 107"/>
              <a:gd name="T11" fmla="*/ 52 h 52"/>
              <a:gd name="T12" fmla="*/ 24 w 107"/>
              <a:gd name="T13" fmla="*/ 46 h 52"/>
              <a:gd name="T14" fmla="*/ 14 w 107"/>
              <a:gd name="T15" fmla="*/ 37 h 52"/>
              <a:gd name="T16" fmla="*/ 6 w 107"/>
              <a:gd name="T17" fmla="*/ 32 h 52"/>
              <a:gd name="T18" fmla="*/ 4 w 107"/>
              <a:gd name="T19" fmla="*/ 24 h 52"/>
              <a:gd name="T20" fmla="*/ 0 w 107"/>
              <a:gd name="T21" fmla="*/ 18 h 52"/>
              <a:gd name="T22" fmla="*/ 12 w 107"/>
              <a:gd name="T23" fmla="*/ 13 h 52"/>
              <a:gd name="T24" fmla="*/ 17 w 107"/>
              <a:gd name="T25" fmla="*/ 8 h 52"/>
              <a:gd name="T26" fmla="*/ 28 w 107"/>
              <a:gd name="T27" fmla="*/ 4 h 52"/>
              <a:gd name="T28" fmla="*/ 32 w 107"/>
              <a:gd name="T29" fmla="*/ 0 h 52"/>
              <a:gd name="T30" fmla="*/ 36 w 107"/>
              <a:gd name="T31" fmla="*/ 3 h 52"/>
              <a:gd name="T32" fmla="*/ 43 w 107"/>
              <a:gd name="T33" fmla="*/ 1 h 52"/>
              <a:gd name="T34" fmla="*/ 51 w 107"/>
              <a:gd name="T35" fmla="*/ 7 h 52"/>
              <a:gd name="T36" fmla="*/ 63 w 107"/>
              <a:gd name="T37" fmla="*/ 9 h 52"/>
              <a:gd name="T38" fmla="*/ 63 w 107"/>
              <a:gd name="T39" fmla="*/ 15 h 52"/>
              <a:gd name="T40" fmla="*/ 72 w 107"/>
              <a:gd name="T41" fmla="*/ 19 h 52"/>
              <a:gd name="T42" fmla="*/ 74 w 107"/>
              <a:gd name="T43" fmla="*/ 14 h 52"/>
              <a:gd name="T44" fmla="*/ 85 w 107"/>
              <a:gd name="T45" fmla="*/ 16 h 52"/>
              <a:gd name="T46" fmla="*/ 87 w 107"/>
              <a:gd name="T47" fmla="*/ 22 h 52"/>
              <a:gd name="T48" fmla="*/ 99 w 107"/>
              <a:gd name="T49" fmla="*/ 23 h 52"/>
              <a:gd name="T50" fmla="*/ 107 w 107"/>
              <a:gd name="T51" fmla="*/ 33 h 52"/>
              <a:gd name="T52" fmla="*/ 103 w 107"/>
              <a:gd name="T53" fmla="*/ 33 h 52"/>
              <a:gd name="T54" fmla="*/ 100 w 107"/>
              <a:gd name="T55" fmla="*/ 37 h 52"/>
              <a:gd name="T56" fmla="*/ 97 w 107"/>
              <a:gd name="T57" fmla="*/ 38 h 52"/>
              <a:gd name="T58" fmla="*/ 96 w 107"/>
              <a:gd name="T59" fmla="*/ 42 h 52"/>
              <a:gd name="T60" fmla="*/ 93 w 107"/>
              <a:gd name="T61" fmla="*/ 43 h 52"/>
              <a:gd name="T62" fmla="*/ 93 w 107"/>
              <a:gd name="T63" fmla="*/ 45 h 52"/>
              <a:gd name="T64" fmla="*/ 88 w 107"/>
              <a:gd name="T65" fmla="*/ 47 h 52"/>
              <a:gd name="T66" fmla="*/ 80 w 107"/>
              <a:gd name="T67" fmla="*/ 47 h 52"/>
              <a:gd name="T68" fmla="*/ 79 w 107"/>
              <a:gd name="T69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7" h="52">
                <a:moveTo>
                  <a:pt x="79" y="51"/>
                </a:moveTo>
                <a:lnTo>
                  <a:pt x="71" y="48"/>
                </a:lnTo>
                <a:lnTo>
                  <a:pt x="63" y="49"/>
                </a:lnTo>
                <a:lnTo>
                  <a:pt x="50" y="43"/>
                </a:lnTo>
                <a:lnTo>
                  <a:pt x="45" y="44"/>
                </a:lnTo>
                <a:lnTo>
                  <a:pt x="37" y="52"/>
                </a:lnTo>
                <a:lnTo>
                  <a:pt x="24" y="46"/>
                </a:lnTo>
                <a:lnTo>
                  <a:pt x="14" y="37"/>
                </a:lnTo>
                <a:lnTo>
                  <a:pt x="6" y="32"/>
                </a:lnTo>
                <a:lnTo>
                  <a:pt x="4" y="24"/>
                </a:lnTo>
                <a:lnTo>
                  <a:pt x="0" y="18"/>
                </a:lnTo>
                <a:lnTo>
                  <a:pt x="12" y="13"/>
                </a:lnTo>
                <a:lnTo>
                  <a:pt x="17" y="8"/>
                </a:lnTo>
                <a:lnTo>
                  <a:pt x="28" y="4"/>
                </a:lnTo>
                <a:lnTo>
                  <a:pt x="32" y="0"/>
                </a:lnTo>
                <a:lnTo>
                  <a:pt x="36" y="3"/>
                </a:lnTo>
                <a:lnTo>
                  <a:pt x="43" y="1"/>
                </a:lnTo>
                <a:lnTo>
                  <a:pt x="51" y="7"/>
                </a:lnTo>
                <a:lnTo>
                  <a:pt x="63" y="9"/>
                </a:lnTo>
                <a:lnTo>
                  <a:pt x="63" y="15"/>
                </a:lnTo>
                <a:lnTo>
                  <a:pt x="72" y="19"/>
                </a:lnTo>
                <a:lnTo>
                  <a:pt x="74" y="14"/>
                </a:lnTo>
                <a:lnTo>
                  <a:pt x="85" y="16"/>
                </a:lnTo>
                <a:lnTo>
                  <a:pt x="87" y="22"/>
                </a:lnTo>
                <a:lnTo>
                  <a:pt x="99" y="23"/>
                </a:lnTo>
                <a:lnTo>
                  <a:pt x="107" y="33"/>
                </a:lnTo>
                <a:lnTo>
                  <a:pt x="103" y="33"/>
                </a:lnTo>
                <a:lnTo>
                  <a:pt x="100" y="37"/>
                </a:lnTo>
                <a:lnTo>
                  <a:pt x="97" y="38"/>
                </a:lnTo>
                <a:lnTo>
                  <a:pt x="96" y="42"/>
                </a:lnTo>
                <a:lnTo>
                  <a:pt x="93" y="43"/>
                </a:lnTo>
                <a:lnTo>
                  <a:pt x="93" y="45"/>
                </a:lnTo>
                <a:lnTo>
                  <a:pt x="88" y="47"/>
                </a:lnTo>
                <a:lnTo>
                  <a:pt x="80" y="47"/>
                </a:lnTo>
                <a:lnTo>
                  <a:pt x="79" y="5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9" name="Freeform 51">
            <a:extLst>
              <a:ext uri="{FF2B5EF4-FFF2-40B4-BE49-F238E27FC236}">
                <a16:creationId xmlns:a16="http://schemas.microsoft.com/office/drawing/2014/main" id="{EB7C7B24-AD84-E680-5076-22A2846F8B01}"/>
              </a:ext>
            </a:extLst>
          </p:cNvPr>
          <p:cNvSpPr>
            <a:spLocks/>
          </p:cNvSpPr>
          <p:nvPr/>
        </p:nvSpPr>
        <p:spPr bwMode="auto">
          <a:xfrm>
            <a:off x="3732939" y="2573971"/>
            <a:ext cx="170260" cy="184547"/>
          </a:xfrm>
          <a:custGeom>
            <a:avLst/>
            <a:gdLst>
              <a:gd name="T0" fmla="*/ 58 w 143"/>
              <a:gd name="T1" fmla="*/ 0 h 155"/>
              <a:gd name="T2" fmla="*/ 59 w 143"/>
              <a:gd name="T3" fmla="*/ 8 h 155"/>
              <a:gd name="T4" fmla="*/ 75 w 143"/>
              <a:gd name="T5" fmla="*/ 12 h 155"/>
              <a:gd name="T6" fmla="*/ 75 w 143"/>
              <a:gd name="T7" fmla="*/ 20 h 155"/>
              <a:gd name="T8" fmla="*/ 90 w 143"/>
              <a:gd name="T9" fmla="*/ 16 h 155"/>
              <a:gd name="T10" fmla="*/ 99 w 143"/>
              <a:gd name="T11" fmla="*/ 10 h 155"/>
              <a:gd name="T12" fmla="*/ 117 w 143"/>
              <a:gd name="T13" fmla="*/ 18 h 155"/>
              <a:gd name="T14" fmla="*/ 125 w 143"/>
              <a:gd name="T15" fmla="*/ 25 h 155"/>
              <a:gd name="T16" fmla="*/ 129 w 143"/>
              <a:gd name="T17" fmla="*/ 35 h 155"/>
              <a:gd name="T18" fmla="*/ 125 w 143"/>
              <a:gd name="T19" fmla="*/ 40 h 155"/>
              <a:gd name="T20" fmla="*/ 131 w 143"/>
              <a:gd name="T21" fmla="*/ 47 h 155"/>
              <a:gd name="T22" fmla="*/ 136 w 143"/>
              <a:gd name="T23" fmla="*/ 58 h 155"/>
              <a:gd name="T24" fmla="*/ 136 w 143"/>
              <a:gd name="T25" fmla="*/ 65 h 155"/>
              <a:gd name="T26" fmla="*/ 143 w 143"/>
              <a:gd name="T27" fmla="*/ 78 h 155"/>
              <a:gd name="T28" fmla="*/ 136 w 143"/>
              <a:gd name="T29" fmla="*/ 80 h 155"/>
              <a:gd name="T30" fmla="*/ 132 w 143"/>
              <a:gd name="T31" fmla="*/ 77 h 155"/>
              <a:gd name="T32" fmla="*/ 128 w 143"/>
              <a:gd name="T33" fmla="*/ 81 h 155"/>
              <a:gd name="T34" fmla="*/ 117 w 143"/>
              <a:gd name="T35" fmla="*/ 85 h 155"/>
              <a:gd name="T36" fmla="*/ 112 w 143"/>
              <a:gd name="T37" fmla="*/ 90 h 155"/>
              <a:gd name="T38" fmla="*/ 100 w 143"/>
              <a:gd name="T39" fmla="*/ 95 h 155"/>
              <a:gd name="T40" fmla="*/ 104 w 143"/>
              <a:gd name="T41" fmla="*/ 101 h 155"/>
              <a:gd name="T42" fmla="*/ 106 w 143"/>
              <a:gd name="T43" fmla="*/ 109 h 155"/>
              <a:gd name="T44" fmla="*/ 114 w 143"/>
              <a:gd name="T45" fmla="*/ 114 h 155"/>
              <a:gd name="T46" fmla="*/ 124 w 143"/>
              <a:gd name="T47" fmla="*/ 123 h 155"/>
              <a:gd name="T48" fmla="*/ 119 w 143"/>
              <a:gd name="T49" fmla="*/ 132 h 155"/>
              <a:gd name="T50" fmla="*/ 113 w 143"/>
              <a:gd name="T51" fmla="*/ 135 h 155"/>
              <a:gd name="T52" fmla="*/ 117 w 143"/>
              <a:gd name="T53" fmla="*/ 148 h 155"/>
              <a:gd name="T54" fmla="*/ 115 w 143"/>
              <a:gd name="T55" fmla="*/ 151 h 155"/>
              <a:gd name="T56" fmla="*/ 110 w 143"/>
              <a:gd name="T57" fmla="*/ 147 h 155"/>
              <a:gd name="T58" fmla="*/ 102 w 143"/>
              <a:gd name="T59" fmla="*/ 147 h 155"/>
              <a:gd name="T60" fmla="*/ 91 w 143"/>
              <a:gd name="T61" fmla="*/ 150 h 155"/>
              <a:gd name="T62" fmla="*/ 76 w 143"/>
              <a:gd name="T63" fmla="*/ 149 h 155"/>
              <a:gd name="T64" fmla="*/ 75 w 143"/>
              <a:gd name="T65" fmla="*/ 155 h 155"/>
              <a:gd name="T66" fmla="*/ 66 w 143"/>
              <a:gd name="T67" fmla="*/ 149 h 155"/>
              <a:gd name="T68" fmla="*/ 61 w 143"/>
              <a:gd name="T69" fmla="*/ 150 h 155"/>
              <a:gd name="T70" fmla="*/ 44 w 143"/>
              <a:gd name="T71" fmla="*/ 144 h 155"/>
              <a:gd name="T72" fmla="*/ 40 w 143"/>
              <a:gd name="T73" fmla="*/ 148 h 155"/>
              <a:gd name="T74" fmla="*/ 26 w 143"/>
              <a:gd name="T75" fmla="*/ 148 h 155"/>
              <a:gd name="T76" fmla="*/ 28 w 143"/>
              <a:gd name="T77" fmla="*/ 134 h 155"/>
              <a:gd name="T78" fmla="*/ 35 w 143"/>
              <a:gd name="T79" fmla="*/ 120 h 155"/>
              <a:gd name="T80" fmla="*/ 12 w 143"/>
              <a:gd name="T81" fmla="*/ 116 h 155"/>
              <a:gd name="T82" fmla="*/ 4 w 143"/>
              <a:gd name="T83" fmla="*/ 111 h 155"/>
              <a:gd name="T84" fmla="*/ 5 w 143"/>
              <a:gd name="T85" fmla="*/ 102 h 155"/>
              <a:gd name="T86" fmla="*/ 2 w 143"/>
              <a:gd name="T87" fmla="*/ 97 h 155"/>
              <a:gd name="T88" fmla="*/ 3 w 143"/>
              <a:gd name="T89" fmla="*/ 84 h 155"/>
              <a:gd name="T90" fmla="*/ 0 w 143"/>
              <a:gd name="T91" fmla="*/ 63 h 155"/>
              <a:gd name="T92" fmla="*/ 9 w 143"/>
              <a:gd name="T93" fmla="*/ 63 h 155"/>
              <a:gd name="T94" fmla="*/ 13 w 143"/>
              <a:gd name="T95" fmla="*/ 55 h 155"/>
              <a:gd name="T96" fmla="*/ 16 w 143"/>
              <a:gd name="T97" fmla="*/ 37 h 155"/>
              <a:gd name="T98" fmla="*/ 13 w 143"/>
              <a:gd name="T99" fmla="*/ 30 h 155"/>
              <a:gd name="T100" fmla="*/ 16 w 143"/>
              <a:gd name="T101" fmla="*/ 26 h 155"/>
              <a:gd name="T102" fmla="*/ 29 w 143"/>
              <a:gd name="T103" fmla="*/ 25 h 155"/>
              <a:gd name="T104" fmla="*/ 32 w 143"/>
              <a:gd name="T105" fmla="*/ 29 h 155"/>
              <a:gd name="T106" fmla="*/ 42 w 143"/>
              <a:gd name="T107" fmla="*/ 19 h 155"/>
              <a:gd name="T108" fmla="*/ 38 w 143"/>
              <a:gd name="T109" fmla="*/ 12 h 155"/>
              <a:gd name="T110" fmla="*/ 36 w 143"/>
              <a:gd name="T111" fmla="*/ 1 h 155"/>
              <a:gd name="T112" fmla="*/ 48 w 143"/>
              <a:gd name="T113" fmla="*/ 3 h 155"/>
              <a:gd name="T114" fmla="*/ 58 w 143"/>
              <a:gd name="T115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3" h="155">
                <a:moveTo>
                  <a:pt x="58" y="0"/>
                </a:moveTo>
                <a:lnTo>
                  <a:pt x="59" y="8"/>
                </a:lnTo>
                <a:lnTo>
                  <a:pt x="75" y="12"/>
                </a:lnTo>
                <a:lnTo>
                  <a:pt x="75" y="20"/>
                </a:lnTo>
                <a:lnTo>
                  <a:pt x="90" y="16"/>
                </a:lnTo>
                <a:lnTo>
                  <a:pt x="99" y="10"/>
                </a:lnTo>
                <a:lnTo>
                  <a:pt x="117" y="18"/>
                </a:lnTo>
                <a:lnTo>
                  <a:pt x="125" y="25"/>
                </a:lnTo>
                <a:lnTo>
                  <a:pt x="129" y="35"/>
                </a:lnTo>
                <a:lnTo>
                  <a:pt x="125" y="40"/>
                </a:lnTo>
                <a:lnTo>
                  <a:pt x="131" y="47"/>
                </a:lnTo>
                <a:lnTo>
                  <a:pt x="136" y="58"/>
                </a:lnTo>
                <a:lnTo>
                  <a:pt x="136" y="65"/>
                </a:lnTo>
                <a:lnTo>
                  <a:pt x="143" y="78"/>
                </a:lnTo>
                <a:lnTo>
                  <a:pt x="136" y="80"/>
                </a:lnTo>
                <a:lnTo>
                  <a:pt x="132" y="77"/>
                </a:lnTo>
                <a:lnTo>
                  <a:pt x="128" y="81"/>
                </a:lnTo>
                <a:lnTo>
                  <a:pt x="117" y="85"/>
                </a:lnTo>
                <a:lnTo>
                  <a:pt x="112" y="90"/>
                </a:lnTo>
                <a:lnTo>
                  <a:pt x="100" y="95"/>
                </a:lnTo>
                <a:lnTo>
                  <a:pt x="104" y="101"/>
                </a:lnTo>
                <a:lnTo>
                  <a:pt x="106" y="109"/>
                </a:lnTo>
                <a:lnTo>
                  <a:pt x="114" y="114"/>
                </a:lnTo>
                <a:lnTo>
                  <a:pt x="124" y="123"/>
                </a:lnTo>
                <a:lnTo>
                  <a:pt x="119" y="132"/>
                </a:lnTo>
                <a:lnTo>
                  <a:pt x="113" y="135"/>
                </a:lnTo>
                <a:lnTo>
                  <a:pt x="117" y="148"/>
                </a:lnTo>
                <a:lnTo>
                  <a:pt x="115" y="151"/>
                </a:lnTo>
                <a:lnTo>
                  <a:pt x="110" y="147"/>
                </a:lnTo>
                <a:lnTo>
                  <a:pt x="102" y="147"/>
                </a:lnTo>
                <a:lnTo>
                  <a:pt x="91" y="150"/>
                </a:lnTo>
                <a:lnTo>
                  <a:pt x="76" y="149"/>
                </a:lnTo>
                <a:lnTo>
                  <a:pt x="75" y="155"/>
                </a:lnTo>
                <a:lnTo>
                  <a:pt x="66" y="149"/>
                </a:lnTo>
                <a:lnTo>
                  <a:pt x="61" y="150"/>
                </a:lnTo>
                <a:lnTo>
                  <a:pt x="44" y="144"/>
                </a:lnTo>
                <a:lnTo>
                  <a:pt x="40" y="148"/>
                </a:lnTo>
                <a:lnTo>
                  <a:pt x="26" y="148"/>
                </a:lnTo>
                <a:lnTo>
                  <a:pt x="28" y="134"/>
                </a:lnTo>
                <a:lnTo>
                  <a:pt x="35" y="120"/>
                </a:lnTo>
                <a:lnTo>
                  <a:pt x="12" y="116"/>
                </a:lnTo>
                <a:lnTo>
                  <a:pt x="4" y="111"/>
                </a:lnTo>
                <a:lnTo>
                  <a:pt x="5" y="102"/>
                </a:lnTo>
                <a:lnTo>
                  <a:pt x="2" y="97"/>
                </a:lnTo>
                <a:lnTo>
                  <a:pt x="3" y="84"/>
                </a:lnTo>
                <a:lnTo>
                  <a:pt x="0" y="63"/>
                </a:lnTo>
                <a:lnTo>
                  <a:pt x="9" y="63"/>
                </a:lnTo>
                <a:lnTo>
                  <a:pt x="13" y="55"/>
                </a:lnTo>
                <a:lnTo>
                  <a:pt x="16" y="37"/>
                </a:lnTo>
                <a:lnTo>
                  <a:pt x="13" y="30"/>
                </a:lnTo>
                <a:lnTo>
                  <a:pt x="16" y="26"/>
                </a:lnTo>
                <a:lnTo>
                  <a:pt x="29" y="25"/>
                </a:lnTo>
                <a:lnTo>
                  <a:pt x="32" y="29"/>
                </a:lnTo>
                <a:lnTo>
                  <a:pt x="42" y="19"/>
                </a:lnTo>
                <a:lnTo>
                  <a:pt x="38" y="12"/>
                </a:lnTo>
                <a:lnTo>
                  <a:pt x="36" y="1"/>
                </a:lnTo>
                <a:lnTo>
                  <a:pt x="48" y="3"/>
                </a:lnTo>
                <a:lnTo>
                  <a:pt x="58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0" name="Freeform 52">
            <a:extLst>
              <a:ext uri="{FF2B5EF4-FFF2-40B4-BE49-F238E27FC236}">
                <a16:creationId xmlns:a16="http://schemas.microsoft.com/office/drawing/2014/main" id="{1C65B4AF-6803-0239-BF3B-45C5CEC5E0F6}"/>
              </a:ext>
            </a:extLst>
          </p:cNvPr>
          <p:cNvSpPr>
            <a:spLocks/>
          </p:cNvSpPr>
          <p:nvPr/>
        </p:nvSpPr>
        <p:spPr bwMode="auto">
          <a:xfrm>
            <a:off x="4525896" y="3611005"/>
            <a:ext cx="35719" cy="42863"/>
          </a:xfrm>
          <a:custGeom>
            <a:avLst/>
            <a:gdLst>
              <a:gd name="T0" fmla="*/ 25 w 30"/>
              <a:gd name="T1" fmla="*/ 0 h 36"/>
              <a:gd name="T2" fmla="*/ 30 w 30"/>
              <a:gd name="T3" fmla="*/ 6 h 36"/>
              <a:gd name="T4" fmla="*/ 30 w 30"/>
              <a:gd name="T5" fmla="*/ 15 h 36"/>
              <a:gd name="T6" fmla="*/ 20 w 30"/>
              <a:gd name="T7" fmla="*/ 20 h 36"/>
              <a:gd name="T8" fmla="*/ 28 w 30"/>
              <a:gd name="T9" fmla="*/ 25 h 36"/>
              <a:gd name="T10" fmla="*/ 21 w 30"/>
              <a:gd name="T11" fmla="*/ 36 h 36"/>
              <a:gd name="T12" fmla="*/ 17 w 30"/>
              <a:gd name="T13" fmla="*/ 33 h 36"/>
              <a:gd name="T14" fmla="*/ 13 w 30"/>
              <a:gd name="T15" fmla="*/ 34 h 36"/>
              <a:gd name="T16" fmla="*/ 3 w 30"/>
              <a:gd name="T17" fmla="*/ 34 h 36"/>
              <a:gd name="T18" fmla="*/ 2 w 30"/>
              <a:gd name="T19" fmla="*/ 28 h 36"/>
              <a:gd name="T20" fmla="*/ 0 w 30"/>
              <a:gd name="T21" fmla="*/ 22 h 36"/>
              <a:gd name="T22" fmla="*/ 6 w 30"/>
              <a:gd name="T23" fmla="*/ 12 h 36"/>
              <a:gd name="T24" fmla="*/ 12 w 30"/>
              <a:gd name="T25" fmla="*/ 3 h 36"/>
              <a:gd name="T26" fmla="*/ 20 w 30"/>
              <a:gd name="T27" fmla="*/ 5 h 36"/>
              <a:gd name="T28" fmla="*/ 25 w 30"/>
              <a:gd name="T2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6">
                <a:moveTo>
                  <a:pt x="25" y="0"/>
                </a:moveTo>
                <a:lnTo>
                  <a:pt x="30" y="6"/>
                </a:lnTo>
                <a:lnTo>
                  <a:pt x="30" y="15"/>
                </a:lnTo>
                <a:lnTo>
                  <a:pt x="20" y="20"/>
                </a:lnTo>
                <a:lnTo>
                  <a:pt x="28" y="25"/>
                </a:lnTo>
                <a:lnTo>
                  <a:pt x="21" y="36"/>
                </a:lnTo>
                <a:lnTo>
                  <a:pt x="17" y="33"/>
                </a:lnTo>
                <a:lnTo>
                  <a:pt x="13" y="34"/>
                </a:lnTo>
                <a:lnTo>
                  <a:pt x="3" y="34"/>
                </a:lnTo>
                <a:lnTo>
                  <a:pt x="2" y="28"/>
                </a:lnTo>
                <a:lnTo>
                  <a:pt x="0" y="22"/>
                </a:lnTo>
                <a:lnTo>
                  <a:pt x="6" y="12"/>
                </a:lnTo>
                <a:lnTo>
                  <a:pt x="12" y="3"/>
                </a:lnTo>
                <a:lnTo>
                  <a:pt x="20" y="5"/>
                </a:lnTo>
                <a:lnTo>
                  <a:pt x="2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1" name="Freeform 53">
            <a:extLst>
              <a:ext uri="{FF2B5EF4-FFF2-40B4-BE49-F238E27FC236}">
                <a16:creationId xmlns:a16="http://schemas.microsoft.com/office/drawing/2014/main" id="{75BA17F2-2BFF-B89E-BA6D-0B07A9C5A9DA}"/>
              </a:ext>
            </a:extLst>
          </p:cNvPr>
          <p:cNvSpPr>
            <a:spLocks/>
          </p:cNvSpPr>
          <p:nvPr/>
        </p:nvSpPr>
        <p:spPr bwMode="auto">
          <a:xfrm>
            <a:off x="3818665" y="2547778"/>
            <a:ext cx="32147" cy="30956"/>
          </a:xfrm>
          <a:custGeom>
            <a:avLst/>
            <a:gdLst>
              <a:gd name="T0" fmla="*/ 27 w 27"/>
              <a:gd name="T1" fmla="*/ 10 h 26"/>
              <a:gd name="T2" fmla="*/ 20 w 27"/>
              <a:gd name="T3" fmla="*/ 26 h 26"/>
              <a:gd name="T4" fmla="*/ 3 w 27"/>
              <a:gd name="T5" fmla="*/ 15 h 26"/>
              <a:gd name="T6" fmla="*/ 0 w 27"/>
              <a:gd name="T7" fmla="*/ 6 h 26"/>
              <a:gd name="T8" fmla="*/ 22 w 27"/>
              <a:gd name="T9" fmla="*/ 0 h 26"/>
              <a:gd name="T10" fmla="*/ 27 w 27"/>
              <a:gd name="T11" fmla="*/ 1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26">
                <a:moveTo>
                  <a:pt x="27" y="10"/>
                </a:moveTo>
                <a:lnTo>
                  <a:pt x="20" y="26"/>
                </a:lnTo>
                <a:lnTo>
                  <a:pt x="3" y="15"/>
                </a:lnTo>
                <a:lnTo>
                  <a:pt x="0" y="6"/>
                </a:lnTo>
                <a:lnTo>
                  <a:pt x="22" y="0"/>
                </a:lnTo>
                <a:lnTo>
                  <a:pt x="27" y="1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8560CFDA-90B4-366C-86C1-631F931155D7}"/>
              </a:ext>
            </a:extLst>
          </p:cNvPr>
          <p:cNvSpPr>
            <a:spLocks/>
          </p:cNvSpPr>
          <p:nvPr/>
        </p:nvSpPr>
        <p:spPr bwMode="auto">
          <a:xfrm>
            <a:off x="3766277" y="2509677"/>
            <a:ext cx="51197" cy="67866"/>
          </a:xfrm>
          <a:custGeom>
            <a:avLst/>
            <a:gdLst>
              <a:gd name="T0" fmla="*/ 43 w 43"/>
              <a:gd name="T1" fmla="*/ 25 h 57"/>
              <a:gd name="T2" fmla="*/ 40 w 43"/>
              <a:gd name="T3" fmla="*/ 33 h 57"/>
              <a:gd name="T4" fmla="*/ 35 w 43"/>
              <a:gd name="T5" fmla="*/ 30 h 57"/>
              <a:gd name="T6" fmla="*/ 25 w 43"/>
              <a:gd name="T7" fmla="*/ 44 h 57"/>
              <a:gd name="T8" fmla="*/ 30 w 43"/>
              <a:gd name="T9" fmla="*/ 54 h 57"/>
              <a:gd name="T10" fmla="*/ 20 w 43"/>
              <a:gd name="T11" fmla="*/ 57 h 57"/>
              <a:gd name="T12" fmla="*/ 8 w 43"/>
              <a:gd name="T13" fmla="*/ 55 h 57"/>
              <a:gd name="T14" fmla="*/ 2 w 43"/>
              <a:gd name="T15" fmla="*/ 44 h 57"/>
              <a:gd name="T16" fmla="*/ 0 w 43"/>
              <a:gd name="T17" fmla="*/ 24 h 57"/>
              <a:gd name="T18" fmla="*/ 2 w 43"/>
              <a:gd name="T19" fmla="*/ 18 h 57"/>
              <a:gd name="T20" fmla="*/ 6 w 43"/>
              <a:gd name="T21" fmla="*/ 12 h 57"/>
              <a:gd name="T22" fmla="*/ 20 w 43"/>
              <a:gd name="T23" fmla="*/ 11 h 57"/>
              <a:gd name="T24" fmla="*/ 25 w 43"/>
              <a:gd name="T25" fmla="*/ 6 h 57"/>
              <a:gd name="T26" fmla="*/ 36 w 43"/>
              <a:gd name="T27" fmla="*/ 0 h 57"/>
              <a:gd name="T28" fmla="*/ 37 w 43"/>
              <a:gd name="T29" fmla="*/ 10 h 57"/>
              <a:gd name="T30" fmla="*/ 32 w 43"/>
              <a:gd name="T31" fmla="*/ 16 h 57"/>
              <a:gd name="T32" fmla="*/ 35 w 43"/>
              <a:gd name="T33" fmla="*/ 22 h 57"/>
              <a:gd name="T34" fmla="*/ 43 w 43"/>
              <a:gd name="T35" fmla="*/ 2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57">
                <a:moveTo>
                  <a:pt x="43" y="25"/>
                </a:moveTo>
                <a:lnTo>
                  <a:pt x="40" y="33"/>
                </a:lnTo>
                <a:lnTo>
                  <a:pt x="35" y="30"/>
                </a:lnTo>
                <a:lnTo>
                  <a:pt x="25" y="44"/>
                </a:lnTo>
                <a:lnTo>
                  <a:pt x="30" y="54"/>
                </a:lnTo>
                <a:lnTo>
                  <a:pt x="20" y="57"/>
                </a:lnTo>
                <a:lnTo>
                  <a:pt x="8" y="55"/>
                </a:lnTo>
                <a:lnTo>
                  <a:pt x="2" y="44"/>
                </a:lnTo>
                <a:lnTo>
                  <a:pt x="0" y="24"/>
                </a:lnTo>
                <a:lnTo>
                  <a:pt x="2" y="18"/>
                </a:lnTo>
                <a:lnTo>
                  <a:pt x="6" y="12"/>
                </a:lnTo>
                <a:lnTo>
                  <a:pt x="20" y="11"/>
                </a:lnTo>
                <a:lnTo>
                  <a:pt x="25" y="6"/>
                </a:lnTo>
                <a:lnTo>
                  <a:pt x="36" y="0"/>
                </a:lnTo>
                <a:lnTo>
                  <a:pt x="37" y="10"/>
                </a:lnTo>
                <a:lnTo>
                  <a:pt x="32" y="16"/>
                </a:lnTo>
                <a:lnTo>
                  <a:pt x="35" y="22"/>
                </a:lnTo>
                <a:lnTo>
                  <a:pt x="43" y="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3" name="Freeform 55">
            <a:extLst>
              <a:ext uri="{FF2B5EF4-FFF2-40B4-BE49-F238E27FC236}">
                <a16:creationId xmlns:a16="http://schemas.microsoft.com/office/drawing/2014/main" id="{ABDA2066-CC2C-0F53-EDEE-5456DA061825}"/>
              </a:ext>
            </a:extLst>
          </p:cNvPr>
          <p:cNvSpPr>
            <a:spLocks/>
          </p:cNvSpPr>
          <p:nvPr/>
        </p:nvSpPr>
        <p:spPr bwMode="auto">
          <a:xfrm>
            <a:off x="2069637" y="3432411"/>
            <a:ext cx="78581" cy="57150"/>
          </a:xfrm>
          <a:custGeom>
            <a:avLst/>
            <a:gdLst>
              <a:gd name="T0" fmla="*/ 7 w 66"/>
              <a:gd name="T1" fmla="*/ 4 h 48"/>
              <a:gd name="T2" fmla="*/ 10 w 66"/>
              <a:gd name="T3" fmla="*/ 0 h 48"/>
              <a:gd name="T4" fmla="*/ 24 w 66"/>
              <a:gd name="T5" fmla="*/ 0 h 48"/>
              <a:gd name="T6" fmla="*/ 34 w 66"/>
              <a:gd name="T7" fmla="*/ 6 h 48"/>
              <a:gd name="T8" fmla="*/ 39 w 66"/>
              <a:gd name="T9" fmla="*/ 5 h 48"/>
              <a:gd name="T10" fmla="*/ 41 w 66"/>
              <a:gd name="T11" fmla="*/ 13 h 48"/>
              <a:gd name="T12" fmla="*/ 51 w 66"/>
              <a:gd name="T13" fmla="*/ 12 h 48"/>
              <a:gd name="T14" fmla="*/ 50 w 66"/>
              <a:gd name="T15" fmla="*/ 18 h 48"/>
              <a:gd name="T16" fmla="*/ 58 w 66"/>
              <a:gd name="T17" fmla="*/ 19 h 48"/>
              <a:gd name="T18" fmla="*/ 66 w 66"/>
              <a:gd name="T19" fmla="*/ 27 h 48"/>
              <a:gd name="T20" fmla="*/ 58 w 66"/>
              <a:gd name="T21" fmla="*/ 35 h 48"/>
              <a:gd name="T22" fmla="*/ 50 w 66"/>
              <a:gd name="T23" fmla="*/ 31 h 48"/>
              <a:gd name="T24" fmla="*/ 42 w 66"/>
              <a:gd name="T25" fmla="*/ 31 h 48"/>
              <a:gd name="T26" fmla="*/ 36 w 66"/>
              <a:gd name="T27" fmla="*/ 30 h 48"/>
              <a:gd name="T28" fmla="*/ 32 w 66"/>
              <a:gd name="T29" fmla="*/ 34 h 48"/>
              <a:gd name="T30" fmla="*/ 25 w 66"/>
              <a:gd name="T31" fmla="*/ 36 h 48"/>
              <a:gd name="T32" fmla="*/ 23 w 66"/>
              <a:gd name="T33" fmla="*/ 30 h 48"/>
              <a:gd name="T34" fmla="*/ 17 w 66"/>
              <a:gd name="T35" fmla="*/ 34 h 48"/>
              <a:gd name="T36" fmla="*/ 8 w 66"/>
              <a:gd name="T37" fmla="*/ 48 h 48"/>
              <a:gd name="T38" fmla="*/ 4 w 66"/>
              <a:gd name="T39" fmla="*/ 44 h 48"/>
              <a:gd name="T40" fmla="*/ 3 w 66"/>
              <a:gd name="T41" fmla="*/ 39 h 48"/>
              <a:gd name="T42" fmla="*/ 4 w 66"/>
              <a:gd name="T43" fmla="*/ 33 h 48"/>
              <a:gd name="T44" fmla="*/ 0 w 66"/>
              <a:gd name="T45" fmla="*/ 27 h 48"/>
              <a:gd name="T46" fmla="*/ 5 w 66"/>
              <a:gd name="T47" fmla="*/ 23 h 48"/>
              <a:gd name="T48" fmla="*/ 8 w 66"/>
              <a:gd name="T49" fmla="*/ 15 h 48"/>
              <a:gd name="T50" fmla="*/ 7 w 66"/>
              <a:gd name="T51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48">
                <a:moveTo>
                  <a:pt x="7" y="4"/>
                </a:moveTo>
                <a:lnTo>
                  <a:pt x="10" y="0"/>
                </a:lnTo>
                <a:lnTo>
                  <a:pt x="24" y="0"/>
                </a:lnTo>
                <a:lnTo>
                  <a:pt x="34" y="6"/>
                </a:lnTo>
                <a:lnTo>
                  <a:pt x="39" y="5"/>
                </a:lnTo>
                <a:lnTo>
                  <a:pt x="41" y="13"/>
                </a:lnTo>
                <a:lnTo>
                  <a:pt x="51" y="12"/>
                </a:lnTo>
                <a:lnTo>
                  <a:pt x="50" y="18"/>
                </a:lnTo>
                <a:lnTo>
                  <a:pt x="58" y="19"/>
                </a:lnTo>
                <a:lnTo>
                  <a:pt x="66" y="27"/>
                </a:lnTo>
                <a:lnTo>
                  <a:pt x="58" y="35"/>
                </a:lnTo>
                <a:lnTo>
                  <a:pt x="50" y="31"/>
                </a:lnTo>
                <a:lnTo>
                  <a:pt x="42" y="31"/>
                </a:lnTo>
                <a:lnTo>
                  <a:pt x="36" y="30"/>
                </a:lnTo>
                <a:lnTo>
                  <a:pt x="32" y="34"/>
                </a:lnTo>
                <a:lnTo>
                  <a:pt x="25" y="36"/>
                </a:lnTo>
                <a:lnTo>
                  <a:pt x="23" y="30"/>
                </a:lnTo>
                <a:lnTo>
                  <a:pt x="17" y="34"/>
                </a:lnTo>
                <a:lnTo>
                  <a:pt x="8" y="48"/>
                </a:lnTo>
                <a:lnTo>
                  <a:pt x="4" y="44"/>
                </a:lnTo>
                <a:lnTo>
                  <a:pt x="3" y="39"/>
                </a:lnTo>
                <a:lnTo>
                  <a:pt x="4" y="33"/>
                </a:lnTo>
                <a:lnTo>
                  <a:pt x="0" y="27"/>
                </a:lnTo>
                <a:lnTo>
                  <a:pt x="5" y="23"/>
                </a:lnTo>
                <a:lnTo>
                  <a:pt x="8" y="15"/>
                </a:lnTo>
                <a:lnTo>
                  <a:pt x="7" y="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4" name="Freeform 56">
            <a:extLst>
              <a:ext uri="{FF2B5EF4-FFF2-40B4-BE49-F238E27FC236}">
                <a16:creationId xmlns:a16="http://schemas.microsoft.com/office/drawing/2014/main" id="{E91853EC-D9DE-872A-5767-CF31CF5B5780}"/>
              </a:ext>
            </a:extLst>
          </p:cNvPr>
          <p:cNvSpPr>
            <a:spLocks/>
          </p:cNvSpPr>
          <p:nvPr/>
        </p:nvSpPr>
        <p:spPr bwMode="auto">
          <a:xfrm>
            <a:off x="3436474" y="3007359"/>
            <a:ext cx="439341" cy="446485"/>
          </a:xfrm>
          <a:custGeom>
            <a:avLst/>
            <a:gdLst>
              <a:gd name="T0" fmla="*/ 369 w 369"/>
              <a:gd name="T1" fmla="*/ 283 h 375"/>
              <a:gd name="T2" fmla="*/ 309 w 369"/>
              <a:gd name="T3" fmla="*/ 322 h 375"/>
              <a:gd name="T4" fmla="*/ 257 w 369"/>
              <a:gd name="T5" fmla="*/ 363 h 375"/>
              <a:gd name="T6" fmla="*/ 231 w 369"/>
              <a:gd name="T7" fmla="*/ 372 h 375"/>
              <a:gd name="T8" fmla="*/ 211 w 369"/>
              <a:gd name="T9" fmla="*/ 375 h 375"/>
              <a:gd name="T10" fmla="*/ 211 w 369"/>
              <a:gd name="T11" fmla="*/ 361 h 375"/>
              <a:gd name="T12" fmla="*/ 203 w 369"/>
              <a:gd name="T13" fmla="*/ 358 h 375"/>
              <a:gd name="T14" fmla="*/ 191 w 369"/>
              <a:gd name="T15" fmla="*/ 352 h 375"/>
              <a:gd name="T16" fmla="*/ 187 w 369"/>
              <a:gd name="T17" fmla="*/ 342 h 375"/>
              <a:gd name="T18" fmla="*/ 126 w 369"/>
              <a:gd name="T19" fmla="*/ 297 h 375"/>
              <a:gd name="T20" fmla="*/ 66 w 369"/>
              <a:gd name="T21" fmla="*/ 252 h 375"/>
              <a:gd name="T22" fmla="*/ 0 w 369"/>
              <a:gd name="T23" fmla="*/ 201 h 375"/>
              <a:gd name="T24" fmla="*/ 1 w 369"/>
              <a:gd name="T25" fmla="*/ 197 h 375"/>
              <a:gd name="T26" fmla="*/ 1 w 369"/>
              <a:gd name="T27" fmla="*/ 196 h 375"/>
              <a:gd name="T28" fmla="*/ 1 w 369"/>
              <a:gd name="T29" fmla="*/ 171 h 375"/>
              <a:gd name="T30" fmla="*/ 30 w 369"/>
              <a:gd name="T31" fmla="*/ 156 h 375"/>
              <a:gd name="T32" fmla="*/ 48 w 369"/>
              <a:gd name="T33" fmla="*/ 153 h 375"/>
              <a:gd name="T34" fmla="*/ 62 w 369"/>
              <a:gd name="T35" fmla="*/ 147 h 375"/>
              <a:gd name="T36" fmla="*/ 69 w 369"/>
              <a:gd name="T37" fmla="*/ 137 h 375"/>
              <a:gd name="T38" fmla="*/ 90 w 369"/>
              <a:gd name="T39" fmla="*/ 129 h 375"/>
              <a:gd name="T40" fmla="*/ 91 w 369"/>
              <a:gd name="T41" fmla="*/ 113 h 375"/>
              <a:gd name="T42" fmla="*/ 101 w 369"/>
              <a:gd name="T43" fmla="*/ 112 h 375"/>
              <a:gd name="T44" fmla="*/ 109 w 369"/>
              <a:gd name="T45" fmla="*/ 104 h 375"/>
              <a:gd name="T46" fmla="*/ 132 w 369"/>
              <a:gd name="T47" fmla="*/ 100 h 375"/>
              <a:gd name="T48" fmla="*/ 135 w 369"/>
              <a:gd name="T49" fmla="*/ 92 h 375"/>
              <a:gd name="T50" fmla="*/ 130 w 369"/>
              <a:gd name="T51" fmla="*/ 88 h 375"/>
              <a:gd name="T52" fmla="*/ 124 w 369"/>
              <a:gd name="T53" fmla="*/ 66 h 375"/>
              <a:gd name="T54" fmla="*/ 123 w 369"/>
              <a:gd name="T55" fmla="*/ 53 h 375"/>
              <a:gd name="T56" fmla="*/ 117 w 369"/>
              <a:gd name="T57" fmla="*/ 40 h 375"/>
              <a:gd name="T58" fmla="*/ 134 w 369"/>
              <a:gd name="T59" fmla="*/ 29 h 375"/>
              <a:gd name="T60" fmla="*/ 152 w 369"/>
              <a:gd name="T61" fmla="*/ 25 h 375"/>
              <a:gd name="T62" fmla="*/ 163 w 369"/>
              <a:gd name="T63" fmla="*/ 17 h 375"/>
              <a:gd name="T64" fmla="*/ 179 w 369"/>
              <a:gd name="T65" fmla="*/ 11 h 375"/>
              <a:gd name="T66" fmla="*/ 209 w 369"/>
              <a:gd name="T67" fmla="*/ 7 h 375"/>
              <a:gd name="T68" fmla="*/ 237 w 369"/>
              <a:gd name="T69" fmla="*/ 5 h 375"/>
              <a:gd name="T70" fmla="*/ 246 w 369"/>
              <a:gd name="T71" fmla="*/ 8 h 375"/>
              <a:gd name="T72" fmla="*/ 262 w 369"/>
              <a:gd name="T73" fmla="*/ 0 h 375"/>
              <a:gd name="T74" fmla="*/ 280 w 369"/>
              <a:gd name="T75" fmla="*/ 0 h 375"/>
              <a:gd name="T76" fmla="*/ 287 w 369"/>
              <a:gd name="T77" fmla="*/ 5 h 375"/>
              <a:gd name="T78" fmla="*/ 299 w 369"/>
              <a:gd name="T79" fmla="*/ 3 h 375"/>
              <a:gd name="T80" fmla="*/ 296 w 369"/>
              <a:gd name="T81" fmla="*/ 14 h 375"/>
              <a:gd name="T82" fmla="*/ 299 w 369"/>
              <a:gd name="T83" fmla="*/ 34 h 375"/>
              <a:gd name="T84" fmla="*/ 295 w 369"/>
              <a:gd name="T85" fmla="*/ 51 h 375"/>
              <a:gd name="T86" fmla="*/ 285 w 369"/>
              <a:gd name="T87" fmla="*/ 62 h 375"/>
              <a:gd name="T88" fmla="*/ 287 w 369"/>
              <a:gd name="T89" fmla="*/ 78 h 375"/>
              <a:gd name="T90" fmla="*/ 302 w 369"/>
              <a:gd name="T91" fmla="*/ 90 h 375"/>
              <a:gd name="T92" fmla="*/ 302 w 369"/>
              <a:gd name="T93" fmla="*/ 95 h 375"/>
              <a:gd name="T94" fmla="*/ 313 w 369"/>
              <a:gd name="T95" fmla="*/ 104 h 375"/>
              <a:gd name="T96" fmla="*/ 321 w 369"/>
              <a:gd name="T97" fmla="*/ 141 h 375"/>
              <a:gd name="T98" fmla="*/ 327 w 369"/>
              <a:gd name="T99" fmla="*/ 159 h 375"/>
              <a:gd name="T100" fmla="*/ 329 w 369"/>
              <a:gd name="T101" fmla="*/ 169 h 375"/>
              <a:gd name="T102" fmla="*/ 326 w 369"/>
              <a:gd name="T103" fmla="*/ 186 h 375"/>
              <a:gd name="T104" fmla="*/ 327 w 369"/>
              <a:gd name="T105" fmla="*/ 195 h 375"/>
              <a:gd name="T106" fmla="*/ 325 w 369"/>
              <a:gd name="T107" fmla="*/ 207 h 375"/>
              <a:gd name="T108" fmla="*/ 327 w 369"/>
              <a:gd name="T109" fmla="*/ 220 h 375"/>
              <a:gd name="T110" fmla="*/ 320 w 369"/>
              <a:gd name="T111" fmla="*/ 228 h 375"/>
              <a:gd name="T112" fmla="*/ 331 w 369"/>
              <a:gd name="T113" fmla="*/ 244 h 375"/>
              <a:gd name="T114" fmla="*/ 332 w 369"/>
              <a:gd name="T115" fmla="*/ 252 h 375"/>
              <a:gd name="T116" fmla="*/ 339 w 369"/>
              <a:gd name="T117" fmla="*/ 264 h 375"/>
              <a:gd name="T118" fmla="*/ 347 w 369"/>
              <a:gd name="T119" fmla="*/ 260 h 375"/>
              <a:gd name="T120" fmla="*/ 361 w 369"/>
              <a:gd name="T121" fmla="*/ 270 h 375"/>
              <a:gd name="T122" fmla="*/ 369 w 369"/>
              <a:gd name="T123" fmla="*/ 283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69" h="375">
                <a:moveTo>
                  <a:pt x="369" y="283"/>
                </a:moveTo>
                <a:lnTo>
                  <a:pt x="309" y="322"/>
                </a:lnTo>
                <a:lnTo>
                  <a:pt x="257" y="363"/>
                </a:lnTo>
                <a:lnTo>
                  <a:pt x="231" y="372"/>
                </a:lnTo>
                <a:lnTo>
                  <a:pt x="211" y="375"/>
                </a:lnTo>
                <a:lnTo>
                  <a:pt x="211" y="361"/>
                </a:lnTo>
                <a:lnTo>
                  <a:pt x="203" y="358"/>
                </a:lnTo>
                <a:lnTo>
                  <a:pt x="191" y="352"/>
                </a:lnTo>
                <a:lnTo>
                  <a:pt x="187" y="342"/>
                </a:lnTo>
                <a:lnTo>
                  <a:pt x="126" y="297"/>
                </a:lnTo>
                <a:lnTo>
                  <a:pt x="66" y="252"/>
                </a:lnTo>
                <a:lnTo>
                  <a:pt x="0" y="201"/>
                </a:lnTo>
                <a:lnTo>
                  <a:pt x="1" y="197"/>
                </a:lnTo>
                <a:lnTo>
                  <a:pt x="1" y="196"/>
                </a:lnTo>
                <a:lnTo>
                  <a:pt x="1" y="171"/>
                </a:lnTo>
                <a:lnTo>
                  <a:pt x="30" y="156"/>
                </a:lnTo>
                <a:lnTo>
                  <a:pt x="48" y="153"/>
                </a:lnTo>
                <a:lnTo>
                  <a:pt x="62" y="147"/>
                </a:lnTo>
                <a:lnTo>
                  <a:pt x="69" y="137"/>
                </a:lnTo>
                <a:lnTo>
                  <a:pt x="90" y="129"/>
                </a:lnTo>
                <a:lnTo>
                  <a:pt x="91" y="113"/>
                </a:lnTo>
                <a:lnTo>
                  <a:pt x="101" y="112"/>
                </a:lnTo>
                <a:lnTo>
                  <a:pt x="109" y="104"/>
                </a:lnTo>
                <a:lnTo>
                  <a:pt x="132" y="100"/>
                </a:lnTo>
                <a:lnTo>
                  <a:pt x="135" y="92"/>
                </a:lnTo>
                <a:lnTo>
                  <a:pt x="130" y="88"/>
                </a:lnTo>
                <a:lnTo>
                  <a:pt x="124" y="66"/>
                </a:lnTo>
                <a:lnTo>
                  <a:pt x="123" y="53"/>
                </a:lnTo>
                <a:lnTo>
                  <a:pt x="117" y="40"/>
                </a:lnTo>
                <a:lnTo>
                  <a:pt x="134" y="29"/>
                </a:lnTo>
                <a:lnTo>
                  <a:pt x="152" y="25"/>
                </a:lnTo>
                <a:lnTo>
                  <a:pt x="163" y="17"/>
                </a:lnTo>
                <a:lnTo>
                  <a:pt x="179" y="11"/>
                </a:lnTo>
                <a:lnTo>
                  <a:pt x="209" y="7"/>
                </a:lnTo>
                <a:lnTo>
                  <a:pt x="237" y="5"/>
                </a:lnTo>
                <a:lnTo>
                  <a:pt x="246" y="8"/>
                </a:lnTo>
                <a:lnTo>
                  <a:pt x="262" y="0"/>
                </a:lnTo>
                <a:lnTo>
                  <a:pt x="280" y="0"/>
                </a:lnTo>
                <a:lnTo>
                  <a:pt x="287" y="5"/>
                </a:lnTo>
                <a:lnTo>
                  <a:pt x="299" y="3"/>
                </a:lnTo>
                <a:lnTo>
                  <a:pt x="296" y="14"/>
                </a:lnTo>
                <a:lnTo>
                  <a:pt x="299" y="34"/>
                </a:lnTo>
                <a:lnTo>
                  <a:pt x="295" y="51"/>
                </a:lnTo>
                <a:lnTo>
                  <a:pt x="285" y="62"/>
                </a:lnTo>
                <a:lnTo>
                  <a:pt x="287" y="78"/>
                </a:lnTo>
                <a:lnTo>
                  <a:pt x="302" y="90"/>
                </a:lnTo>
                <a:lnTo>
                  <a:pt x="302" y="95"/>
                </a:lnTo>
                <a:lnTo>
                  <a:pt x="313" y="104"/>
                </a:lnTo>
                <a:lnTo>
                  <a:pt x="321" y="141"/>
                </a:lnTo>
                <a:lnTo>
                  <a:pt x="327" y="159"/>
                </a:lnTo>
                <a:lnTo>
                  <a:pt x="329" y="169"/>
                </a:lnTo>
                <a:lnTo>
                  <a:pt x="326" y="186"/>
                </a:lnTo>
                <a:lnTo>
                  <a:pt x="327" y="195"/>
                </a:lnTo>
                <a:lnTo>
                  <a:pt x="325" y="207"/>
                </a:lnTo>
                <a:lnTo>
                  <a:pt x="327" y="220"/>
                </a:lnTo>
                <a:lnTo>
                  <a:pt x="320" y="228"/>
                </a:lnTo>
                <a:lnTo>
                  <a:pt x="331" y="244"/>
                </a:lnTo>
                <a:lnTo>
                  <a:pt x="332" y="252"/>
                </a:lnTo>
                <a:lnTo>
                  <a:pt x="339" y="264"/>
                </a:lnTo>
                <a:lnTo>
                  <a:pt x="347" y="260"/>
                </a:lnTo>
                <a:lnTo>
                  <a:pt x="361" y="270"/>
                </a:lnTo>
                <a:lnTo>
                  <a:pt x="369" y="28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5" name="Freeform 57">
            <a:extLst>
              <a:ext uri="{FF2B5EF4-FFF2-40B4-BE49-F238E27FC236}">
                <a16:creationId xmlns:a16="http://schemas.microsoft.com/office/drawing/2014/main" id="{2208174E-90FF-7F68-815C-F78814EB5136}"/>
              </a:ext>
            </a:extLst>
          </p:cNvPr>
          <p:cNvSpPr>
            <a:spLocks/>
          </p:cNvSpPr>
          <p:nvPr/>
        </p:nvSpPr>
        <p:spPr bwMode="auto">
          <a:xfrm>
            <a:off x="1849370" y="3890803"/>
            <a:ext cx="125016" cy="155972"/>
          </a:xfrm>
          <a:custGeom>
            <a:avLst/>
            <a:gdLst>
              <a:gd name="T0" fmla="*/ 13 w 105"/>
              <a:gd name="T1" fmla="*/ 99 h 131"/>
              <a:gd name="T2" fmla="*/ 22 w 105"/>
              <a:gd name="T3" fmla="*/ 84 h 131"/>
              <a:gd name="T4" fmla="*/ 18 w 105"/>
              <a:gd name="T5" fmla="*/ 75 h 131"/>
              <a:gd name="T6" fmla="*/ 11 w 105"/>
              <a:gd name="T7" fmla="*/ 84 h 131"/>
              <a:gd name="T8" fmla="*/ 0 w 105"/>
              <a:gd name="T9" fmla="*/ 75 h 131"/>
              <a:gd name="T10" fmla="*/ 4 w 105"/>
              <a:gd name="T11" fmla="*/ 69 h 131"/>
              <a:gd name="T12" fmla="*/ 0 w 105"/>
              <a:gd name="T13" fmla="*/ 50 h 131"/>
              <a:gd name="T14" fmla="*/ 7 w 105"/>
              <a:gd name="T15" fmla="*/ 47 h 131"/>
              <a:gd name="T16" fmla="*/ 10 w 105"/>
              <a:gd name="T17" fmla="*/ 34 h 131"/>
              <a:gd name="T18" fmla="*/ 17 w 105"/>
              <a:gd name="T19" fmla="*/ 21 h 131"/>
              <a:gd name="T20" fmla="*/ 16 w 105"/>
              <a:gd name="T21" fmla="*/ 12 h 131"/>
              <a:gd name="T22" fmla="*/ 26 w 105"/>
              <a:gd name="T23" fmla="*/ 8 h 131"/>
              <a:gd name="T24" fmla="*/ 39 w 105"/>
              <a:gd name="T25" fmla="*/ 0 h 131"/>
              <a:gd name="T26" fmla="*/ 57 w 105"/>
              <a:gd name="T27" fmla="*/ 12 h 131"/>
              <a:gd name="T28" fmla="*/ 60 w 105"/>
              <a:gd name="T29" fmla="*/ 11 h 131"/>
              <a:gd name="T30" fmla="*/ 65 w 105"/>
              <a:gd name="T31" fmla="*/ 20 h 131"/>
              <a:gd name="T32" fmla="*/ 80 w 105"/>
              <a:gd name="T33" fmla="*/ 23 h 131"/>
              <a:gd name="T34" fmla="*/ 86 w 105"/>
              <a:gd name="T35" fmla="*/ 20 h 131"/>
              <a:gd name="T36" fmla="*/ 95 w 105"/>
              <a:gd name="T37" fmla="*/ 27 h 131"/>
              <a:gd name="T38" fmla="*/ 102 w 105"/>
              <a:gd name="T39" fmla="*/ 31 h 131"/>
              <a:gd name="T40" fmla="*/ 105 w 105"/>
              <a:gd name="T41" fmla="*/ 47 h 131"/>
              <a:gd name="T42" fmla="*/ 99 w 105"/>
              <a:gd name="T43" fmla="*/ 61 h 131"/>
              <a:gd name="T44" fmla="*/ 80 w 105"/>
              <a:gd name="T45" fmla="*/ 83 h 131"/>
              <a:gd name="T46" fmla="*/ 58 w 105"/>
              <a:gd name="T47" fmla="*/ 91 h 131"/>
              <a:gd name="T48" fmla="*/ 47 w 105"/>
              <a:gd name="T49" fmla="*/ 109 h 131"/>
              <a:gd name="T50" fmla="*/ 44 w 105"/>
              <a:gd name="T51" fmla="*/ 123 h 131"/>
              <a:gd name="T52" fmla="*/ 34 w 105"/>
              <a:gd name="T53" fmla="*/ 131 h 131"/>
              <a:gd name="T54" fmla="*/ 26 w 105"/>
              <a:gd name="T55" fmla="*/ 121 h 131"/>
              <a:gd name="T56" fmla="*/ 18 w 105"/>
              <a:gd name="T57" fmla="*/ 119 h 131"/>
              <a:gd name="T58" fmla="*/ 10 w 105"/>
              <a:gd name="T59" fmla="*/ 120 h 131"/>
              <a:gd name="T60" fmla="*/ 10 w 105"/>
              <a:gd name="T61" fmla="*/ 113 h 131"/>
              <a:gd name="T62" fmla="*/ 15 w 105"/>
              <a:gd name="T63" fmla="*/ 108 h 131"/>
              <a:gd name="T64" fmla="*/ 13 w 105"/>
              <a:gd name="T65" fmla="*/ 9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31">
                <a:moveTo>
                  <a:pt x="13" y="99"/>
                </a:moveTo>
                <a:lnTo>
                  <a:pt x="22" y="84"/>
                </a:lnTo>
                <a:lnTo>
                  <a:pt x="18" y="75"/>
                </a:lnTo>
                <a:lnTo>
                  <a:pt x="11" y="84"/>
                </a:lnTo>
                <a:lnTo>
                  <a:pt x="0" y="75"/>
                </a:lnTo>
                <a:lnTo>
                  <a:pt x="4" y="69"/>
                </a:lnTo>
                <a:lnTo>
                  <a:pt x="0" y="50"/>
                </a:lnTo>
                <a:lnTo>
                  <a:pt x="7" y="47"/>
                </a:lnTo>
                <a:lnTo>
                  <a:pt x="10" y="34"/>
                </a:lnTo>
                <a:lnTo>
                  <a:pt x="17" y="21"/>
                </a:lnTo>
                <a:lnTo>
                  <a:pt x="16" y="12"/>
                </a:lnTo>
                <a:lnTo>
                  <a:pt x="26" y="8"/>
                </a:lnTo>
                <a:lnTo>
                  <a:pt x="39" y="0"/>
                </a:lnTo>
                <a:lnTo>
                  <a:pt x="57" y="12"/>
                </a:lnTo>
                <a:lnTo>
                  <a:pt x="60" y="11"/>
                </a:lnTo>
                <a:lnTo>
                  <a:pt x="65" y="20"/>
                </a:lnTo>
                <a:lnTo>
                  <a:pt x="80" y="23"/>
                </a:lnTo>
                <a:lnTo>
                  <a:pt x="86" y="20"/>
                </a:lnTo>
                <a:lnTo>
                  <a:pt x="95" y="27"/>
                </a:lnTo>
                <a:lnTo>
                  <a:pt x="102" y="31"/>
                </a:lnTo>
                <a:lnTo>
                  <a:pt x="105" y="47"/>
                </a:lnTo>
                <a:lnTo>
                  <a:pt x="99" y="61"/>
                </a:lnTo>
                <a:lnTo>
                  <a:pt x="80" y="83"/>
                </a:lnTo>
                <a:lnTo>
                  <a:pt x="58" y="91"/>
                </a:lnTo>
                <a:lnTo>
                  <a:pt x="47" y="109"/>
                </a:lnTo>
                <a:lnTo>
                  <a:pt x="44" y="123"/>
                </a:lnTo>
                <a:lnTo>
                  <a:pt x="34" y="131"/>
                </a:lnTo>
                <a:lnTo>
                  <a:pt x="26" y="121"/>
                </a:lnTo>
                <a:lnTo>
                  <a:pt x="18" y="119"/>
                </a:lnTo>
                <a:lnTo>
                  <a:pt x="10" y="120"/>
                </a:lnTo>
                <a:lnTo>
                  <a:pt x="10" y="113"/>
                </a:lnTo>
                <a:lnTo>
                  <a:pt x="15" y="108"/>
                </a:lnTo>
                <a:lnTo>
                  <a:pt x="13" y="9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6" name="Freeform 58">
            <a:extLst>
              <a:ext uri="{FF2B5EF4-FFF2-40B4-BE49-F238E27FC236}">
                <a16:creationId xmlns:a16="http://schemas.microsoft.com/office/drawing/2014/main" id="{1C4E9C5A-53FC-47CF-A228-143BF85AB641}"/>
              </a:ext>
            </a:extLst>
          </p:cNvPr>
          <p:cNvSpPr>
            <a:spLocks/>
          </p:cNvSpPr>
          <p:nvPr/>
        </p:nvSpPr>
        <p:spPr bwMode="auto">
          <a:xfrm>
            <a:off x="4137751" y="3143090"/>
            <a:ext cx="271463" cy="236935"/>
          </a:xfrm>
          <a:custGeom>
            <a:avLst/>
            <a:gdLst>
              <a:gd name="T0" fmla="*/ 181 w 228"/>
              <a:gd name="T1" fmla="*/ 44 h 199"/>
              <a:gd name="T2" fmla="*/ 177 w 228"/>
              <a:gd name="T3" fmla="*/ 52 h 199"/>
              <a:gd name="T4" fmla="*/ 175 w 228"/>
              <a:gd name="T5" fmla="*/ 68 h 199"/>
              <a:gd name="T6" fmla="*/ 171 w 228"/>
              <a:gd name="T7" fmla="*/ 79 h 199"/>
              <a:gd name="T8" fmla="*/ 167 w 228"/>
              <a:gd name="T9" fmla="*/ 82 h 199"/>
              <a:gd name="T10" fmla="*/ 160 w 228"/>
              <a:gd name="T11" fmla="*/ 75 h 199"/>
              <a:gd name="T12" fmla="*/ 152 w 228"/>
              <a:gd name="T13" fmla="*/ 66 h 199"/>
              <a:gd name="T14" fmla="*/ 137 w 228"/>
              <a:gd name="T15" fmla="*/ 36 h 199"/>
              <a:gd name="T16" fmla="*/ 135 w 228"/>
              <a:gd name="T17" fmla="*/ 38 h 199"/>
              <a:gd name="T18" fmla="*/ 144 w 228"/>
              <a:gd name="T19" fmla="*/ 60 h 199"/>
              <a:gd name="T20" fmla="*/ 157 w 228"/>
              <a:gd name="T21" fmla="*/ 81 h 199"/>
              <a:gd name="T22" fmla="*/ 173 w 228"/>
              <a:gd name="T23" fmla="*/ 113 h 199"/>
              <a:gd name="T24" fmla="*/ 180 w 228"/>
              <a:gd name="T25" fmla="*/ 125 h 199"/>
              <a:gd name="T26" fmla="*/ 187 w 228"/>
              <a:gd name="T27" fmla="*/ 136 h 199"/>
              <a:gd name="T28" fmla="*/ 204 w 228"/>
              <a:gd name="T29" fmla="*/ 159 h 199"/>
              <a:gd name="T30" fmla="*/ 201 w 228"/>
              <a:gd name="T31" fmla="*/ 163 h 199"/>
              <a:gd name="T32" fmla="*/ 203 w 228"/>
              <a:gd name="T33" fmla="*/ 176 h 199"/>
              <a:gd name="T34" fmla="*/ 225 w 228"/>
              <a:gd name="T35" fmla="*/ 195 h 199"/>
              <a:gd name="T36" fmla="*/ 228 w 228"/>
              <a:gd name="T37" fmla="*/ 199 h 199"/>
              <a:gd name="T38" fmla="*/ 157 w 228"/>
              <a:gd name="T39" fmla="*/ 199 h 199"/>
              <a:gd name="T40" fmla="*/ 87 w 228"/>
              <a:gd name="T41" fmla="*/ 199 h 199"/>
              <a:gd name="T42" fmla="*/ 15 w 228"/>
              <a:gd name="T43" fmla="*/ 199 h 199"/>
              <a:gd name="T44" fmla="*/ 11 w 228"/>
              <a:gd name="T45" fmla="*/ 123 h 199"/>
              <a:gd name="T46" fmla="*/ 6 w 228"/>
              <a:gd name="T47" fmla="*/ 49 h 199"/>
              <a:gd name="T48" fmla="*/ 0 w 228"/>
              <a:gd name="T49" fmla="*/ 32 h 199"/>
              <a:gd name="T50" fmla="*/ 4 w 228"/>
              <a:gd name="T51" fmla="*/ 19 h 199"/>
              <a:gd name="T52" fmla="*/ 1 w 228"/>
              <a:gd name="T53" fmla="*/ 11 h 199"/>
              <a:gd name="T54" fmla="*/ 6 w 228"/>
              <a:gd name="T55" fmla="*/ 1 h 199"/>
              <a:gd name="T56" fmla="*/ 29 w 228"/>
              <a:gd name="T57" fmla="*/ 0 h 199"/>
              <a:gd name="T58" fmla="*/ 47 w 228"/>
              <a:gd name="T59" fmla="*/ 6 h 199"/>
              <a:gd name="T60" fmla="*/ 65 w 228"/>
              <a:gd name="T61" fmla="*/ 12 h 199"/>
              <a:gd name="T62" fmla="*/ 73 w 228"/>
              <a:gd name="T63" fmla="*/ 15 h 199"/>
              <a:gd name="T64" fmla="*/ 86 w 228"/>
              <a:gd name="T65" fmla="*/ 9 h 199"/>
              <a:gd name="T66" fmla="*/ 93 w 228"/>
              <a:gd name="T67" fmla="*/ 3 h 199"/>
              <a:gd name="T68" fmla="*/ 108 w 228"/>
              <a:gd name="T69" fmla="*/ 1 h 199"/>
              <a:gd name="T70" fmla="*/ 121 w 228"/>
              <a:gd name="T71" fmla="*/ 4 h 199"/>
              <a:gd name="T72" fmla="*/ 126 w 228"/>
              <a:gd name="T73" fmla="*/ 14 h 199"/>
              <a:gd name="T74" fmla="*/ 130 w 228"/>
              <a:gd name="T75" fmla="*/ 7 h 199"/>
              <a:gd name="T76" fmla="*/ 144 w 228"/>
              <a:gd name="T77" fmla="*/ 12 h 199"/>
              <a:gd name="T78" fmla="*/ 158 w 228"/>
              <a:gd name="T79" fmla="*/ 13 h 199"/>
              <a:gd name="T80" fmla="*/ 166 w 228"/>
              <a:gd name="T81" fmla="*/ 8 h 199"/>
              <a:gd name="T82" fmla="*/ 181 w 228"/>
              <a:gd name="T83" fmla="*/ 4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8" h="199">
                <a:moveTo>
                  <a:pt x="181" y="44"/>
                </a:moveTo>
                <a:lnTo>
                  <a:pt x="177" y="52"/>
                </a:lnTo>
                <a:lnTo>
                  <a:pt x="175" y="68"/>
                </a:lnTo>
                <a:lnTo>
                  <a:pt x="171" y="79"/>
                </a:lnTo>
                <a:lnTo>
                  <a:pt x="167" y="82"/>
                </a:lnTo>
                <a:lnTo>
                  <a:pt x="160" y="75"/>
                </a:lnTo>
                <a:lnTo>
                  <a:pt x="152" y="66"/>
                </a:lnTo>
                <a:lnTo>
                  <a:pt x="137" y="36"/>
                </a:lnTo>
                <a:lnTo>
                  <a:pt x="135" y="38"/>
                </a:lnTo>
                <a:lnTo>
                  <a:pt x="144" y="60"/>
                </a:lnTo>
                <a:lnTo>
                  <a:pt x="157" y="81"/>
                </a:lnTo>
                <a:lnTo>
                  <a:pt x="173" y="113"/>
                </a:lnTo>
                <a:lnTo>
                  <a:pt x="180" y="125"/>
                </a:lnTo>
                <a:lnTo>
                  <a:pt x="187" y="136"/>
                </a:lnTo>
                <a:lnTo>
                  <a:pt x="204" y="159"/>
                </a:lnTo>
                <a:lnTo>
                  <a:pt x="201" y="163"/>
                </a:lnTo>
                <a:lnTo>
                  <a:pt x="203" y="176"/>
                </a:lnTo>
                <a:lnTo>
                  <a:pt x="225" y="195"/>
                </a:lnTo>
                <a:lnTo>
                  <a:pt x="228" y="199"/>
                </a:lnTo>
                <a:lnTo>
                  <a:pt x="157" y="199"/>
                </a:lnTo>
                <a:lnTo>
                  <a:pt x="87" y="199"/>
                </a:lnTo>
                <a:lnTo>
                  <a:pt x="15" y="199"/>
                </a:lnTo>
                <a:lnTo>
                  <a:pt x="11" y="123"/>
                </a:lnTo>
                <a:lnTo>
                  <a:pt x="6" y="49"/>
                </a:lnTo>
                <a:lnTo>
                  <a:pt x="0" y="32"/>
                </a:lnTo>
                <a:lnTo>
                  <a:pt x="4" y="19"/>
                </a:lnTo>
                <a:lnTo>
                  <a:pt x="1" y="11"/>
                </a:lnTo>
                <a:lnTo>
                  <a:pt x="6" y="1"/>
                </a:lnTo>
                <a:lnTo>
                  <a:pt x="29" y="0"/>
                </a:lnTo>
                <a:lnTo>
                  <a:pt x="47" y="6"/>
                </a:lnTo>
                <a:lnTo>
                  <a:pt x="65" y="12"/>
                </a:lnTo>
                <a:lnTo>
                  <a:pt x="73" y="15"/>
                </a:lnTo>
                <a:lnTo>
                  <a:pt x="86" y="9"/>
                </a:lnTo>
                <a:lnTo>
                  <a:pt x="93" y="3"/>
                </a:lnTo>
                <a:lnTo>
                  <a:pt x="108" y="1"/>
                </a:lnTo>
                <a:lnTo>
                  <a:pt x="121" y="4"/>
                </a:lnTo>
                <a:lnTo>
                  <a:pt x="126" y="14"/>
                </a:lnTo>
                <a:lnTo>
                  <a:pt x="130" y="7"/>
                </a:lnTo>
                <a:lnTo>
                  <a:pt x="144" y="12"/>
                </a:lnTo>
                <a:lnTo>
                  <a:pt x="158" y="13"/>
                </a:lnTo>
                <a:lnTo>
                  <a:pt x="166" y="8"/>
                </a:lnTo>
                <a:lnTo>
                  <a:pt x="181" y="4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7" name="Freeform 59">
            <a:extLst>
              <a:ext uri="{FF2B5EF4-FFF2-40B4-BE49-F238E27FC236}">
                <a16:creationId xmlns:a16="http://schemas.microsoft.com/office/drawing/2014/main" id="{80FDC003-CD6A-D6C5-26D0-E88BD3B3E6D7}"/>
              </a:ext>
            </a:extLst>
          </p:cNvPr>
          <p:cNvSpPr>
            <a:spLocks/>
          </p:cNvSpPr>
          <p:nvPr/>
        </p:nvSpPr>
        <p:spPr bwMode="auto">
          <a:xfrm>
            <a:off x="4406833" y="3480037"/>
            <a:ext cx="148829" cy="136922"/>
          </a:xfrm>
          <a:custGeom>
            <a:avLst/>
            <a:gdLst>
              <a:gd name="T0" fmla="*/ 112 w 125"/>
              <a:gd name="T1" fmla="*/ 113 h 115"/>
              <a:gd name="T2" fmla="*/ 106 w 125"/>
              <a:gd name="T3" fmla="*/ 106 h 115"/>
              <a:gd name="T4" fmla="*/ 98 w 125"/>
              <a:gd name="T5" fmla="*/ 94 h 115"/>
              <a:gd name="T6" fmla="*/ 89 w 125"/>
              <a:gd name="T7" fmla="*/ 87 h 115"/>
              <a:gd name="T8" fmla="*/ 84 w 125"/>
              <a:gd name="T9" fmla="*/ 80 h 115"/>
              <a:gd name="T10" fmla="*/ 68 w 125"/>
              <a:gd name="T11" fmla="*/ 72 h 115"/>
              <a:gd name="T12" fmla="*/ 56 w 125"/>
              <a:gd name="T13" fmla="*/ 71 h 115"/>
              <a:gd name="T14" fmla="*/ 51 w 125"/>
              <a:gd name="T15" fmla="*/ 67 h 115"/>
              <a:gd name="T16" fmla="*/ 41 w 125"/>
              <a:gd name="T17" fmla="*/ 72 h 115"/>
              <a:gd name="T18" fmla="*/ 29 w 125"/>
              <a:gd name="T19" fmla="*/ 63 h 115"/>
              <a:gd name="T20" fmla="*/ 24 w 125"/>
              <a:gd name="T21" fmla="*/ 78 h 115"/>
              <a:gd name="T22" fmla="*/ 3 w 125"/>
              <a:gd name="T23" fmla="*/ 74 h 115"/>
              <a:gd name="T24" fmla="*/ 0 w 125"/>
              <a:gd name="T25" fmla="*/ 65 h 115"/>
              <a:gd name="T26" fmla="*/ 7 w 125"/>
              <a:gd name="T27" fmla="*/ 35 h 115"/>
              <a:gd name="T28" fmla="*/ 8 w 125"/>
              <a:gd name="T29" fmla="*/ 21 h 115"/>
              <a:gd name="T30" fmla="*/ 13 w 125"/>
              <a:gd name="T31" fmla="*/ 15 h 115"/>
              <a:gd name="T32" fmla="*/ 27 w 125"/>
              <a:gd name="T33" fmla="*/ 11 h 115"/>
              <a:gd name="T34" fmla="*/ 35 w 125"/>
              <a:gd name="T35" fmla="*/ 0 h 115"/>
              <a:gd name="T36" fmla="*/ 47 w 125"/>
              <a:gd name="T37" fmla="*/ 23 h 115"/>
              <a:gd name="T38" fmla="*/ 53 w 125"/>
              <a:gd name="T39" fmla="*/ 43 h 115"/>
              <a:gd name="T40" fmla="*/ 63 w 125"/>
              <a:gd name="T41" fmla="*/ 53 h 115"/>
              <a:gd name="T42" fmla="*/ 89 w 125"/>
              <a:gd name="T43" fmla="*/ 72 h 115"/>
              <a:gd name="T44" fmla="*/ 100 w 125"/>
              <a:gd name="T45" fmla="*/ 84 h 115"/>
              <a:gd name="T46" fmla="*/ 110 w 125"/>
              <a:gd name="T47" fmla="*/ 96 h 115"/>
              <a:gd name="T48" fmla="*/ 116 w 125"/>
              <a:gd name="T49" fmla="*/ 103 h 115"/>
              <a:gd name="T50" fmla="*/ 125 w 125"/>
              <a:gd name="T51" fmla="*/ 110 h 115"/>
              <a:gd name="T52" fmla="*/ 120 w 125"/>
              <a:gd name="T53" fmla="*/ 115 h 115"/>
              <a:gd name="T54" fmla="*/ 112 w 125"/>
              <a:gd name="T55" fmla="*/ 11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5" h="115">
                <a:moveTo>
                  <a:pt x="112" y="113"/>
                </a:moveTo>
                <a:lnTo>
                  <a:pt x="106" y="106"/>
                </a:lnTo>
                <a:lnTo>
                  <a:pt x="98" y="94"/>
                </a:lnTo>
                <a:lnTo>
                  <a:pt x="89" y="87"/>
                </a:lnTo>
                <a:lnTo>
                  <a:pt x="84" y="80"/>
                </a:lnTo>
                <a:lnTo>
                  <a:pt x="68" y="72"/>
                </a:lnTo>
                <a:lnTo>
                  <a:pt x="56" y="71"/>
                </a:lnTo>
                <a:lnTo>
                  <a:pt x="51" y="67"/>
                </a:lnTo>
                <a:lnTo>
                  <a:pt x="41" y="72"/>
                </a:lnTo>
                <a:lnTo>
                  <a:pt x="29" y="63"/>
                </a:lnTo>
                <a:lnTo>
                  <a:pt x="24" y="78"/>
                </a:lnTo>
                <a:lnTo>
                  <a:pt x="3" y="74"/>
                </a:lnTo>
                <a:lnTo>
                  <a:pt x="0" y="65"/>
                </a:lnTo>
                <a:lnTo>
                  <a:pt x="7" y="35"/>
                </a:lnTo>
                <a:lnTo>
                  <a:pt x="8" y="21"/>
                </a:lnTo>
                <a:lnTo>
                  <a:pt x="13" y="15"/>
                </a:lnTo>
                <a:lnTo>
                  <a:pt x="27" y="11"/>
                </a:lnTo>
                <a:lnTo>
                  <a:pt x="35" y="0"/>
                </a:lnTo>
                <a:lnTo>
                  <a:pt x="47" y="23"/>
                </a:lnTo>
                <a:lnTo>
                  <a:pt x="53" y="43"/>
                </a:lnTo>
                <a:lnTo>
                  <a:pt x="63" y="53"/>
                </a:lnTo>
                <a:lnTo>
                  <a:pt x="89" y="72"/>
                </a:lnTo>
                <a:lnTo>
                  <a:pt x="100" y="84"/>
                </a:lnTo>
                <a:lnTo>
                  <a:pt x="110" y="96"/>
                </a:lnTo>
                <a:lnTo>
                  <a:pt x="116" y="103"/>
                </a:lnTo>
                <a:lnTo>
                  <a:pt x="125" y="110"/>
                </a:lnTo>
                <a:lnTo>
                  <a:pt x="120" y="115"/>
                </a:lnTo>
                <a:lnTo>
                  <a:pt x="112" y="11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8" name="Freeform 60">
            <a:extLst>
              <a:ext uri="{FF2B5EF4-FFF2-40B4-BE49-F238E27FC236}">
                <a16:creationId xmlns:a16="http://schemas.microsoft.com/office/drawing/2014/main" id="{2AAC93A4-7AD6-393D-E076-32F776D2402E}"/>
              </a:ext>
            </a:extLst>
          </p:cNvPr>
          <p:cNvSpPr>
            <a:spLocks/>
          </p:cNvSpPr>
          <p:nvPr/>
        </p:nvSpPr>
        <p:spPr bwMode="auto">
          <a:xfrm>
            <a:off x="3434093" y="2844242"/>
            <a:ext cx="246460" cy="191691"/>
          </a:xfrm>
          <a:custGeom>
            <a:avLst/>
            <a:gdLst>
              <a:gd name="T0" fmla="*/ 5 w 207"/>
              <a:gd name="T1" fmla="*/ 39 h 161"/>
              <a:gd name="T2" fmla="*/ 6 w 207"/>
              <a:gd name="T3" fmla="*/ 24 h 161"/>
              <a:gd name="T4" fmla="*/ 0 w 207"/>
              <a:gd name="T5" fmla="*/ 15 h 161"/>
              <a:gd name="T6" fmla="*/ 24 w 207"/>
              <a:gd name="T7" fmla="*/ 0 h 161"/>
              <a:gd name="T8" fmla="*/ 44 w 207"/>
              <a:gd name="T9" fmla="*/ 4 h 161"/>
              <a:gd name="T10" fmla="*/ 66 w 207"/>
              <a:gd name="T11" fmla="*/ 4 h 161"/>
              <a:gd name="T12" fmla="*/ 84 w 207"/>
              <a:gd name="T13" fmla="*/ 7 h 161"/>
              <a:gd name="T14" fmla="*/ 98 w 207"/>
              <a:gd name="T15" fmla="*/ 6 h 161"/>
              <a:gd name="T16" fmla="*/ 125 w 207"/>
              <a:gd name="T17" fmla="*/ 7 h 161"/>
              <a:gd name="T18" fmla="*/ 131 w 207"/>
              <a:gd name="T19" fmla="*/ 15 h 161"/>
              <a:gd name="T20" fmla="*/ 162 w 207"/>
              <a:gd name="T21" fmla="*/ 24 h 161"/>
              <a:gd name="T22" fmla="*/ 168 w 207"/>
              <a:gd name="T23" fmla="*/ 20 h 161"/>
              <a:gd name="T24" fmla="*/ 187 w 207"/>
              <a:gd name="T25" fmla="*/ 29 h 161"/>
              <a:gd name="T26" fmla="*/ 206 w 207"/>
              <a:gd name="T27" fmla="*/ 27 h 161"/>
              <a:gd name="T28" fmla="*/ 207 w 207"/>
              <a:gd name="T29" fmla="*/ 38 h 161"/>
              <a:gd name="T30" fmla="*/ 191 w 207"/>
              <a:gd name="T31" fmla="*/ 52 h 161"/>
              <a:gd name="T32" fmla="*/ 170 w 207"/>
              <a:gd name="T33" fmla="*/ 57 h 161"/>
              <a:gd name="T34" fmla="*/ 169 w 207"/>
              <a:gd name="T35" fmla="*/ 63 h 161"/>
              <a:gd name="T36" fmla="*/ 158 w 207"/>
              <a:gd name="T37" fmla="*/ 75 h 161"/>
              <a:gd name="T38" fmla="*/ 152 w 207"/>
              <a:gd name="T39" fmla="*/ 92 h 161"/>
              <a:gd name="T40" fmla="*/ 158 w 207"/>
              <a:gd name="T41" fmla="*/ 103 h 161"/>
              <a:gd name="T42" fmla="*/ 148 w 207"/>
              <a:gd name="T43" fmla="*/ 113 h 161"/>
              <a:gd name="T44" fmla="*/ 145 w 207"/>
              <a:gd name="T45" fmla="*/ 126 h 161"/>
              <a:gd name="T46" fmla="*/ 132 w 207"/>
              <a:gd name="T47" fmla="*/ 130 h 161"/>
              <a:gd name="T48" fmla="*/ 119 w 207"/>
              <a:gd name="T49" fmla="*/ 146 h 161"/>
              <a:gd name="T50" fmla="*/ 98 w 207"/>
              <a:gd name="T51" fmla="*/ 146 h 161"/>
              <a:gd name="T52" fmla="*/ 81 w 207"/>
              <a:gd name="T53" fmla="*/ 146 h 161"/>
              <a:gd name="T54" fmla="*/ 70 w 207"/>
              <a:gd name="T55" fmla="*/ 153 h 161"/>
              <a:gd name="T56" fmla="*/ 64 w 207"/>
              <a:gd name="T57" fmla="*/ 161 h 161"/>
              <a:gd name="T58" fmla="*/ 55 w 207"/>
              <a:gd name="T59" fmla="*/ 159 h 161"/>
              <a:gd name="T60" fmla="*/ 49 w 207"/>
              <a:gd name="T61" fmla="*/ 152 h 161"/>
              <a:gd name="T62" fmla="*/ 44 w 207"/>
              <a:gd name="T63" fmla="*/ 140 h 161"/>
              <a:gd name="T64" fmla="*/ 29 w 207"/>
              <a:gd name="T65" fmla="*/ 137 h 161"/>
              <a:gd name="T66" fmla="*/ 27 w 207"/>
              <a:gd name="T67" fmla="*/ 130 h 161"/>
              <a:gd name="T68" fmla="*/ 34 w 207"/>
              <a:gd name="T69" fmla="*/ 123 h 161"/>
              <a:gd name="T70" fmla="*/ 36 w 207"/>
              <a:gd name="T71" fmla="*/ 117 h 161"/>
              <a:gd name="T72" fmla="*/ 31 w 207"/>
              <a:gd name="T73" fmla="*/ 111 h 161"/>
              <a:gd name="T74" fmla="*/ 36 w 207"/>
              <a:gd name="T75" fmla="*/ 98 h 161"/>
              <a:gd name="T76" fmla="*/ 29 w 207"/>
              <a:gd name="T77" fmla="*/ 85 h 161"/>
              <a:gd name="T78" fmla="*/ 37 w 207"/>
              <a:gd name="T79" fmla="*/ 83 h 161"/>
              <a:gd name="T80" fmla="*/ 37 w 207"/>
              <a:gd name="T81" fmla="*/ 74 h 161"/>
              <a:gd name="T82" fmla="*/ 40 w 207"/>
              <a:gd name="T83" fmla="*/ 71 h 161"/>
              <a:gd name="T84" fmla="*/ 41 w 207"/>
              <a:gd name="T85" fmla="*/ 55 h 161"/>
              <a:gd name="T86" fmla="*/ 49 w 207"/>
              <a:gd name="T87" fmla="*/ 49 h 161"/>
              <a:gd name="T88" fmla="*/ 44 w 207"/>
              <a:gd name="T89" fmla="*/ 39 h 161"/>
              <a:gd name="T90" fmla="*/ 35 w 207"/>
              <a:gd name="T91" fmla="*/ 38 h 161"/>
              <a:gd name="T92" fmla="*/ 32 w 207"/>
              <a:gd name="T93" fmla="*/ 40 h 161"/>
              <a:gd name="T94" fmla="*/ 22 w 207"/>
              <a:gd name="T95" fmla="*/ 40 h 161"/>
              <a:gd name="T96" fmla="*/ 18 w 207"/>
              <a:gd name="T97" fmla="*/ 30 h 161"/>
              <a:gd name="T98" fmla="*/ 11 w 207"/>
              <a:gd name="T99" fmla="*/ 33 h 161"/>
              <a:gd name="T100" fmla="*/ 5 w 207"/>
              <a:gd name="T101" fmla="*/ 39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61">
                <a:moveTo>
                  <a:pt x="5" y="39"/>
                </a:moveTo>
                <a:lnTo>
                  <a:pt x="6" y="24"/>
                </a:lnTo>
                <a:lnTo>
                  <a:pt x="0" y="15"/>
                </a:lnTo>
                <a:lnTo>
                  <a:pt x="24" y="0"/>
                </a:lnTo>
                <a:lnTo>
                  <a:pt x="44" y="4"/>
                </a:lnTo>
                <a:lnTo>
                  <a:pt x="66" y="4"/>
                </a:lnTo>
                <a:lnTo>
                  <a:pt x="84" y="7"/>
                </a:lnTo>
                <a:lnTo>
                  <a:pt x="98" y="6"/>
                </a:lnTo>
                <a:lnTo>
                  <a:pt x="125" y="7"/>
                </a:lnTo>
                <a:lnTo>
                  <a:pt x="131" y="15"/>
                </a:lnTo>
                <a:lnTo>
                  <a:pt x="162" y="24"/>
                </a:lnTo>
                <a:lnTo>
                  <a:pt x="168" y="20"/>
                </a:lnTo>
                <a:lnTo>
                  <a:pt x="187" y="29"/>
                </a:lnTo>
                <a:lnTo>
                  <a:pt x="206" y="27"/>
                </a:lnTo>
                <a:lnTo>
                  <a:pt x="207" y="38"/>
                </a:lnTo>
                <a:lnTo>
                  <a:pt x="191" y="52"/>
                </a:lnTo>
                <a:lnTo>
                  <a:pt x="170" y="57"/>
                </a:lnTo>
                <a:lnTo>
                  <a:pt x="169" y="63"/>
                </a:lnTo>
                <a:lnTo>
                  <a:pt x="158" y="75"/>
                </a:lnTo>
                <a:lnTo>
                  <a:pt x="152" y="92"/>
                </a:lnTo>
                <a:lnTo>
                  <a:pt x="158" y="103"/>
                </a:lnTo>
                <a:lnTo>
                  <a:pt x="148" y="113"/>
                </a:lnTo>
                <a:lnTo>
                  <a:pt x="145" y="126"/>
                </a:lnTo>
                <a:lnTo>
                  <a:pt x="132" y="130"/>
                </a:lnTo>
                <a:lnTo>
                  <a:pt x="119" y="146"/>
                </a:lnTo>
                <a:lnTo>
                  <a:pt x="98" y="146"/>
                </a:lnTo>
                <a:lnTo>
                  <a:pt x="81" y="146"/>
                </a:lnTo>
                <a:lnTo>
                  <a:pt x="70" y="153"/>
                </a:lnTo>
                <a:lnTo>
                  <a:pt x="64" y="161"/>
                </a:lnTo>
                <a:lnTo>
                  <a:pt x="55" y="159"/>
                </a:lnTo>
                <a:lnTo>
                  <a:pt x="49" y="152"/>
                </a:lnTo>
                <a:lnTo>
                  <a:pt x="44" y="140"/>
                </a:lnTo>
                <a:lnTo>
                  <a:pt x="29" y="137"/>
                </a:lnTo>
                <a:lnTo>
                  <a:pt x="27" y="130"/>
                </a:lnTo>
                <a:lnTo>
                  <a:pt x="34" y="123"/>
                </a:lnTo>
                <a:lnTo>
                  <a:pt x="36" y="117"/>
                </a:lnTo>
                <a:lnTo>
                  <a:pt x="31" y="111"/>
                </a:lnTo>
                <a:lnTo>
                  <a:pt x="36" y="98"/>
                </a:lnTo>
                <a:lnTo>
                  <a:pt x="29" y="85"/>
                </a:lnTo>
                <a:lnTo>
                  <a:pt x="37" y="83"/>
                </a:lnTo>
                <a:lnTo>
                  <a:pt x="37" y="74"/>
                </a:lnTo>
                <a:lnTo>
                  <a:pt x="40" y="71"/>
                </a:lnTo>
                <a:lnTo>
                  <a:pt x="41" y="55"/>
                </a:lnTo>
                <a:lnTo>
                  <a:pt x="49" y="49"/>
                </a:lnTo>
                <a:lnTo>
                  <a:pt x="44" y="39"/>
                </a:lnTo>
                <a:lnTo>
                  <a:pt x="35" y="38"/>
                </a:lnTo>
                <a:lnTo>
                  <a:pt x="32" y="40"/>
                </a:lnTo>
                <a:lnTo>
                  <a:pt x="22" y="40"/>
                </a:lnTo>
                <a:lnTo>
                  <a:pt x="18" y="30"/>
                </a:lnTo>
                <a:lnTo>
                  <a:pt x="11" y="33"/>
                </a:lnTo>
                <a:lnTo>
                  <a:pt x="5" y="3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9" name="Freeform 61">
            <a:extLst>
              <a:ext uri="{FF2B5EF4-FFF2-40B4-BE49-F238E27FC236}">
                <a16:creationId xmlns:a16="http://schemas.microsoft.com/office/drawing/2014/main" id="{E9796613-4537-FC3D-B9A1-F00D6BC6E625}"/>
              </a:ext>
            </a:extLst>
          </p:cNvPr>
          <p:cNvSpPr>
            <a:spLocks/>
          </p:cNvSpPr>
          <p:nvPr/>
        </p:nvSpPr>
        <p:spPr bwMode="auto">
          <a:xfrm>
            <a:off x="4031787" y="2465624"/>
            <a:ext cx="84535" cy="50006"/>
          </a:xfrm>
          <a:custGeom>
            <a:avLst/>
            <a:gdLst>
              <a:gd name="T0" fmla="*/ 19 w 71"/>
              <a:gd name="T1" fmla="*/ 36 h 42"/>
              <a:gd name="T2" fmla="*/ 19 w 71"/>
              <a:gd name="T3" fmla="*/ 24 h 42"/>
              <a:gd name="T4" fmla="*/ 14 w 71"/>
              <a:gd name="T5" fmla="*/ 27 h 42"/>
              <a:gd name="T6" fmla="*/ 3 w 71"/>
              <a:gd name="T7" fmla="*/ 20 h 42"/>
              <a:gd name="T8" fmla="*/ 0 w 71"/>
              <a:gd name="T9" fmla="*/ 9 h 42"/>
              <a:gd name="T10" fmla="*/ 18 w 71"/>
              <a:gd name="T11" fmla="*/ 3 h 42"/>
              <a:gd name="T12" fmla="*/ 36 w 71"/>
              <a:gd name="T13" fmla="*/ 0 h 42"/>
              <a:gd name="T14" fmla="*/ 53 w 71"/>
              <a:gd name="T15" fmla="*/ 4 h 42"/>
              <a:gd name="T16" fmla="*/ 68 w 71"/>
              <a:gd name="T17" fmla="*/ 3 h 42"/>
              <a:gd name="T18" fmla="*/ 71 w 71"/>
              <a:gd name="T19" fmla="*/ 7 h 42"/>
              <a:gd name="T20" fmla="*/ 62 w 71"/>
              <a:gd name="T21" fmla="*/ 18 h 42"/>
              <a:gd name="T22" fmla="*/ 70 w 71"/>
              <a:gd name="T23" fmla="*/ 36 h 42"/>
              <a:gd name="T24" fmla="*/ 65 w 71"/>
              <a:gd name="T25" fmla="*/ 42 h 42"/>
              <a:gd name="T26" fmla="*/ 53 w 71"/>
              <a:gd name="T27" fmla="*/ 42 h 42"/>
              <a:gd name="T28" fmla="*/ 38 w 71"/>
              <a:gd name="T29" fmla="*/ 35 h 42"/>
              <a:gd name="T30" fmla="*/ 31 w 71"/>
              <a:gd name="T31" fmla="*/ 32 h 42"/>
              <a:gd name="T32" fmla="*/ 19 w 71"/>
              <a:gd name="T33" fmla="*/ 3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" h="42">
                <a:moveTo>
                  <a:pt x="19" y="36"/>
                </a:moveTo>
                <a:lnTo>
                  <a:pt x="19" y="24"/>
                </a:lnTo>
                <a:lnTo>
                  <a:pt x="14" y="27"/>
                </a:lnTo>
                <a:lnTo>
                  <a:pt x="3" y="20"/>
                </a:lnTo>
                <a:lnTo>
                  <a:pt x="0" y="9"/>
                </a:lnTo>
                <a:lnTo>
                  <a:pt x="18" y="3"/>
                </a:lnTo>
                <a:lnTo>
                  <a:pt x="36" y="0"/>
                </a:lnTo>
                <a:lnTo>
                  <a:pt x="53" y="4"/>
                </a:lnTo>
                <a:lnTo>
                  <a:pt x="68" y="3"/>
                </a:lnTo>
                <a:lnTo>
                  <a:pt x="71" y="7"/>
                </a:lnTo>
                <a:lnTo>
                  <a:pt x="62" y="18"/>
                </a:lnTo>
                <a:lnTo>
                  <a:pt x="70" y="36"/>
                </a:lnTo>
                <a:lnTo>
                  <a:pt x="65" y="42"/>
                </a:lnTo>
                <a:lnTo>
                  <a:pt x="53" y="42"/>
                </a:lnTo>
                <a:lnTo>
                  <a:pt x="38" y="35"/>
                </a:lnTo>
                <a:lnTo>
                  <a:pt x="31" y="32"/>
                </a:lnTo>
                <a:lnTo>
                  <a:pt x="19" y="3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0" name="Freeform 62">
            <a:extLst>
              <a:ext uri="{FF2B5EF4-FFF2-40B4-BE49-F238E27FC236}">
                <a16:creationId xmlns:a16="http://schemas.microsoft.com/office/drawing/2014/main" id="{789885AB-34EE-B6F3-A9EA-1728234A3963}"/>
              </a:ext>
            </a:extLst>
          </p:cNvPr>
          <p:cNvSpPr>
            <a:spLocks/>
          </p:cNvSpPr>
          <p:nvPr/>
        </p:nvSpPr>
        <p:spPr bwMode="auto">
          <a:xfrm>
            <a:off x="4338968" y="3555046"/>
            <a:ext cx="323850" cy="284560"/>
          </a:xfrm>
          <a:custGeom>
            <a:avLst/>
            <a:gdLst>
              <a:gd name="T0" fmla="*/ 86 w 272"/>
              <a:gd name="T1" fmla="*/ 0 h 239"/>
              <a:gd name="T2" fmla="*/ 98 w 272"/>
              <a:gd name="T3" fmla="*/ 9 h 239"/>
              <a:gd name="T4" fmla="*/ 108 w 272"/>
              <a:gd name="T5" fmla="*/ 4 h 239"/>
              <a:gd name="T6" fmla="*/ 113 w 272"/>
              <a:gd name="T7" fmla="*/ 8 h 239"/>
              <a:gd name="T8" fmla="*/ 125 w 272"/>
              <a:gd name="T9" fmla="*/ 9 h 239"/>
              <a:gd name="T10" fmla="*/ 141 w 272"/>
              <a:gd name="T11" fmla="*/ 17 h 239"/>
              <a:gd name="T12" fmla="*/ 146 w 272"/>
              <a:gd name="T13" fmla="*/ 24 h 239"/>
              <a:gd name="T14" fmla="*/ 155 w 272"/>
              <a:gd name="T15" fmla="*/ 31 h 239"/>
              <a:gd name="T16" fmla="*/ 163 w 272"/>
              <a:gd name="T17" fmla="*/ 43 h 239"/>
              <a:gd name="T18" fmla="*/ 169 w 272"/>
              <a:gd name="T19" fmla="*/ 50 h 239"/>
              <a:gd name="T20" fmla="*/ 163 w 272"/>
              <a:gd name="T21" fmla="*/ 59 h 239"/>
              <a:gd name="T22" fmla="*/ 157 w 272"/>
              <a:gd name="T23" fmla="*/ 69 h 239"/>
              <a:gd name="T24" fmla="*/ 159 w 272"/>
              <a:gd name="T25" fmla="*/ 75 h 239"/>
              <a:gd name="T26" fmla="*/ 160 w 272"/>
              <a:gd name="T27" fmla="*/ 81 h 239"/>
              <a:gd name="T28" fmla="*/ 170 w 272"/>
              <a:gd name="T29" fmla="*/ 81 h 239"/>
              <a:gd name="T30" fmla="*/ 174 w 272"/>
              <a:gd name="T31" fmla="*/ 80 h 239"/>
              <a:gd name="T32" fmla="*/ 178 w 272"/>
              <a:gd name="T33" fmla="*/ 83 h 239"/>
              <a:gd name="T34" fmla="*/ 175 w 272"/>
              <a:gd name="T35" fmla="*/ 91 h 239"/>
              <a:gd name="T36" fmla="*/ 182 w 272"/>
              <a:gd name="T37" fmla="*/ 102 h 239"/>
              <a:gd name="T38" fmla="*/ 189 w 272"/>
              <a:gd name="T39" fmla="*/ 112 h 239"/>
              <a:gd name="T40" fmla="*/ 196 w 272"/>
              <a:gd name="T41" fmla="*/ 119 h 239"/>
              <a:gd name="T42" fmla="*/ 257 w 272"/>
              <a:gd name="T43" fmla="*/ 144 h 239"/>
              <a:gd name="T44" fmla="*/ 272 w 272"/>
              <a:gd name="T45" fmla="*/ 144 h 239"/>
              <a:gd name="T46" fmla="*/ 222 w 272"/>
              <a:gd name="T47" fmla="*/ 207 h 239"/>
              <a:gd name="T48" fmla="*/ 198 w 272"/>
              <a:gd name="T49" fmla="*/ 207 h 239"/>
              <a:gd name="T50" fmla="*/ 182 w 272"/>
              <a:gd name="T51" fmla="*/ 222 h 239"/>
              <a:gd name="T52" fmla="*/ 170 w 272"/>
              <a:gd name="T53" fmla="*/ 222 h 239"/>
              <a:gd name="T54" fmla="*/ 165 w 272"/>
              <a:gd name="T55" fmla="*/ 229 h 239"/>
              <a:gd name="T56" fmla="*/ 152 w 272"/>
              <a:gd name="T57" fmla="*/ 229 h 239"/>
              <a:gd name="T58" fmla="*/ 145 w 272"/>
              <a:gd name="T59" fmla="*/ 222 h 239"/>
              <a:gd name="T60" fmla="*/ 128 w 272"/>
              <a:gd name="T61" fmla="*/ 231 h 239"/>
              <a:gd name="T62" fmla="*/ 123 w 272"/>
              <a:gd name="T63" fmla="*/ 239 h 239"/>
              <a:gd name="T64" fmla="*/ 111 w 272"/>
              <a:gd name="T65" fmla="*/ 238 h 239"/>
              <a:gd name="T66" fmla="*/ 107 w 272"/>
              <a:gd name="T67" fmla="*/ 235 h 239"/>
              <a:gd name="T68" fmla="*/ 102 w 272"/>
              <a:gd name="T69" fmla="*/ 236 h 239"/>
              <a:gd name="T70" fmla="*/ 96 w 272"/>
              <a:gd name="T71" fmla="*/ 236 h 239"/>
              <a:gd name="T72" fmla="*/ 73 w 272"/>
              <a:gd name="T73" fmla="*/ 218 h 239"/>
              <a:gd name="T74" fmla="*/ 60 w 272"/>
              <a:gd name="T75" fmla="*/ 218 h 239"/>
              <a:gd name="T76" fmla="*/ 54 w 272"/>
              <a:gd name="T77" fmla="*/ 211 h 239"/>
              <a:gd name="T78" fmla="*/ 54 w 272"/>
              <a:gd name="T79" fmla="*/ 200 h 239"/>
              <a:gd name="T80" fmla="*/ 44 w 272"/>
              <a:gd name="T81" fmla="*/ 196 h 239"/>
              <a:gd name="T82" fmla="*/ 33 w 272"/>
              <a:gd name="T83" fmla="*/ 173 h 239"/>
              <a:gd name="T84" fmla="*/ 25 w 272"/>
              <a:gd name="T85" fmla="*/ 169 h 239"/>
              <a:gd name="T86" fmla="*/ 21 w 272"/>
              <a:gd name="T87" fmla="*/ 160 h 239"/>
              <a:gd name="T88" fmla="*/ 12 w 272"/>
              <a:gd name="T89" fmla="*/ 150 h 239"/>
              <a:gd name="T90" fmla="*/ 0 w 272"/>
              <a:gd name="T91" fmla="*/ 149 h 239"/>
              <a:gd name="T92" fmla="*/ 6 w 272"/>
              <a:gd name="T93" fmla="*/ 137 h 239"/>
              <a:gd name="T94" fmla="*/ 16 w 272"/>
              <a:gd name="T95" fmla="*/ 136 h 239"/>
              <a:gd name="T96" fmla="*/ 19 w 272"/>
              <a:gd name="T97" fmla="*/ 130 h 239"/>
              <a:gd name="T98" fmla="*/ 18 w 272"/>
              <a:gd name="T99" fmla="*/ 111 h 239"/>
              <a:gd name="T100" fmla="*/ 23 w 272"/>
              <a:gd name="T101" fmla="*/ 89 h 239"/>
              <a:gd name="T102" fmla="*/ 31 w 272"/>
              <a:gd name="T103" fmla="*/ 84 h 239"/>
              <a:gd name="T104" fmla="*/ 33 w 272"/>
              <a:gd name="T105" fmla="*/ 75 h 239"/>
              <a:gd name="T106" fmla="*/ 40 w 272"/>
              <a:gd name="T107" fmla="*/ 59 h 239"/>
              <a:gd name="T108" fmla="*/ 51 w 272"/>
              <a:gd name="T109" fmla="*/ 49 h 239"/>
              <a:gd name="T110" fmla="*/ 57 w 272"/>
              <a:gd name="T111" fmla="*/ 28 h 239"/>
              <a:gd name="T112" fmla="*/ 60 w 272"/>
              <a:gd name="T113" fmla="*/ 11 h 239"/>
              <a:gd name="T114" fmla="*/ 81 w 272"/>
              <a:gd name="T115" fmla="*/ 15 h 239"/>
              <a:gd name="T116" fmla="*/ 86 w 272"/>
              <a:gd name="T1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2" h="239">
                <a:moveTo>
                  <a:pt x="86" y="0"/>
                </a:moveTo>
                <a:lnTo>
                  <a:pt x="98" y="9"/>
                </a:lnTo>
                <a:lnTo>
                  <a:pt x="108" y="4"/>
                </a:lnTo>
                <a:lnTo>
                  <a:pt x="113" y="8"/>
                </a:lnTo>
                <a:lnTo>
                  <a:pt x="125" y="9"/>
                </a:lnTo>
                <a:lnTo>
                  <a:pt x="141" y="17"/>
                </a:lnTo>
                <a:lnTo>
                  <a:pt x="146" y="24"/>
                </a:lnTo>
                <a:lnTo>
                  <a:pt x="155" y="31"/>
                </a:lnTo>
                <a:lnTo>
                  <a:pt x="163" y="43"/>
                </a:lnTo>
                <a:lnTo>
                  <a:pt x="169" y="50"/>
                </a:lnTo>
                <a:lnTo>
                  <a:pt x="163" y="59"/>
                </a:lnTo>
                <a:lnTo>
                  <a:pt x="157" y="69"/>
                </a:lnTo>
                <a:lnTo>
                  <a:pt x="159" y="75"/>
                </a:lnTo>
                <a:lnTo>
                  <a:pt x="160" y="81"/>
                </a:lnTo>
                <a:lnTo>
                  <a:pt x="170" y="81"/>
                </a:lnTo>
                <a:lnTo>
                  <a:pt x="174" y="80"/>
                </a:lnTo>
                <a:lnTo>
                  <a:pt x="178" y="83"/>
                </a:lnTo>
                <a:lnTo>
                  <a:pt x="175" y="91"/>
                </a:lnTo>
                <a:lnTo>
                  <a:pt x="182" y="102"/>
                </a:lnTo>
                <a:lnTo>
                  <a:pt x="189" y="112"/>
                </a:lnTo>
                <a:lnTo>
                  <a:pt x="196" y="119"/>
                </a:lnTo>
                <a:lnTo>
                  <a:pt x="257" y="144"/>
                </a:lnTo>
                <a:lnTo>
                  <a:pt x="272" y="144"/>
                </a:lnTo>
                <a:lnTo>
                  <a:pt x="222" y="207"/>
                </a:lnTo>
                <a:lnTo>
                  <a:pt x="198" y="207"/>
                </a:lnTo>
                <a:lnTo>
                  <a:pt x="182" y="222"/>
                </a:lnTo>
                <a:lnTo>
                  <a:pt x="170" y="222"/>
                </a:lnTo>
                <a:lnTo>
                  <a:pt x="165" y="229"/>
                </a:lnTo>
                <a:lnTo>
                  <a:pt x="152" y="229"/>
                </a:lnTo>
                <a:lnTo>
                  <a:pt x="145" y="222"/>
                </a:lnTo>
                <a:lnTo>
                  <a:pt x="128" y="231"/>
                </a:lnTo>
                <a:lnTo>
                  <a:pt x="123" y="239"/>
                </a:lnTo>
                <a:lnTo>
                  <a:pt x="111" y="238"/>
                </a:lnTo>
                <a:lnTo>
                  <a:pt x="107" y="235"/>
                </a:lnTo>
                <a:lnTo>
                  <a:pt x="102" y="236"/>
                </a:lnTo>
                <a:lnTo>
                  <a:pt x="96" y="236"/>
                </a:lnTo>
                <a:lnTo>
                  <a:pt x="73" y="218"/>
                </a:lnTo>
                <a:lnTo>
                  <a:pt x="60" y="218"/>
                </a:lnTo>
                <a:lnTo>
                  <a:pt x="54" y="211"/>
                </a:lnTo>
                <a:lnTo>
                  <a:pt x="54" y="200"/>
                </a:lnTo>
                <a:lnTo>
                  <a:pt x="44" y="196"/>
                </a:lnTo>
                <a:lnTo>
                  <a:pt x="33" y="173"/>
                </a:lnTo>
                <a:lnTo>
                  <a:pt x="25" y="169"/>
                </a:lnTo>
                <a:lnTo>
                  <a:pt x="21" y="160"/>
                </a:lnTo>
                <a:lnTo>
                  <a:pt x="12" y="150"/>
                </a:lnTo>
                <a:lnTo>
                  <a:pt x="0" y="149"/>
                </a:lnTo>
                <a:lnTo>
                  <a:pt x="6" y="137"/>
                </a:lnTo>
                <a:lnTo>
                  <a:pt x="16" y="136"/>
                </a:lnTo>
                <a:lnTo>
                  <a:pt x="19" y="130"/>
                </a:lnTo>
                <a:lnTo>
                  <a:pt x="18" y="111"/>
                </a:lnTo>
                <a:lnTo>
                  <a:pt x="23" y="89"/>
                </a:lnTo>
                <a:lnTo>
                  <a:pt x="31" y="84"/>
                </a:lnTo>
                <a:lnTo>
                  <a:pt x="33" y="75"/>
                </a:lnTo>
                <a:lnTo>
                  <a:pt x="40" y="59"/>
                </a:lnTo>
                <a:lnTo>
                  <a:pt x="51" y="49"/>
                </a:lnTo>
                <a:lnTo>
                  <a:pt x="57" y="28"/>
                </a:lnTo>
                <a:lnTo>
                  <a:pt x="60" y="11"/>
                </a:lnTo>
                <a:lnTo>
                  <a:pt x="81" y="15"/>
                </a:lnTo>
                <a:lnTo>
                  <a:pt x="86" y="0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1" name="Freeform 63">
            <a:extLst>
              <a:ext uri="{FF2B5EF4-FFF2-40B4-BE49-F238E27FC236}">
                <a16:creationId xmlns:a16="http://schemas.microsoft.com/office/drawing/2014/main" id="{BA2AF4EF-9D6A-BFF4-A72F-00B3FBFBC230}"/>
              </a:ext>
            </a:extLst>
          </p:cNvPr>
          <p:cNvSpPr>
            <a:spLocks/>
          </p:cNvSpPr>
          <p:nvPr/>
        </p:nvSpPr>
        <p:spPr bwMode="auto">
          <a:xfrm>
            <a:off x="3947252" y="2235833"/>
            <a:ext cx="209550" cy="225029"/>
          </a:xfrm>
          <a:custGeom>
            <a:avLst/>
            <a:gdLst>
              <a:gd name="T0" fmla="*/ 106 w 176"/>
              <a:gd name="T1" fmla="*/ 19 h 189"/>
              <a:gd name="T2" fmla="*/ 107 w 176"/>
              <a:gd name="T3" fmla="*/ 31 h 189"/>
              <a:gd name="T4" fmla="*/ 131 w 176"/>
              <a:gd name="T5" fmla="*/ 43 h 189"/>
              <a:gd name="T6" fmla="*/ 122 w 176"/>
              <a:gd name="T7" fmla="*/ 56 h 189"/>
              <a:gd name="T8" fmla="*/ 144 w 176"/>
              <a:gd name="T9" fmla="*/ 77 h 189"/>
              <a:gd name="T10" fmla="*/ 138 w 176"/>
              <a:gd name="T11" fmla="*/ 93 h 189"/>
              <a:gd name="T12" fmla="*/ 154 w 176"/>
              <a:gd name="T13" fmla="*/ 106 h 189"/>
              <a:gd name="T14" fmla="*/ 151 w 176"/>
              <a:gd name="T15" fmla="*/ 119 h 189"/>
              <a:gd name="T16" fmla="*/ 176 w 176"/>
              <a:gd name="T17" fmla="*/ 132 h 189"/>
              <a:gd name="T18" fmla="*/ 173 w 176"/>
              <a:gd name="T19" fmla="*/ 141 h 189"/>
              <a:gd name="T20" fmla="*/ 162 w 176"/>
              <a:gd name="T21" fmla="*/ 152 h 189"/>
              <a:gd name="T22" fmla="*/ 136 w 176"/>
              <a:gd name="T23" fmla="*/ 176 h 189"/>
              <a:gd name="T24" fmla="*/ 110 w 176"/>
              <a:gd name="T25" fmla="*/ 178 h 189"/>
              <a:gd name="T26" fmla="*/ 85 w 176"/>
              <a:gd name="T27" fmla="*/ 185 h 189"/>
              <a:gd name="T28" fmla="*/ 62 w 176"/>
              <a:gd name="T29" fmla="*/ 189 h 189"/>
              <a:gd name="T30" fmla="*/ 52 w 176"/>
              <a:gd name="T31" fmla="*/ 179 h 189"/>
              <a:gd name="T32" fmla="*/ 37 w 176"/>
              <a:gd name="T33" fmla="*/ 172 h 189"/>
              <a:gd name="T34" fmla="*/ 37 w 176"/>
              <a:gd name="T35" fmla="*/ 153 h 189"/>
              <a:gd name="T36" fmla="*/ 27 w 176"/>
              <a:gd name="T37" fmla="*/ 136 h 189"/>
              <a:gd name="T38" fmla="*/ 32 w 176"/>
              <a:gd name="T39" fmla="*/ 125 h 189"/>
              <a:gd name="T40" fmla="*/ 43 w 176"/>
              <a:gd name="T41" fmla="*/ 114 h 189"/>
              <a:gd name="T42" fmla="*/ 71 w 176"/>
              <a:gd name="T43" fmla="*/ 93 h 189"/>
              <a:gd name="T44" fmla="*/ 80 w 176"/>
              <a:gd name="T45" fmla="*/ 90 h 189"/>
              <a:gd name="T46" fmla="*/ 76 w 176"/>
              <a:gd name="T47" fmla="*/ 82 h 189"/>
              <a:gd name="T48" fmla="*/ 55 w 176"/>
              <a:gd name="T49" fmla="*/ 73 h 189"/>
              <a:gd name="T50" fmla="*/ 49 w 176"/>
              <a:gd name="T51" fmla="*/ 66 h 189"/>
              <a:gd name="T52" fmla="*/ 43 w 176"/>
              <a:gd name="T53" fmla="*/ 39 h 189"/>
              <a:gd name="T54" fmla="*/ 20 w 176"/>
              <a:gd name="T55" fmla="*/ 27 h 189"/>
              <a:gd name="T56" fmla="*/ 0 w 176"/>
              <a:gd name="T57" fmla="*/ 18 h 189"/>
              <a:gd name="T58" fmla="*/ 7 w 176"/>
              <a:gd name="T59" fmla="*/ 13 h 189"/>
              <a:gd name="T60" fmla="*/ 24 w 176"/>
              <a:gd name="T61" fmla="*/ 22 h 189"/>
              <a:gd name="T62" fmla="*/ 41 w 176"/>
              <a:gd name="T63" fmla="*/ 22 h 189"/>
              <a:gd name="T64" fmla="*/ 56 w 176"/>
              <a:gd name="T65" fmla="*/ 26 h 189"/>
              <a:gd name="T66" fmla="*/ 67 w 176"/>
              <a:gd name="T67" fmla="*/ 18 h 189"/>
              <a:gd name="T68" fmla="*/ 71 w 176"/>
              <a:gd name="T69" fmla="*/ 5 h 189"/>
              <a:gd name="T70" fmla="*/ 90 w 176"/>
              <a:gd name="T71" fmla="*/ 0 h 189"/>
              <a:gd name="T72" fmla="*/ 108 w 176"/>
              <a:gd name="T73" fmla="*/ 6 h 189"/>
              <a:gd name="T74" fmla="*/ 106 w 176"/>
              <a:gd name="T75" fmla="*/ 1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89">
                <a:moveTo>
                  <a:pt x="106" y="19"/>
                </a:moveTo>
                <a:lnTo>
                  <a:pt x="107" y="31"/>
                </a:lnTo>
                <a:lnTo>
                  <a:pt x="131" y="43"/>
                </a:lnTo>
                <a:lnTo>
                  <a:pt x="122" y="56"/>
                </a:lnTo>
                <a:lnTo>
                  <a:pt x="144" y="77"/>
                </a:lnTo>
                <a:lnTo>
                  <a:pt x="138" y="93"/>
                </a:lnTo>
                <a:lnTo>
                  <a:pt x="154" y="106"/>
                </a:lnTo>
                <a:lnTo>
                  <a:pt x="151" y="119"/>
                </a:lnTo>
                <a:lnTo>
                  <a:pt x="176" y="132"/>
                </a:lnTo>
                <a:lnTo>
                  <a:pt x="173" y="141"/>
                </a:lnTo>
                <a:lnTo>
                  <a:pt x="162" y="152"/>
                </a:lnTo>
                <a:lnTo>
                  <a:pt x="136" y="176"/>
                </a:lnTo>
                <a:lnTo>
                  <a:pt x="110" y="178"/>
                </a:lnTo>
                <a:lnTo>
                  <a:pt x="85" y="185"/>
                </a:lnTo>
                <a:lnTo>
                  <a:pt x="62" y="189"/>
                </a:lnTo>
                <a:lnTo>
                  <a:pt x="52" y="179"/>
                </a:lnTo>
                <a:lnTo>
                  <a:pt x="37" y="172"/>
                </a:lnTo>
                <a:lnTo>
                  <a:pt x="37" y="153"/>
                </a:lnTo>
                <a:lnTo>
                  <a:pt x="27" y="136"/>
                </a:lnTo>
                <a:lnTo>
                  <a:pt x="32" y="125"/>
                </a:lnTo>
                <a:lnTo>
                  <a:pt x="43" y="114"/>
                </a:lnTo>
                <a:lnTo>
                  <a:pt x="71" y="93"/>
                </a:lnTo>
                <a:lnTo>
                  <a:pt x="80" y="90"/>
                </a:lnTo>
                <a:lnTo>
                  <a:pt x="76" y="82"/>
                </a:lnTo>
                <a:lnTo>
                  <a:pt x="55" y="73"/>
                </a:lnTo>
                <a:lnTo>
                  <a:pt x="49" y="66"/>
                </a:lnTo>
                <a:lnTo>
                  <a:pt x="43" y="39"/>
                </a:lnTo>
                <a:lnTo>
                  <a:pt x="20" y="27"/>
                </a:lnTo>
                <a:lnTo>
                  <a:pt x="0" y="18"/>
                </a:lnTo>
                <a:lnTo>
                  <a:pt x="7" y="13"/>
                </a:lnTo>
                <a:lnTo>
                  <a:pt x="24" y="22"/>
                </a:lnTo>
                <a:lnTo>
                  <a:pt x="41" y="22"/>
                </a:lnTo>
                <a:lnTo>
                  <a:pt x="56" y="26"/>
                </a:lnTo>
                <a:lnTo>
                  <a:pt x="67" y="18"/>
                </a:lnTo>
                <a:lnTo>
                  <a:pt x="71" y="5"/>
                </a:lnTo>
                <a:lnTo>
                  <a:pt x="90" y="0"/>
                </a:lnTo>
                <a:lnTo>
                  <a:pt x="108" y="6"/>
                </a:lnTo>
                <a:lnTo>
                  <a:pt x="106" y="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2" name="Freeform 64">
            <a:extLst>
              <a:ext uri="{FF2B5EF4-FFF2-40B4-BE49-F238E27FC236}">
                <a16:creationId xmlns:a16="http://schemas.microsoft.com/office/drawing/2014/main" id="{926A0D72-E20D-6E10-02FA-680F61532EFD}"/>
              </a:ext>
            </a:extLst>
          </p:cNvPr>
          <p:cNvSpPr>
            <a:spLocks/>
          </p:cNvSpPr>
          <p:nvPr/>
        </p:nvSpPr>
        <p:spPr bwMode="auto">
          <a:xfrm>
            <a:off x="4469936" y="5085806"/>
            <a:ext cx="63104" cy="28575"/>
          </a:xfrm>
          <a:custGeom>
            <a:avLst/>
            <a:gdLst>
              <a:gd name="T0" fmla="*/ 0 w 53"/>
              <a:gd name="T1" fmla="*/ 15 h 24"/>
              <a:gd name="T2" fmla="*/ 15 w 53"/>
              <a:gd name="T3" fmla="*/ 3 h 24"/>
              <a:gd name="T4" fmla="*/ 30 w 53"/>
              <a:gd name="T5" fmla="*/ 8 h 24"/>
              <a:gd name="T6" fmla="*/ 37 w 53"/>
              <a:gd name="T7" fmla="*/ 0 h 24"/>
              <a:gd name="T8" fmla="*/ 53 w 53"/>
              <a:gd name="T9" fmla="*/ 9 h 24"/>
              <a:gd name="T10" fmla="*/ 50 w 53"/>
              <a:gd name="T11" fmla="*/ 16 h 24"/>
              <a:gd name="T12" fmla="*/ 31 w 53"/>
              <a:gd name="T13" fmla="*/ 22 h 24"/>
              <a:gd name="T14" fmla="*/ 21 w 53"/>
              <a:gd name="T15" fmla="*/ 15 h 24"/>
              <a:gd name="T16" fmla="*/ 11 w 53"/>
              <a:gd name="T17" fmla="*/ 24 h 24"/>
              <a:gd name="T18" fmla="*/ 0 w 53"/>
              <a:gd name="T19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24">
                <a:moveTo>
                  <a:pt x="0" y="15"/>
                </a:moveTo>
                <a:lnTo>
                  <a:pt x="15" y="3"/>
                </a:lnTo>
                <a:lnTo>
                  <a:pt x="30" y="8"/>
                </a:lnTo>
                <a:lnTo>
                  <a:pt x="37" y="0"/>
                </a:lnTo>
                <a:lnTo>
                  <a:pt x="53" y="9"/>
                </a:lnTo>
                <a:lnTo>
                  <a:pt x="50" y="16"/>
                </a:lnTo>
                <a:lnTo>
                  <a:pt x="31" y="22"/>
                </a:lnTo>
                <a:lnTo>
                  <a:pt x="21" y="15"/>
                </a:lnTo>
                <a:lnTo>
                  <a:pt x="11" y="24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3" name="Freeform 65">
            <a:extLst>
              <a:ext uri="{FF2B5EF4-FFF2-40B4-BE49-F238E27FC236}">
                <a16:creationId xmlns:a16="http://schemas.microsoft.com/office/drawing/2014/main" id="{6034EEAF-1948-2722-ADF1-7D3FB0199160}"/>
              </a:ext>
            </a:extLst>
          </p:cNvPr>
          <p:cNvSpPr>
            <a:spLocks/>
          </p:cNvSpPr>
          <p:nvPr/>
        </p:nvSpPr>
        <p:spPr bwMode="auto">
          <a:xfrm>
            <a:off x="2428014" y="3782455"/>
            <a:ext cx="63104" cy="91679"/>
          </a:xfrm>
          <a:custGeom>
            <a:avLst/>
            <a:gdLst>
              <a:gd name="T0" fmla="*/ 36 w 53"/>
              <a:gd name="T1" fmla="*/ 67 h 77"/>
              <a:gd name="T2" fmla="*/ 29 w 53"/>
              <a:gd name="T3" fmla="*/ 75 h 77"/>
              <a:gd name="T4" fmla="*/ 20 w 53"/>
              <a:gd name="T5" fmla="*/ 77 h 77"/>
              <a:gd name="T6" fmla="*/ 18 w 53"/>
              <a:gd name="T7" fmla="*/ 71 h 77"/>
              <a:gd name="T8" fmla="*/ 13 w 53"/>
              <a:gd name="T9" fmla="*/ 70 h 77"/>
              <a:gd name="T10" fmla="*/ 8 w 53"/>
              <a:gd name="T11" fmla="*/ 76 h 77"/>
              <a:gd name="T12" fmla="*/ 0 w 53"/>
              <a:gd name="T13" fmla="*/ 71 h 77"/>
              <a:gd name="T14" fmla="*/ 4 w 53"/>
              <a:gd name="T15" fmla="*/ 62 h 77"/>
              <a:gd name="T16" fmla="*/ 6 w 53"/>
              <a:gd name="T17" fmla="*/ 53 h 77"/>
              <a:gd name="T18" fmla="*/ 10 w 53"/>
              <a:gd name="T19" fmla="*/ 44 h 77"/>
              <a:gd name="T20" fmla="*/ 2 w 53"/>
              <a:gd name="T21" fmla="*/ 32 h 77"/>
              <a:gd name="T22" fmla="*/ 1 w 53"/>
              <a:gd name="T23" fmla="*/ 18 h 77"/>
              <a:gd name="T24" fmla="*/ 11 w 53"/>
              <a:gd name="T25" fmla="*/ 0 h 77"/>
              <a:gd name="T26" fmla="*/ 17 w 53"/>
              <a:gd name="T27" fmla="*/ 2 h 77"/>
              <a:gd name="T28" fmla="*/ 31 w 53"/>
              <a:gd name="T29" fmla="*/ 7 h 77"/>
              <a:gd name="T30" fmla="*/ 50 w 53"/>
              <a:gd name="T31" fmla="*/ 25 h 77"/>
              <a:gd name="T32" fmla="*/ 53 w 53"/>
              <a:gd name="T33" fmla="*/ 33 h 77"/>
              <a:gd name="T34" fmla="*/ 42 w 53"/>
              <a:gd name="T35" fmla="*/ 52 h 77"/>
              <a:gd name="T36" fmla="*/ 36 w 53"/>
              <a:gd name="T37" fmla="*/ 6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3" h="77">
                <a:moveTo>
                  <a:pt x="36" y="67"/>
                </a:moveTo>
                <a:lnTo>
                  <a:pt x="29" y="75"/>
                </a:lnTo>
                <a:lnTo>
                  <a:pt x="20" y="77"/>
                </a:lnTo>
                <a:lnTo>
                  <a:pt x="18" y="71"/>
                </a:lnTo>
                <a:lnTo>
                  <a:pt x="13" y="70"/>
                </a:lnTo>
                <a:lnTo>
                  <a:pt x="8" y="76"/>
                </a:lnTo>
                <a:lnTo>
                  <a:pt x="0" y="71"/>
                </a:lnTo>
                <a:lnTo>
                  <a:pt x="4" y="62"/>
                </a:lnTo>
                <a:lnTo>
                  <a:pt x="6" y="53"/>
                </a:lnTo>
                <a:lnTo>
                  <a:pt x="10" y="44"/>
                </a:lnTo>
                <a:lnTo>
                  <a:pt x="2" y="32"/>
                </a:lnTo>
                <a:lnTo>
                  <a:pt x="1" y="18"/>
                </a:lnTo>
                <a:lnTo>
                  <a:pt x="11" y="0"/>
                </a:lnTo>
                <a:lnTo>
                  <a:pt x="17" y="2"/>
                </a:lnTo>
                <a:lnTo>
                  <a:pt x="31" y="7"/>
                </a:lnTo>
                <a:lnTo>
                  <a:pt x="50" y="25"/>
                </a:lnTo>
                <a:lnTo>
                  <a:pt x="53" y="33"/>
                </a:lnTo>
                <a:lnTo>
                  <a:pt x="42" y="52"/>
                </a:lnTo>
                <a:lnTo>
                  <a:pt x="36" y="6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4" name="Freeform 66">
            <a:extLst>
              <a:ext uri="{FF2B5EF4-FFF2-40B4-BE49-F238E27FC236}">
                <a16:creationId xmlns:a16="http://schemas.microsoft.com/office/drawing/2014/main" id="{4A19B567-7938-B445-D3A9-3D40905B3027}"/>
              </a:ext>
            </a:extLst>
          </p:cNvPr>
          <p:cNvSpPr>
            <a:spLocks/>
          </p:cNvSpPr>
          <p:nvPr/>
        </p:nvSpPr>
        <p:spPr bwMode="auto">
          <a:xfrm>
            <a:off x="3790089" y="2863292"/>
            <a:ext cx="20241" cy="39291"/>
          </a:xfrm>
          <a:custGeom>
            <a:avLst/>
            <a:gdLst>
              <a:gd name="T0" fmla="*/ 17 w 17"/>
              <a:gd name="T1" fmla="*/ 17 h 33"/>
              <a:gd name="T2" fmla="*/ 13 w 17"/>
              <a:gd name="T3" fmla="*/ 33 h 33"/>
              <a:gd name="T4" fmla="*/ 5 w 17"/>
              <a:gd name="T5" fmla="*/ 29 h 33"/>
              <a:gd name="T6" fmla="*/ 0 w 17"/>
              <a:gd name="T7" fmla="*/ 15 h 33"/>
              <a:gd name="T8" fmla="*/ 3 w 17"/>
              <a:gd name="T9" fmla="*/ 7 h 33"/>
              <a:gd name="T10" fmla="*/ 14 w 17"/>
              <a:gd name="T11" fmla="*/ 0 h 33"/>
              <a:gd name="T12" fmla="*/ 17 w 17"/>
              <a:gd name="T13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33">
                <a:moveTo>
                  <a:pt x="17" y="17"/>
                </a:moveTo>
                <a:lnTo>
                  <a:pt x="13" y="33"/>
                </a:lnTo>
                <a:lnTo>
                  <a:pt x="5" y="29"/>
                </a:lnTo>
                <a:lnTo>
                  <a:pt x="0" y="15"/>
                </a:lnTo>
                <a:lnTo>
                  <a:pt x="3" y="7"/>
                </a:lnTo>
                <a:lnTo>
                  <a:pt x="14" y="0"/>
                </a:lnTo>
                <a:lnTo>
                  <a:pt x="17" y="1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5" name="Freeform 67">
            <a:extLst>
              <a:ext uri="{FF2B5EF4-FFF2-40B4-BE49-F238E27FC236}">
                <a16:creationId xmlns:a16="http://schemas.microsoft.com/office/drawing/2014/main" id="{643DB1F4-F24F-034D-27EB-C1BFE7A9D085}"/>
              </a:ext>
            </a:extLst>
          </p:cNvPr>
          <p:cNvSpPr>
            <a:spLocks/>
          </p:cNvSpPr>
          <p:nvPr/>
        </p:nvSpPr>
        <p:spPr bwMode="auto">
          <a:xfrm>
            <a:off x="3531724" y="2665649"/>
            <a:ext cx="242888" cy="213122"/>
          </a:xfrm>
          <a:custGeom>
            <a:avLst/>
            <a:gdLst>
              <a:gd name="T0" fmla="*/ 131 w 204"/>
              <a:gd name="T1" fmla="*/ 15 h 179"/>
              <a:gd name="T2" fmla="*/ 143 w 204"/>
              <a:gd name="T3" fmla="*/ 25 h 179"/>
              <a:gd name="T4" fmla="*/ 151 w 204"/>
              <a:gd name="T5" fmla="*/ 23 h 179"/>
              <a:gd name="T6" fmla="*/ 165 w 204"/>
              <a:gd name="T7" fmla="*/ 33 h 179"/>
              <a:gd name="T8" fmla="*/ 169 w 204"/>
              <a:gd name="T9" fmla="*/ 34 h 179"/>
              <a:gd name="T10" fmla="*/ 173 w 204"/>
              <a:gd name="T11" fmla="*/ 34 h 179"/>
              <a:gd name="T12" fmla="*/ 181 w 204"/>
              <a:gd name="T13" fmla="*/ 39 h 179"/>
              <a:gd name="T14" fmla="*/ 204 w 204"/>
              <a:gd name="T15" fmla="*/ 43 h 179"/>
              <a:gd name="T16" fmla="*/ 197 w 204"/>
              <a:gd name="T17" fmla="*/ 57 h 179"/>
              <a:gd name="T18" fmla="*/ 195 w 204"/>
              <a:gd name="T19" fmla="*/ 71 h 179"/>
              <a:gd name="T20" fmla="*/ 191 w 204"/>
              <a:gd name="T21" fmla="*/ 75 h 179"/>
              <a:gd name="T22" fmla="*/ 184 w 204"/>
              <a:gd name="T23" fmla="*/ 73 h 179"/>
              <a:gd name="T24" fmla="*/ 184 w 204"/>
              <a:gd name="T25" fmla="*/ 78 h 179"/>
              <a:gd name="T26" fmla="*/ 173 w 204"/>
              <a:gd name="T27" fmla="*/ 89 h 179"/>
              <a:gd name="T28" fmla="*/ 173 w 204"/>
              <a:gd name="T29" fmla="*/ 99 h 179"/>
              <a:gd name="T30" fmla="*/ 181 w 204"/>
              <a:gd name="T31" fmla="*/ 96 h 179"/>
              <a:gd name="T32" fmla="*/ 186 w 204"/>
              <a:gd name="T33" fmla="*/ 105 h 179"/>
              <a:gd name="T34" fmla="*/ 186 w 204"/>
              <a:gd name="T35" fmla="*/ 110 h 179"/>
              <a:gd name="T36" fmla="*/ 191 w 204"/>
              <a:gd name="T37" fmla="*/ 118 h 179"/>
              <a:gd name="T38" fmla="*/ 186 w 204"/>
              <a:gd name="T39" fmla="*/ 124 h 179"/>
              <a:gd name="T40" fmla="*/ 190 w 204"/>
              <a:gd name="T41" fmla="*/ 140 h 179"/>
              <a:gd name="T42" fmla="*/ 199 w 204"/>
              <a:gd name="T43" fmla="*/ 143 h 179"/>
              <a:gd name="T44" fmla="*/ 198 w 204"/>
              <a:gd name="T45" fmla="*/ 151 h 179"/>
              <a:gd name="T46" fmla="*/ 183 w 204"/>
              <a:gd name="T47" fmla="*/ 163 h 179"/>
              <a:gd name="T48" fmla="*/ 150 w 204"/>
              <a:gd name="T49" fmla="*/ 157 h 179"/>
              <a:gd name="T50" fmla="*/ 126 w 204"/>
              <a:gd name="T51" fmla="*/ 164 h 179"/>
              <a:gd name="T52" fmla="*/ 124 w 204"/>
              <a:gd name="T53" fmla="*/ 177 h 179"/>
              <a:gd name="T54" fmla="*/ 105 w 204"/>
              <a:gd name="T55" fmla="*/ 179 h 179"/>
              <a:gd name="T56" fmla="*/ 86 w 204"/>
              <a:gd name="T57" fmla="*/ 170 h 179"/>
              <a:gd name="T58" fmla="*/ 80 w 204"/>
              <a:gd name="T59" fmla="*/ 174 h 179"/>
              <a:gd name="T60" fmla="*/ 49 w 204"/>
              <a:gd name="T61" fmla="*/ 165 h 179"/>
              <a:gd name="T62" fmla="*/ 43 w 204"/>
              <a:gd name="T63" fmla="*/ 157 h 179"/>
              <a:gd name="T64" fmla="*/ 51 w 204"/>
              <a:gd name="T65" fmla="*/ 145 h 179"/>
              <a:gd name="T66" fmla="*/ 55 w 204"/>
              <a:gd name="T67" fmla="*/ 104 h 179"/>
              <a:gd name="T68" fmla="*/ 38 w 204"/>
              <a:gd name="T69" fmla="*/ 83 h 179"/>
              <a:gd name="T70" fmla="*/ 26 w 204"/>
              <a:gd name="T71" fmla="*/ 72 h 179"/>
              <a:gd name="T72" fmla="*/ 2 w 204"/>
              <a:gd name="T73" fmla="*/ 65 h 179"/>
              <a:gd name="T74" fmla="*/ 0 w 204"/>
              <a:gd name="T75" fmla="*/ 50 h 179"/>
              <a:gd name="T76" fmla="*/ 21 w 204"/>
              <a:gd name="T77" fmla="*/ 45 h 179"/>
              <a:gd name="T78" fmla="*/ 48 w 204"/>
              <a:gd name="T79" fmla="*/ 50 h 179"/>
              <a:gd name="T80" fmla="*/ 44 w 204"/>
              <a:gd name="T81" fmla="*/ 27 h 179"/>
              <a:gd name="T82" fmla="*/ 58 w 204"/>
              <a:gd name="T83" fmla="*/ 36 h 179"/>
              <a:gd name="T84" fmla="*/ 96 w 204"/>
              <a:gd name="T85" fmla="*/ 20 h 179"/>
              <a:gd name="T86" fmla="*/ 100 w 204"/>
              <a:gd name="T87" fmla="*/ 4 h 179"/>
              <a:gd name="T88" fmla="*/ 114 w 204"/>
              <a:gd name="T89" fmla="*/ 0 h 179"/>
              <a:gd name="T90" fmla="*/ 117 w 204"/>
              <a:gd name="T91" fmla="*/ 7 h 179"/>
              <a:gd name="T92" fmla="*/ 124 w 204"/>
              <a:gd name="T93" fmla="*/ 7 h 179"/>
              <a:gd name="T94" fmla="*/ 131 w 204"/>
              <a:gd name="T95" fmla="*/ 1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4" h="179">
                <a:moveTo>
                  <a:pt x="131" y="15"/>
                </a:moveTo>
                <a:lnTo>
                  <a:pt x="143" y="25"/>
                </a:lnTo>
                <a:lnTo>
                  <a:pt x="151" y="23"/>
                </a:lnTo>
                <a:lnTo>
                  <a:pt x="165" y="33"/>
                </a:lnTo>
                <a:lnTo>
                  <a:pt x="169" y="34"/>
                </a:lnTo>
                <a:lnTo>
                  <a:pt x="173" y="34"/>
                </a:lnTo>
                <a:lnTo>
                  <a:pt x="181" y="39"/>
                </a:lnTo>
                <a:lnTo>
                  <a:pt x="204" y="43"/>
                </a:lnTo>
                <a:lnTo>
                  <a:pt x="197" y="57"/>
                </a:lnTo>
                <a:lnTo>
                  <a:pt x="195" y="71"/>
                </a:lnTo>
                <a:lnTo>
                  <a:pt x="191" y="75"/>
                </a:lnTo>
                <a:lnTo>
                  <a:pt x="184" y="73"/>
                </a:lnTo>
                <a:lnTo>
                  <a:pt x="184" y="78"/>
                </a:lnTo>
                <a:lnTo>
                  <a:pt x="173" y="89"/>
                </a:lnTo>
                <a:lnTo>
                  <a:pt x="173" y="99"/>
                </a:lnTo>
                <a:lnTo>
                  <a:pt x="181" y="96"/>
                </a:lnTo>
                <a:lnTo>
                  <a:pt x="186" y="105"/>
                </a:lnTo>
                <a:lnTo>
                  <a:pt x="186" y="110"/>
                </a:lnTo>
                <a:lnTo>
                  <a:pt x="191" y="118"/>
                </a:lnTo>
                <a:lnTo>
                  <a:pt x="186" y="124"/>
                </a:lnTo>
                <a:lnTo>
                  <a:pt x="190" y="140"/>
                </a:lnTo>
                <a:lnTo>
                  <a:pt x="199" y="143"/>
                </a:lnTo>
                <a:lnTo>
                  <a:pt x="198" y="151"/>
                </a:lnTo>
                <a:lnTo>
                  <a:pt x="183" y="163"/>
                </a:lnTo>
                <a:lnTo>
                  <a:pt x="150" y="157"/>
                </a:lnTo>
                <a:lnTo>
                  <a:pt x="126" y="164"/>
                </a:lnTo>
                <a:lnTo>
                  <a:pt x="124" y="177"/>
                </a:lnTo>
                <a:lnTo>
                  <a:pt x="105" y="179"/>
                </a:lnTo>
                <a:lnTo>
                  <a:pt x="86" y="170"/>
                </a:lnTo>
                <a:lnTo>
                  <a:pt x="80" y="174"/>
                </a:lnTo>
                <a:lnTo>
                  <a:pt x="49" y="165"/>
                </a:lnTo>
                <a:lnTo>
                  <a:pt x="43" y="157"/>
                </a:lnTo>
                <a:lnTo>
                  <a:pt x="51" y="145"/>
                </a:lnTo>
                <a:lnTo>
                  <a:pt x="55" y="104"/>
                </a:lnTo>
                <a:lnTo>
                  <a:pt x="38" y="83"/>
                </a:lnTo>
                <a:lnTo>
                  <a:pt x="26" y="72"/>
                </a:lnTo>
                <a:lnTo>
                  <a:pt x="2" y="65"/>
                </a:lnTo>
                <a:lnTo>
                  <a:pt x="0" y="50"/>
                </a:lnTo>
                <a:lnTo>
                  <a:pt x="21" y="45"/>
                </a:lnTo>
                <a:lnTo>
                  <a:pt x="48" y="50"/>
                </a:lnTo>
                <a:lnTo>
                  <a:pt x="44" y="27"/>
                </a:lnTo>
                <a:lnTo>
                  <a:pt x="58" y="36"/>
                </a:lnTo>
                <a:lnTo>
                  <a:pt x="96" y="20"/>
                </a:lnTo>
                <a:lnTo>
                  <a:pt x="100" y="4"/>
                </a:lnTo>
                <a:lnTo>
                  <a:pt x="114" y="0"/>
                </a:lnTo>
                <a:lnTo>
                  <a:pt x="117" y="7"/>
                </a:lnTo>
                <a:lnTo>
                  <a:pt x="124" y="7"/>
                </a:lnTo>
                <a:lnTo>
                  <a:pt x="131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6" name="Freeform 68">
            <a:extLst>
              <a:ext uri="{FF2B5EF4-FFF2-40B4-BE49-F238E27FC236}">
                <a16:creationId xmlns:a16="http://schemas.microsoft.com/office/drawing/2014/main" id="{E484D0A3-0231-F8D6-AD3C-AD327D4E367C}"/>
              </a:ext>
            </a:extLst>
          </p:cNvPr>
          <p:cNvSpPr>
            <a:spLocks/>
          </p:cNvSpPr>
          <p:nvPr/>
        </p:nvSpPr>
        <p:spPr bwMode="auto">
          <a:xfrm>
            <a:off x="3812712" y="3866990"/>
            <a:ext cx="122635" cy="155972"/>
          </a:xfrm>
          <a:custGeom>
            <a:avLst/>
            <a:gdLst>
              <a:gd name="T0" fmla="*/ 42 w 103"/>
              <a:gd name="T1" fmla="*/ 131 h 131"/>
              <a:gd name="T2" fmla="*/ 23 w 103"/>
              <a:gd name="T3" fmla="*/ 110 h 131"/>
              <a:gd name="T4" fmla="*/ 11 w 103"/>
              <a:gd name="T5" fmla="*/ 93 h 131"/>
              <a:gd name="T6" fmla="*/ 0 w 103"/>
              <a:gd name="T7" fmla="*/ 71 h 131"/>
              <a:gd name="T8" fmla="*/ 1 w 103"/>
              <a:gd name="T9" fmla="*/ 65 h 131"/>
              <a:gd name="T10" fmla="*/ 5 w 103"/>
              <a:gd name="T11" fmla="*/ 58 h 131"/>
              <a:gd name="T12" fmla="*/ 9 w 103"/>
              <a:gd name="T13" fmla="*/ 43 h 131"/>
              <a:gd name="T14" fmla="*/ 13 w 103"/>
              <a:gd name="T15" fmla="*/ 27 h 131"/>
              <a:gd name="T16" fmla="*/ 19 w 103"/>
              <a:gd name="T17" fmla="*/ 26 h 131"/>
              <a:gd name="T18" fmla="*/ 46 w 103"/>
              <a:gd name="T19" fmla="*/ 26 h 131"/>
              <a:gd name="T20" fmla="*/ 46 w 103"/>
              <a:gd name="T21" fmla="*/ 1 h 131"/>
              <a:gd name="T22" fmla="*/ 54 w 103"/>
              <a:gd name="T23" fmla="*/ 0 h 131"/>
              <a:gd name="T24" fmla="*/ 65 w 103"/>
              <a:gd name="T25" fmla="*/ 3 h 131"/>
              <a:gd name="T26" fmla="*/ 76 w 103"/>
              <a:gd name="T27" fmla="*/ 0 h 131"/>
              <a:gd name="T28" fmla="*/ 79 w 103"/>
              <a:gd name="T29" fmla="*/ 1 h 131"/>
              <a:gd name="T30" fmla="*/ 77 w 103"/>
              <a:gd name="T31" fmla="*/ 10 h 131"/>
              <a:gd name="T32" fmla="*/ 82 w 103"/>
              <a:gd name="T33" fmla="*/ 21 h 131"/>
              <a:gd name="T34" fmla="*/ 96 w 103"/>
              <a:gd name="T35" fmla="*/ 19 h 131"/>
              <a:gd name="T36" fmla="*/ 101 w 103"/>
              <a:gd name="T37" fmla="*/ 24 h 131"/>
              <a:gd name="T38" fmla="*/ 93 w 103"/>
              <a:gd name="T39" fmla="*/ 48 h 131"/>
              <a:gd name="T40" fmla="*/ 102 w 103"/>
              <a:gd name="T41" fmla="*/ 60 h 131"/>
              <a:gd name="T42" fmla="*/ 103 w 103"/>
              <a:gd name="T43" fmla="*/ 76 h 131"/>
              <a:gd name="T44" fmla="*/ 101 w 103"/>
              <a:gd name="T45" fmla="*/ 90 h 131"/>
              <a:gd name="T46" fmla="*/ 95 w 103"/>
              <a:gd name="T47" fmla="*/ 100 h 131"/>
              <a:gd name="T48" fmla="*/ 79 w 103"/>
              <a:gd name="T49" fmla="*/ 99 h 131"/>
              <a:gd name="T50" fmla="*/ 69 w 103"/>
              <a:gd name="T51" fmla="*/ 89 h 131"/>
              <a:gd name="T52" fmla="*/ 68 w 103"/>
              <a:gd name="T53" fmla="*/ 98 h 131"/>
              <a:gd name="T54" fmla="*/ 56 w 103"/>
              <a:gd name="T55" fmla="*/ 101 h 131"/>
              <a:gd name="T56" fmla="*/ 49 w 103"/>
              <a:gd name="T57" fmla="*/ 106 h 131"/>
              <a:gd name="T58" fmla="*/ 56 w 103"/>
              <a:gd name="T59" fmla="*/ 120 h 131"/>
              <a:gd name="T60" fmla="*/ 42 w 103"/>
              <a:gd name="T61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3" h="131">
                <a:moveTo>
                  <a:pt x="42" y="131"/>
                </a:moveTo>
                <a:lnTo>
                  <a:pt x="23" y="110"/>
                </a:lnTo>
                <a:lnTo>
                  <a:pt x="11" y="93"/>
                </a:lnTo>
                <a:lnTo>
                  <a:pt x="0" y="71"/>
                </a:lnTo>
                <a:lnTo>
                  <a:pt x="1" y="65"/>
                </a:lnTo>
                <a:lnTo>
                  <a:pt x="5" y="58"/>
                </a:lnTo>
                <a:lnTo>
                  <a:pt x="9" y="43"/>
                </a:lnTo>
                <a:lnTo>
                  <a:pt x="13" y="27"/>
                </a:lnTo>
                <a:lnTo>
                  <a:pt x="19" y="26"/>
                </a:lnTo>
                <a:lnTo>
                  <a:pt x="46" y="26"/>
                </a:lnTo>
                <a:lnTo>
                  <a:pt x="46" y="1"/>
                </a:lnTo>
                <a:lnTo>
                  <a:pt x="54" y="0"/>
                </a:lnTo>
                <a:lnTo>
                  <a:pt x="65" y="3"/>
                </a:lnTo>
                <a:lnTo>
                  <a:pt x="76" y="0"/>
                </a:lnTo>
                <a:lnTo>
                  <a:pt x="79" y="1"/>
                </a:lnTo>
                <a:lnTo>
                  <a:pt x="77" y="10"/>
                </a:lnTo>
                <a:lnTo>
                  <a:pt x="82" y="21"/>
                </a:lnTo>
                <a:lnTo>
                  <a:pt x="96" y="19"/>
                </a:lnTo>
                <a:lnTo>
                  <a:pt x="101" y="24"/>
                </a:lnTo>
                <a:lnTo>
                  <a:pt x="93" y="48"/>
                </a:lnTo>
                <a:lnTo>
                  <a:pt x="102" y="60"/>
                </a:lnTo>
                <a:lnTo>
                  <a:pt x="103" y="76"/>
                </a:lnTo>
                <a:lnTo>
                  <a:pt x="101" y="90"/>
                </a:lnTo>
                <a:lnTo>
                  <a:pt x="95" y="100"/>
                </a:lnTo>
                <a:lnTo>
                  <a:pt x="79" y="99"/>
                </a:lnTo>
                <a:lnTo>
                  <a:pt x="69" y="89"/>
                </a:lnTo>
                <a:lnTo>
                  <a:pt x="68" y="98"/>
                </a:lnTo>
                <a:lnTo>
                  <a:pt x="56" y="101"/>
                </a:lnTo>
                <a:lnTo>
                  <a:pt x="49" y="106"/>
                </a:lnTo>
                <a:lnTo>
                  <a:pt x="56" y="120"/>
                </a:lnTo>
                <a:lnTo>
                  <a:pt x="42" y="13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7" name="Freeform 69">
            <a:extLst>
              <a:ext uri="{FF2B5EF4-FFF2-40B4-BE49-F238E27FC236}">
                <a16:creationId xmlns:a16="http://schemas.microsoft.com/office/drawing/2014/main" id="{181DCDC8-1B4D-1ECF-CBF1-C81D66B33B5B}"/>
              </a:ext>
            </a:extLst>
          </p:cNvPr>
          <p:cNvSpPr>
            <a:spLocks/>
          </p:cNvSpPr>
          <p:nvPr/>
        </p:nvSpPr>
        <p:spPr bwMode="auto">
          <a:xfrm>
            <a:off x="3480527" y="2569209"/>
            <a:ext cx="35719" cy="30956"/>
          </a:xfrm>
          <a:custGeom>
            <a:avLst/>
            <a:gdLst>
              <a:gd name="T0" fmla="*/ 30 w 30"/>
              <a:gd name="T1" fmla="*/ 13 h 26"/>
              <a:gd name="T2" fmla="*/ 21 w 30"/>
              <a:gd name="T3" fmla="*/ 26 h 26"/>
              <a:gd name="T4" fmla="*/ 10 w 30"/>
              <a:gd name="T5" fmla="*/ 22 h 26"/>
              <a:gd name="T6" fmla="*/ 0 w 30"/>
              <a:gd name="T7" fmla="*/ 23 h 26"/>
              <a:gd name="T8" fmla="*/ 4 w 30"/>
              <a:gd name="T9" fmla="*/ 12 h 26"/>
              <a:gd name="T10" fmla="*/ 1 w 30"/>
              <a:gd name="T11" fmla="*/ 1 h 26"/>
              <a:gd name="T12" fmla="*/ 14 w 30"/>
              <a:gd name="T13" fmla="*/ 0 h 26"/>
              <a:gd name="T14" fmla="*/ 30 w 30"/>
              <a:gd name="T15" fmla="*/ 1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26">
                <a:moveTo>
                  <a:pt x="30" y="13"/>
                </a:moveTo>
                <a:lnTo>
                  <a:pt x="21" y="26"/>
                </a:lnTo>
                <a:lnTo>
                  <a:pt x="10" y="22"/>
                </a:lnTo>
                <a:lnTo>
                  <a:pt x="0" y="23"/>
                </a:lnTo>
                <a:lnTo>
                  <a:pt x="4" y="12"/>
                </a:lnTo>
                <a:lnTo>
                  <a:pt x="1" y="1"/>
                </a:lnTo>
                <a:lnTo>
                  <a:pt x="14" y="0"/>
                </a:lnTo>
                <a:lnTo>
                  <a:pt x="30" y="1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8" name="Freeform 70">
            <a:extLst>
              <a:ext uri="{FF2B5EF4-FFF2-40B4-BE49-F238E27FC236}">
                <a16:creationId xmlns:a16="http://schemas.microsoft.com/office/drawing/2014/main" id="{FF6D190B-F48D-A1E5-DBE2-627A21E64037}"/>
              </a:ext>
            </a:extLst>
          </p:cNvPr>
          <p:cNvSpPr>
            <a:spLocks/>
          </p:cNvSpPr>
          <p:nvPr/>
        </p:nvSpPr>
        <p:spPr bwMode="auto">
          <a:xfrm>
            <a:off x="3509102" y="2489436"/>
            <a:ext cx="142875" cy="204788"/>
          </a:xfrm>
          <a:custGeom>
            <a:avLst/>
            <a:gdLst>
              <a:gd name="T0" fmla="*/ 49 w 120"/>
              <a:gd name="T1" fmla="*/ 0 h 172"/>
              <a:gd name="T2" fmla="*/ 32 w 120"/>
              <a:gd name="T3" fmla="*/ 21 h 172"/>
              <a:gd name="T4" fmla="*/ 47 w 120"/>
              <a:gd name="T5" fmla="*/ 18 h 172"/>
              <a:gd name="T6" fmla="*/ 64 w 120"/>
              <a:gd name="T7" fmla="*/ 18 h 172"/>
              <a:gd name="T8" fmla="*/ 60 w 120"/>
              <a:gd name="T9" fmla="*/ 34 h 172"/>
              <a:gd name="T10" fmla="*/ 46 w 120"/>
              <a:gd name="T11" fmla="*/ 51 h 172"/>
              <a:gd name="T12" fmla="*/ 62 w 120"/>
              <a:gd name="T13" fmla="*/ 53 h 172"/>
              <a:gd name="T14" fmla="*/ 63 w 120"/>
              <a:gd name="T15" fmla="*/ 55 h 172"/>
              <a:gd name="T16" fmla="*/ 76 w 120"/>
              <a:gd name="T17" fmla="*/ 78 h 172"/>
              <a:gd name="T18" fmla="*/ 87 w 120"/>
              <a:gd name="T19" fmla="*/ 82 h 172"/>
              <a:gd name="T20" fmla="*/ 96 w 120"/>
              <a:gd name="T21" fmla="*/ 104 h 172"/>
              <a:gd name="T22" fmla="*/ 101 w 120"/>
              <a:gd name="T23" fmla="*/ 112 h 172"/>
              <a:gd name="T24" fmla="*/ 120 w 120"/>
              <a:gd name="T25" fmla="*/ 116 h 172"/>
              <a:gd name="T26" fmla="*/ 118 w 120"/>
              <a:gd name="T27" fmla="*/ 129 h 172"/>
              <a:gd name="T28" fmla="*/ 110 w 120"/>
              <a:gd name="T29" fmla="*/ 135 h 172"/>
              <a:gd name="T30" fmla="*/ 116 w 120"/>
              <a:gd name="T31" fmla="*/ 145 h 172"/>
              <a:gd name="T32" fmla="*/ 102 w 120"/>
              <a:gd name="T33" fmla="*/ 155 h 172"/>
              <a:gd name="T34" fmla="*/ 81 w 120"/>
              <a:gd name="T35" fmla="*/ 155 h 172"/>
              <a:gd name="T36" fmla="*/ 54 w 120"/>
              <a:gd name="T37" fmla="*/ 161 h 172"/>
              <a:gd name="T38" fmla="*/ 46 w 120"/>
              <a:gd name="T39" fmla="*/ 157 h 172"/>
              <a:gd name="T40" fmla="*/ 36 w 120"/>
              <a:gd name="T41" fmla="*/ 166 h 172"/>
              <a:gd name="T42" fmla="*/ 21 w 120"/>
              <a:gd name="T43" fmla="*/ 164 h 172"/>
              <a:gd name="T44" fmla="*/ 10 w 120"/>
              <a:gd name="T45" fmla="*/ 172 h 172"/>
              <a:gd name="T46" fmla="*/ 1 w 120"/>
              <a:gd name="T47" fmla="*/ 168 h 172"/>
              <a:gd name="T48" fmla="*/ 25 w 120"/>
              <a:gd name="T49" fmla="*/ 147 h 172"/>
              <a:gd name="T50" fmla="*/ 39 w 120"/>
              <a:gd name="T51" fmla="*/ 142 h 172"/>
              <a:gd name="T52" fmla="*/ 39 w 120"/>
              <a:gd name="T53" fmla="*/ 142 h 172"/>
              <a:gd name="T54" fmla="*/ 15 w 120"/>
              <a:gd name="T55" fmla="*/ 139 h 172"/>
              <a:gd name="T56" fmla="*/ 11 w 120"/>
              <a:gd name="T57" fmla="*/ 131 h 172"/>
              <a:gd name="T58" fmla="*/ 27 w 120"/>
              <a:gd name="T59" fmla="*/ 125 h 172"/>
              <a:gd name="T60" fmla="*/ 19 w 120"/>
              <a:gd name="T61" fmla="*/ 114 h 172"/>
              <a:gd name="T62" fmla="*/ 22 w 120"/>
              <a:gd name="T63" fmla="*/ 101 h 172"/>
              <a:gd name="T64" fmla="*/ 45 w 120"/>
              <a:gd name="T65" fmla="*/ 102 h 172"/>
              <a:gd name="T66" fmla="*/ 45 w 120"/>
              <a:gd name="T67" fmla="*/ 102 h 172"/>
              <a:gd name="T68" fmla="*/ 48 w 120"/>
              <a:gd name="T69" fmla="*/ 91 h 172"/>
              <a:gd name="T70" fmla="*/ 38 w 120"/>
              <a:gd name="T71" fmla="*/ 79 h 172"/>
              <a:gd name="T72" fmla="*/ 37 w 120"/>
              <a:gd name="T73" fmla="*/ 79 h 172"/>
              <a:gd name="T74" fmla="*/ 19 w 120"/>
              <a:gd name="T75" fmla="*/ 75 h 172"/>
              <a:gd name="T76" fmla="*/ 15 w 120"/>
              <a:gd name="T77" fmla="*/ 70 h 172"/>
              <a:gd name="T78" fmla="*/ 21 w 120"/>
              <a:gd name="T79" fmla="*/ 61 h 172"/>
              <a:gd name="T80" fmla="*/ 16 w 120"/>
              <a:gd name="T81" fmla="*/ 55 h 172"/>
              <a:gd name="T82" fmla="*/ 8 w 120"/>
              <a:gd name="T83" fmla="*/ 65 h 172"/>
              <a:gd name="T84" fmla="*/ 8 w 120"/>
              <a:gd name="T85" fmla="*/ 46 h 172"/>
              <a:gd name="T86" fmla="*/ 0 w 120"/>
              <a:gd name="T87" fmla="*/ 36 h 172"/>
              <a:gd name="T88" fmla="*/ 7 w 120"/>
              <a:gd name="T89" fmla="*/ 15 h 172"/>
              <a:gd name="T90" fmla="*/ 19 w 120"/>
              <a:gd name="T91" fmla="*/ 0 h 172"/>
              <a:gd name="T92" fmla="*/ 31 w 120"/>
              <a:gd name="T93" fmla="*/ 1 h 172"/>
              <a:gd name="T94" fmla="*/ 49 w 120"/>
              <a:gd name="T95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0" h="172">
                <a:moveTo>
                  <a:pt x="49" y="0"/>
                </a:moveTo>
                <a:lnTo>
                  <a:pt x="32" y="21"/>
                </a:lnTo>
                <a:lnTo>
                  <a:pt x="47" y="18"/>
                </a:lnTo>
                <a:lnTo>
                  <a:pt x="64" y="18"/>
                </a:lnTo>
                <a:lnTo>
                  <a:pt x="60" y="34"/>
                </a:lnTo>
                <a:lnTo>
                  <a:pt x="46" y="51"/>
                </a:lnTo>
                <a:lnTo>
                  <a:pt x="62" y="53"/>
                </a:lnTo>
                <a:lnTo>
                  <a:pt x="63" y="55"/>
                </a:lnTo>
                <a:lnTo>
                  <a:pt x="76" y="78"/>
                </a:lnTo>
                <a:lnTo>
                  <a:pt x="87" y="82"/>
                </a:lnTo>
                <a:lnTo>
                  <a:pt x="96" y="104"/>
                </a:lnTo>
                <a:lnTo>
                  <a:pt x="101" y="112"/>
                </a:lnTo>
                <a:lnTo>
                  <a:pt x="120" y="116"/>
                </a:lnTo>
                <a:lnTo>
                  <a:pt x="118" y="129"/>
                </a:lnTo>
                <a:lnTo>
                  <a:pt x="110" y="135"/>
                </a:lnTo>
                <a:lnTo>
                  <a:pt x="116" y="145"/>
                </a:lnTo>
                <a:lnTo>
                  <a:pt x="102" y="155"/>
                </a:lnTo>
                <a:lnTo>
                  <a:pt x="81" y="155"/>
                </a:lnTo>
                <a:lnTo>
                  <a:pt x="54" y="161"/>
                </a:lnTo>
                <a:lnTo>
                  <a:pt x="46" y="157"/>
                </a:lnTo>
                <a:lnTo>
                  <a:pt x="36" y="166"/>
                </a:lnTo>
                <a:lnTo>
                  <a:pt x="21" y="164"/>
                </a:lnTo>
                <a:lnTo>
                  <a:pt x="10" y="172"/>
                </a:lnTo>
                <a:lnTo>
                  <a:pt x="1" y="168"/>
                </a:lnTo>
                <a:lnTo>
                  <a:pt x="25" y="147"/>
                </a:lnTo>
                <a:lnTo>
                  <a:pt x="39" y="142"/>
                </a:lnTo>
                <a:lnTo>
                  <a:pt x="39" y="142"/>
                </a:lnTo>
                <a:lnTo>
                  <a:pt x="15" y="139"/>
                </a:lnTo>
                <a:lnTo>
                  <a:pt x="11" y="131"/>
                </a:lnTo>
                <a:lnTo>
                  <a:pt x="27" y="125"/>
                </a:lnTo>
                <a:lnTo>
                  <a:pt x="19" y="114"/>
                </a:lnTo>
                <a:lnTo>
                  <a:pt x="22" y="101"/>
                </a:lnTo>
                <a:lnTo>
                  <a:pt x="45" y="102"/>
                </a:lnTo>
                <a:lnTo>
                  <a:pt x="45" y="102"/>
                </a:lnTo>
                <a:lnTo>
                  <a:pt x="48" y="91"/>
                </a:lnTo>
                <a:lnTo>
                  <a:pt x="38" y="79"/>
                </a:lnTo>
                <a:lnTo>
                  <a:pt x="37" y="79"/>
                </a:lnTo>
                <a:lnTo>
                  <a:pt x="19" y="75"/>
                </a:lnTo>
                <a:lnTo>
                  <a:pt x="15" y="70"/>
                </a:lnTo>
                <a:lnTo>
                  <a:pt x="21" y="61"/>
                </a:lnTo>
                <a:lnTo>
                  <a:pt x="16" y="55"/>
                </a:lnTo>
                <a:lnTo>
                  <a:pt x="8" y="65"/>
                </a:lnTo>
                <a:lnTo>
                  <a:pt x="8" y="46"/>
                </a:lnTo>
                <a:lnTo>
                  <a:pt x="0" y="36"/>
                </a:lnTo>
                <a:lnTo>
                  <a:pt x="7" y="15"/>
                </a:lnTo>
                <a:lnTo>
                  <a:pt x="19" y="0"/>
                </a:lnTo>
                <a:lnTo>
                  <a:pt x="31" y="1"/>
                </a:lnTo>
                <a:lnTo>
                  <a:pt x="4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9" name="Freeform 71">
            <a:extLst>
              <a:ext uri="{FF2B5EF4-FFF2-40B4-BE49-F238E27FC236}">
                <a16:creationId xmlns:a16="http://schemas.microsoft.com/office/drawing/2014/main" id="{730A7DEE-7F13-B829-60AD-558FF4DE76FB}"/>
              </a:ext>
            </a:extLst>
          </p:cNvPr>
          <p:cNvSpPr>
            <a:spLocks/>
          </p:cNvSpPr>
          <p:nvPr/>
        </p:nvSpPr>
        <p:spPr bwMode="auto">
          <a:xfrm>
            <a:off x="4411595" y="2849005"/>
            <a:ext cx="142875" cy="61913"/>
          </a:xfrm>
          <a:custGeom>
            <a:avLst/>
            <a:gdLst>
              <a:gd name="T0" fmla="*/ 33 w 120"/>
              <a:gd name="T1" fmla="*/ 42 h 52"/>
              <a:gd name="T2" fmla="*/ 34 w 120"/>
              <a:gd name="T3" fmla="*/ 33 h 52"/>
              <a:gd name="T4" fmla="*/ 28 w 120"/>
              <a:gd name="T5" fmla="*/ 19 h 52"/>
              <a:gd name="T6" fmla="*/ 17 w 120"/>
              <a:gd name="T7" fmla="*/ 11 h 52"/>
              <a:gd name="T8" fmla="*/ 7 w 120"/>
              <a:gd name="T9" fmla="*/ 9 h 52"/>
              <a:gd name="T10" fmla="*/ 0 w 120"/>
              <a:gd name="T11" fmla="*/ 3 h 52"/>
              <a:gd name="T12" fmla="*/ 1 w 120"/>
              <a:gd name="T13" fmla="*/ 0 h 52"/>
              <a:gd name="T14" fmla="*/ 16 w 120"/>
              <a:gd name="T15" fmla="*/ 4 h 52"/>
              <a:gd name="T16" fmla="*/ 41 w 120"/>
              <a:gd name="T17" fmla="*/ 7 h 52"/>
              <a:gd name="T18" fmla="*/ 66 w 120"/>
              <a:gd name="T19" fmla="*/ 17 h 52"/>
              <a:gd name="T20" fmla="*/ 69 w 120"/>
              <a:gd name="T21" fmla="*/ 21 h 52"/>
              <a:gd name="T22" fmla="*/ 79 w 120"/>
              <a:gd name="T23" fmla="*/ 18 h 52"/>
              <a:gd name="T24" fmla="*/ 95 w 120"/>
              <a:gd name="T25" fmla="*/ 22 h 52"/>
              <a:gd name="T26" fmla="*/ 102 w 120"/>
              <a:gd name="T27" fmla="*/ 30 h 52"/>
              <a:gd name="T28" fmla="*/ 113 w 120"/>
              <a:gd name="T29" fmla="*/ 35 h 52"/>
              <a:gd name="T30" fmla="*/ 110 w 120"/>
              <a:gd name="T31" fmla="*/ 38 h 52"/>
              <a:gd name="T32" fmla="*/ 120 w 120"/>
              <a:gd name="T33" fmla="*/ 49 h 52"/>
              <a:gd name="T34" fmla="*/ 118 w 120"/>
              <a:gd name="T35" fmla="*/ 52 h 52"/>
              <a:gd name="T36" fmla="*/ 109 w 120"/>
              <a:gd name="T37" fmla="*/ 50 h 52"/>
              <a:gd name="T38" fmla="*/ 95 w 120"/>
              <a:gd name="T39" fmla="*/ 44 h 52"/>
              <a:gd name="T40" fmla="*/ 92 w 120"/>
              <a:gd name="T41" fmla="*/ 48 h 52"/>
              <a:gd name="T42" fmla="*/ 69 w 120"/>
              <a:gd name="T43" fmla="*/ 51 h 52"/>
              <a:gd name="T44" fmla="*/ 51 w 120"/>
              <a:gd name="T45" fmla="*/ 41 h 52"/>
              <a:gd name="T46" fmla="*/ 33 w 120"/>
              <a:gd name="T47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52">
                <a:moveTo>
                  <a:pt x="33" y="42"/>
                </a:moveTo>
                <a:lnTo>
                  <a:pt x="34" y="33"/>
                </a:lnTo>
                <a:lnTo>
                  <a:pt x="28" y="19"/>
                </a:lnTo>
                <a:lnTo>
                  <a:pt x="17" y="11"/>
                </a:lnTo>
                <a:lnTo>
                  <a:pt x="7" y="9"/>
                </a:lnTo>
                <a:lnTo>
                  <a:pt x="0" y="3"/>
                </a:lnTo>
                <a:lnTo>
                  <a:pt x="1" y="0"/>
                </a:lnTo>
                <a:lnTo>
                  <a:pt x="16" y="4"/>
                </a:lnTo>
                <a:lnTo>
                  <a:pt x="41" y="7"/>
                </a:lnTo>
                <a:lnTo>
                  <a:pt x="66" y="17"/>
                </a:lnTo>
                <a:lnTo>
                  <a:pt x="69" y="21"/>
                </a:lnTo>
                <a:lnTo>
                  <a:pt x="79" y="18"/>
                </a:lnTo>
                <a:lnTo>
                  <a:pt x="95" y="22"/>
                </a:lnTo>
                <a:lnTo>
                  <a:pt x="102" y="30"/>
                </a:lnTo>
                <a:lnTo>
                  <a:pt x="113" y="35"/>
                </a:lnTo>
                <a:lnTo>
                  <a:pt x="110" y="38"/>
                </a:lnTo>
                <a:lnTo>
                  <a:pt x="120" y="49"/>
                </a:lnTo>
                <a:lnTo>
                  <a:pt x="118" y="52"/>
                </a:lnTo>
                <a:lnTo>
                  <a:pt x="109" y="50"/>
                </a:lnTo>
                <a:lnTo>
                  <a:pt x="95" y="44"/>
                </a:lnTo>
                <a:lnTo>
                  <a:pt x="92" y="48"/>
                </a:lnTo>
                <a:lnTo>
                  <a:pt x="69" y="51"/>
                </a:lnTo>
                <a:lnTo>
                  <a:pt x="51" y="41"/>
                </a:lnTo>
                <a:lnTo>
                  <a:pt x="33" y="4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0" name="Freeform 72">
            <a:extLst>
              <a:ext uri="{FF2B5EF4-FFF2-40B4-BE49-F238E27FC236}">
                <a16:creationId xmlns:a16="http://schemas.microsoft.com/office/drawing/2014/main" id="{1C213C90-22DE-FA17-1E8A-769BD23110C0}"/>
              </a:ext>
            </a:extLst>
          </p:cNvPr>
          <p:cNvSpPr>
            <a:spLocks/>
          </p:cNvSpPr>
          <p:nvPr/>
        </p:nvSpPr>
        <p:spPr bwMode="auto">
          <a:xfrm>
            <a:off x="3549583" y="3650296"/>
            <a:ext cx="94060" cy="157163"/>
          </a:xfrm>
          <a:custGeom>
            <a:avLst/>
            <a:gdLst>
              <a:gd name="T0" fmla="*/ 79 w 79"/>
              <a:gd name="T1" fmla="*/ 107 h 132"/>
              <a:gd name="T2" fmla="*/ 50 w 79"/>
              <a:gd name="T3" fmla="*/ 119 h 132"/>
              <a:gd name="T4" fmla="*/ 40 w 79"/>
              <a:gd name="T5" fmla="*/ 127 h 132"/>
              <a:gd name="T6" fmla="*/ 23 w 79"/>
              <a:gd name="T7" fmla="*/ 132 h 132"/>
              <a:gd name="T8" fmla="*/ 7 w 79"/>
              <a:gd name="T9" fmla="*/ 127 h 132"/>
              <a:gd name="T10" fmla="*/ 8 w 79"/>
              <a:gd name="T11" fmla="*/ 119 h 132"/>
              <a:gd name="T12" fmla="*/ 0 w 79"/>
              <a:gd name="T13" fmla="*/ 100 h 132"/>
              <a:gd name="T14" fmla="*/ 5 w 79"/>
              <a:gd name="T15" fmla="*/ 77 h 132"/>
              <a:gd name="T16" fmla="*/ 12 w 79"/>
              <a:gd name="T17" fmla="*/ 60 h 132"/>
              <a:gd name="T18" fmla="*/ 8 w 79"/>
              <a:gd name="T19" fmla="*/ 30 h 132"/>
              <a:gd name="T20" fmla="*/ 5 w 79"/>
              <a:gd name="T21" fmla="*/ 14 h 132"/>
              <a:gd name="T22" fmla="*/ 6 w 79"/>
              <a:gd name="T23" fmla="*/ 3 h 132"/>
              <a:gd name="T24" fmla="*/ 37 w 79"/>
              <a:gd name="T25" fmla="*/ 2 h 132"/>
              <a:gd name="T26" fmla="*/ 45 w 79"/>
              <a:gd name="T27" fmla="*/ 3 h 132"/>
              <a:gd name="T28" fmla="*/ 51 w 79"/>
              <a:gd name="T29" fmla="*/ 0 h 132"/>
              <a:gd name="T30" fmla="*/ 60 w 79"/>
              <a:gd name="T31" fmla="*/ 1 h 132"/>
              <a:gd name="T32" fmla="*/ 58 w 79"/>
              <a:gd name="T33" fmla="*/ 8 h 132"/>
              <a:gd name="T34" fmla="*/ 66 w 79"/>
              <a:gd name="T35" fmla="*/ 19 h 132"/>
              <a:gd name="T36" fmla="*/ 66 w 79"/>
              <a:gd name="T37" fmla="*/ 34 h 132"/>
              <a:gd name="T38" fmla="*/ 68 w 79"/>
              <a:gd name="T39" fmla="*/ 50 h 132"/>
              <a:gd name="T40" fmla="*/ 72 w 79"/>
              <a:gd name="T41" fmla="*/ 58 h 132"/>
              <a:gd name="T42" fmla="*/ 68 w 79"/>
              <a:gd name="T43" fmla="*/ 76 h 132"/>
              <a:gd name="T44" fmla="*/ 70 w 79"/>
              <a:gd name="T45" fmla="*/ 87 h 132"/>
              <a:gd name="T46" fmla="*/ 75 w 79"/>
              <a:gd name="T47" fmla="*/ 100 h 132"/>
              <a:gd name="T48" fmla="*/ 79 w 79"/>
              <a:gd name="T49" fmla="*/ 10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132">
                <a:moveTo>
                  <a:pt x="79" y="107"/>
                </a:moveTo>
                <a:lnTo>
                  <a:pt x="50" y="119"/>
                </a:lnTo>
                <a:lnTo>
                  <a:pt x="40" y="127"/>
                </a:lnTo>
                <a:lnTo>
                  <a:pt x="23" y="132"/>
                </a:lnTo>
                <a:lnTo>
                  <a:pt x="7" y="127"/>
                </a:lnTo>
                <a:lnTo>
                  <a:pt x="8" y="119"/>
                </a:lnTo>
                <a:lnTo>
                  <a:pt x="0" y="100"/>
                </a:lnTo>
                <a:lnTo>
                  <a:pt x="5" y="77"/>
                </a:lnTo>
                <a:lnTo>
                  <a:pt x="12" y="60"/>
                </a:lnTo>
                <a:lnTo>
                  <a:pt x="8" y="30"/>
                </a:lnTo>
                <a:lnTo>
                  <a:pt x="5" y="14"/>
                </a:lnTo>
                <a:lnTo>
                  <a:pt x="6" y="3"/>
                </a:lnTo>
                <a:lnTo>
                  <a:pt x="37" y="2"/>
                </a:lnTo>
                <a:lnTo>
                  <a:pt x="45" y="3"/>
                </a:lnTo>
                <a:lnTo>
                  <a:pt x="51" y="0"/>
                </a:lnTo>
                <a:lnTo>
                  <a:pt x="60" y="1"/>
                </a:lnTo>
                <a:lnTo>
                  <a:pt x="58" y="8"/>
                </a:lnTo>
                <a:lnTo>
                  <a:pt x="66" y="19"/>
                </a:lnTo>
                <a:lnTo>
                  <a:pt x="66" y="34"/>
                </a:lnTo>
                <a:lnTo>
                  <a:pt x="68" y="50"/>
                </a:lnTo>
                <a:lnTo>
                  <a:pt x="72" y="58"/>
                </a:lnTo>
                <a:lnTo>
                  <a:pt x="68" y="76"/>
                </a:lnTo>
                <a:lnTo>
                  <a:pt x="70" y="87"/>
                </a:lnTo>
                <a:lnTo>
                  <a:pt x="75" y="100"/>
                </a:lnTo>
                <a:lnTo>
                  <a:pt x="79" y="107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1" name="Freeform 73">
            <a:extLst>
              <a:ext uri="{FF2B5EF4-FFF2-40B4-BE49-F238E27FC236}">
                <a16:creationId xmlns:a16="http://schemas.microsoft.com/office/drawing/2014/main" id="{FBD17CD9-1D10-74FF-84FF-5D70D9FBB991}"/>
              </a:ext>
            </a:extLst>
          </p:cNvPr>
          <p:cNvSpPr>
            <a:spLocks/>
          </p:cNvSpPr>
          <p:nvPr/>
        </p:nvSpPr>
        <p:spPr bwMode="auto">
          <a:xfrm>
            <a:off x="3291217" y="3613386"/>
            <a:ext cx="158354" cy="130969"/>
          </a:xfrm>
          <a:custGeom>
            <a:avLst/>
            <a:gdLst>
              <a:gd name="T0" fmla="*/ 116 w 133"/>
              <a:gd name="T1" fmla="*/ 101 h 110"/>
              <a:gd name="T2" fmla="*/ 108 w 133"/>
              <a:gd name="T3" fmla="*/ 110 h 110"/>
              <a:gd name="T4" fmla="*/ 105 w 133"/>
              <a:gd name="T5" fmla="*/ 97 h 110"/>
              <a:gd name="T6" fmla="*/ 93 w 133"/>
              <a:gd name="T7" fmla="*/ 86 h 110"/>
              <a:gd name="T8" fmla="*/ 84 w 133"/>
              <a:gd name="T9" fmla="*/ 88 h 110"/>
              <a:gd name="T10" fmla="*/ 81 w 133"/>
              <a:gd name="T11" fmla="*/ 75 h 110"/>
              <a:gd name="T12" fmla="*/ 78 w 133"/>
              <a:gd name="T13" fmla="*/ 60 h 110"/>
              <a:gd name="T14" fmla="*/ 58 w 133"/>
              <a:gd name="T15" fmla="*/ 53 h 110"/>
              <a:gd name="T16" fmla="*/ 49 w 133"/>
              <a:gd name="T17" fmla="*/ 57 h 110"/>
              <a:gd name="T18" fmla="*/ 44 w 133"/>
              <a:gd name="T19" fmla="*/ 67 h 110"/>
              <a:gd name="T20" fmla="*/ 26 w 133"/>
              <a:gd name="T21" fmla="*/ 64 h 110"/>
              <a:gd name="T22" fmla="*/ 14 w 133"/>
              <a:gd name="T23" fmla="*/ 53 h 110"/>
              <a:gd name="T24" fmla="*/ 8 w 133"/>
              <a:gd name="T25" fmla="*/ 40 h 110"/>
              <a:gd name="T26" fmla="*/ 0 w 133"/>
              <a:gd name="T27" fmla="*/ 32 h 110"/>
              <a:gd name="T28" fmla="*/ 14 w 133"/>
              <a:gd name="T29" fmla="*/ 22 h 110"/>
              <a:gd name="T30" fmla="*/ 22 w 133"/>
              <a:gd name="T31" fmla="*/ 19 h 110"/>
              <a:gd name="T32" fmla="*/ 24 w 133"/>
              <a:gd name="T33" fmla="*/ 9 h 110"/>
              <a:gd name="T34" fmla="*/ 26 w 133"/>
              <a:gd name="T35" fmla="*/ 0 h 110"/>
              <a:gd name="T36" fmla="*/ 48 w 133"/>
              <a:gd name="T37" fmla="*/ 5 h 110"/>
              <a:gd name="T38" fmla="*/ 54 w 133"/>
              <a:gd name="T39" fmla="*/ 2 h 110"/>
              <a:gd name="T40" fmla="*/ 66 w 133"/>
              <a:gd name="T41" fmla="*/ 3 h 110"/>
              <a:gd name="T42" fmla="*/ 70 w 133"/>
              <a:gd name="T43" fmla="*/ 10 h 110"/>
              <a:gd name="T44" fmla="*/ 78 w 133"/>
              <a:gd name="T45" fmla="*/ 8 h 110"/>
              <a:gd name="T46" fmla="*/ 91 w 133"/>
              <a:gd name="T47" fmla="*/ 15 h 110"/>
              <a:gd name="T48" fmla="*/ 102 w 133"/>
              <a:gd name="T49" fmla="*/ 8 h 110"/>
              <a:gd name="T50" fmla="*/ 110 w 133"/>
              <a:gd name="T51" fmla="*/ 6 h 110"/>
              <a:gd name="T52" fmla="*/ 116 w 133"/>
              <a:gd name="T53" fmla="*/ 16 h 110"/>
              <a:gd name="T54" fmla="*/ 120 w 133"/>
              <a:gd name="T55" fmla="*/ 30 h 110"/>
              <a:gd name="T56" fmla="*/ 123 w 133"/>
              <a:gd name="T57" fmla="*/ 35 h 110"/>
              <a:gd name="T58" fmla="*/ 124 w 133"/>
              <a:gd name="T59" fmla="*/ 43 h 110"/>
              <a:gd name="T60" fmla="*/ 126 w 133"/>
              <a:gd name="T61" fmla="*/ 51 h 110"/>
              <a:gd name="T62" fmla="*/ 128 w 133"/>
              <a:gd name="T63" fmla="*/ 67 h 110"/>
              <a:gd name="T64" fmla="*/ 126 w 133"/>
              <a:gd name="T65" fmla="*/ 86 h 110"/>
              <a:gd name="T66" fmla="*/ 126 w 133"/>
              <a:gd name="T67" fmla="*/ 93 h 110"/>
              <a:gd name="T68" fmla="*/ 122 w 133"/>
              <a:gd name="T6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10">
                <a:moveTo>
                  <a:pt x="122" y="102"/>
                </a:moveTo>
                <a:lnTo>
                  <a:pt x="116" y="101"/>
                </a:lnTo>
                <a:lnTo>
                  <a:pt x="113" y="110"/>
                </a:lnTo>
                <a:lnTo>
                  <a:pt x="108" y="110"/>
                </a:lnTo>
                <a:lnTo>
                  <a:pt x="104" y="105"/>
                </a:lnTo>
                <a:lnTo>
                  <a:pt x="105" y="97"/>
                </a:lnTo>
                <a:lnTo>
                  <a:pt x="98" y="84"/>
                </a:lnTo>
                <a:lnTo>
                  <a:pt x="93" y="86"/>
                </a:lnTo>
                <a:lnTo>
                  <a:pt x="89" y="87"/>
                </a:lnTo>
                <a:lnTo>
                  <a:pt x="84" y="88"/>
                </a:lnTo>
                <a:lnTo>
                  <a:pt x="84" y="80"/>
                </a:lnTo>
                <a:lnTo>
                  <a:pt x="81" y="75"/>
                </a:lnTo>
                <a:lnTo>
                  <a:pt x="82" y="69"/>
                </a:lnTo>
                <a:lnTo>
                  <a:pt x="78" y="60"/>
                </a:lnTo>
                <a:lnTo>
                  <a:pt x="73" y="53"/>
                </a:lnTo>
                <a:lnTo>
                  <a:pt x="58" y="53"/>
                </a:lnTo>
                <a:lnTo>
                  <a:pt x="54" y="57"/>
                </a:lnTo>
                <a:lnTo>
                  <a:pt x="49" y="57"/>
                </a:lnTo>
                <a:lnTo>
                  <a:pt x="46" y="61"/>
                </a:lnTo>
                <a:lnTo>
                  <a:pt x="44" y="67"/>
                </a:lnTo>
                <a:lnTo>
                  <a:pt x="34" y="76"/>
                </a:lnTo>
                <a:lnTo>
                  <a:pt x="26" y="64"/>
                </a:lnTo>
                <a:lnTo>
                  <a:pt x="19" y="56"/>
                </a:lnTo>
                <a:lnTo>
                  <a:pt x="14" y="53"/>
                </a:lnTo>
                <a:lnTo>
                  <a:pt x="10" y="49"/>
                </a:lnTo>
                <a:lnTo>
                  <a:pt x="8" y="40"/>
                </a:lnTo>
                <a:lnTo>
                  <a:pt x="5" y="35"/>
                </a:lnTo>
                <a:lnTo>
                  <a:pt x="0" y="32"/>
                </a:lnTo>
                <a:lnTo>
                  <a:pt x="8" y="22"/>
                </a:lnTo>
                <a:lnTo>
                  <a:pt x="14" y="22"/>
                </a:lnTo>
                <a:lnTo>
                  <a:pt x="18" y="19"/>
                </a:lnTo>
                <a:lnTo>
                  <a:pt x="22" y="19"/>
                </a:lnTo>
                <a:lnTo>
                  <a:pt x="25" y="16"/>
                </a:lnTo>
                <a:lnTo>
                  <a:pt x="24" y="9"/>
                </a:lnTo>
                <a:lnTo>
                  <a:pt x="26" y="7"/>
                </a:lnTo>
                <a:lnTo>
                  <a:pt x="26" y="0"/>
                </a:lnTo>
                <a:lnTo>
                  <a:pt x="35" y="0"/>
                </a:lnTo>
                <a:lnTo>
                  <a:pt x="48" y="5"/>
                </a:lnTo>
                <a:lnTo>
                  <a:pt x="52" y="5"/>
                </a:lnTo>
                <a:lnTo>
                  <a:pt x="54" y="2"/>
                </a:lnTo>
                <a:lnTo>
                  <a:pt x="64" y="4"/>
                </a:lnTo>
                <a:lnTo>
                  <a:pt x="66" y="3"/>
                </a:lnTo>
                <a:lnTo>
                  <a:pt x="67" y="10"/>
                </a:lnTo>
                <a:lnTo>
                  <a:pt x="70" y="10"/>
                </a:lnTo>
                <a:lnTo>
                  <a:pt x="75" y="8"/>
                </a:lnTo>
                <a:lnTo>
                  <a:pt x="78" y="8"/>
                </a:lnTo>
                <a:lnTo>
                  <a:pt x="83" y="14"/>
                </a:lnTo>
                <a:lnTo>
                  <a:pt x="91" y="15"/>
                </a:lnTo>
                <a:lnTo>
                  <a:pt x="96" y="11"/>
                </a:lnTo>
                <a:lnTo>
                  <a:pt x="102" y="8"/>
                </a:lnTo>
                <a:lnTo>
                  <a:pt x="106" y="5"/>
                </a:lnTo>
                <a:lnTo>
                  <a:pt x="110" y="6"/>
                </a:lnTo>
                <a:lnTo>
                  <a:pt x="114" y="10"/>
                </a:lnTo>
                <a:lnTo>
                  <a:pt x="116" y="16"/>
                </a:lnTo>
                <a:lnTo>
                  <a:pt x="123" y="25"/>
                </a:lnTo>
                <a:lnTo>
                  <a:pt x="120" y="30"/>
                </a:lnTo>
                <a:lnTo>
                  <a:pt x="119" y="37"/>
                </a:lnTo>
                <a:lnTo>
                  <a:pt x="123" y="35"/>
                </a:lnTo>
                <a:lnTo>
                  <a:pt x="125" y="37"/>
                </a:lnTo>
                <a:lnTo>
                  <a:pt x="124" y="43"/>
                </a:lnTo>
                <a:lnTo>
                  <a:pt x="130" y="49"/>
                </a:lnTo>
                <a:lnTo>
                  <a:pt x="126" y="51"/>
                </a:lnTo>
                <a:lnTo>
                  <a:pt x="124" y="58"/>
                </a:lnTo>
                <a:lnTo>
                  <a:pt x="128" y="67"/>
                </a:lnTo>
                <a:lnTo>
                  <a:pt x="133" y="83"/>
                </a:lnTo>
                <a:lnTo>
                  <a:pt x="126" y="86"/>
                </a:lnTo>
                <a:lnTo>
                  <a:pt x="124" y="89"/>
                </a:lnTo>
                <a:lnTo>
                  <a:pt x="126" y="93"/>
                </a:lnTo>
                <a:lnTo>
                  <a:pt x="125" y="102"/>
                </a:lnTo>
                <a:lnTo>
                  <a:pt x="122" y="10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2" name="Freeform 74">
            <a:extLst>
              <a:ext uri="{FF2B5EF4-FFF2-40B4-BE49-F238E27FC236}">
                <a16:creationId xmlns:a16="http://schemas.microsoft.com/office/drawing/2014/main" id="{B8D126E8-F06C-375D-FDD3-A7E107F46CC0}"/>
              </a:ext>
            </a:extLst>
          </p:cNvPr>
          <p:cNvSpPr>
            <a:spLocks/>
          </p:cNvSpPr>
          <p:nvPr/>
        </p:nvSpPr>
        <p:spPr bwMode="auto">
          <a:xfrm>
            <a:off x="3254308" y="3581240"/>
            <a:ext cx="65485" cy="19050"/>
          </a:xfrm>
          <a:custGeom>
            <a:avLst/>
            <a:gdLst>
              <a:gd name="T0" fmla="*/ 0 w 55"/>
              <a:gd name="T1" fmla="*/ 15 h 16"/>
              <a:gd name="T2" fmla="*/ 3 w 55"/>
              <a:gd name="T3" fmla="*/ 6 h 16"/>
              <a:gd name="T4" fmla="*/ 23 w 55"/>
              <a:gd name="T5" fmla="*/ 5 h 16"/>
              <a:gd name="T6" fmla="*/ 27 w 55"/>
              <a:gd name="T7" fmla="*/ 0 h 16"/>
              <a:gd name="T8" fmla="*/ 33 w 55"/>
              <a:gd name="T9" fmla="*/ 0 h 16"/>
              <a:gd name="T10" fmla="*/ 40 w 55"/>
              <a:gd name="T11" fmla="*/ 5 h 16"/>
              <a:gd name="T12" fmla="*/ 45 w 55"/>
              <a:gd name="T13" fmla="*/ 5 h 16"/>
              <a:gd name="T14" fmla="*/ 51 w 55"/>
              <a:gd name="T15" fmla="*/ 2 h 16"/>
              <a:gd name="T16" fmla="*/ 55 w 55"/>
              <a:gd name="T17" fmla="*/ 8 h 16"/>
              <a:gd name="T18" fmla="*/ 47 w 55"/>
              <a:gd name="T19" fmla="*/ 13 h 16"/>
              <a:gd name="T20" fmla="*/ 39 w 55"/>
              <a:gd name="T21" fmla="*/ 12 h 16"/>
              <a:gd name="T22" fmla="*/ 31 w 55"/>
              <a:gd name="T23" fmla="*/ 8 h 16"/>
              <a:gd name="T24" fmla="*/ 25 w 55"/>
              <a:gd name="T25" fmla="*/ 13 h 16"/>
              <a:gd name="T26" fmla="*/ 21 w 55"/>
              <a:gd name="T27" fmla="*/ 13 h 16"/>
              <a:gd name="T28" fmla="*/ 17 w 55"/>
              <a:gd name="T29" fmla="*/ 16 h 16"/>
              <a:gd name="T30" fmla="*/ 0 w 55"/>
              <a:gd name="T31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16">
                <a:moveTo>
                  <a:pt x="0" y="15"/>
                </a:moveTo>
                <a:lnTo>
                  <a:pt x="3" y="6"/>
                </a:lnTo>
                <a:lnTo>
                  <a:pt x="23" y="5"/>
                </a:lnTo>
                <a:lnTo>
                  <a:pt x="27" y="0"/>
                </a:lnTo>
                <a:lnTo>
                  <a:pt x="33" y="0"/>
                </a:lnTo>
                <a:lnTo>
                  <a:pt x="40" y="5"/>
                </a:lnTo>
                <a:lnTo>
                  <a:pt x="45" y="5"/>
                </a:lnTo>
                <a:lnTo>
                  <a:pt x="51" y="2"/>
                </a:lnTo>
                <a:lnTo>
                  <a:pt x="55" y="8"/>
                </a:lnTo>
                <a:lnTo>
                  <a:pt x="47" y="13"/>
                </a:lnTo>
                <a:lnTo>
                  <a:pt x="39" y="12"/>
                </a:lnTo>
                <a:lnTo>
                  <a:pt x="31" y="8"/>
                </a:lnTo>
                <a:lnTo>
                  <a:pt x="25" y="13"/>
                </a:lnTo>
                <a:lnTo>
                  <a:pt x="21" y="13"/>
                </a:lnTo>
                <a:lnTo>
                  <a:pt x="17" y="16"/>
                </a:lnTo>
                <a:lnTo>
                  <a:pt x="0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3" name="Freeform 75">
            <a:extLst>
              <a:ext uri="{FF2B5EF4-FFF2-40B4-BE49-F238E27FC236}">
                <a16:creationId xmlns:a16="http://schemas.microsoft.com/office/drawing/2014/main" id="{15801C7B-D459-FA7C-EEE3-F38984740BB3}"/>
              </a:ext>
            </a:extLst>
          </p:cNvPr>
          <p:cNvSpPr>
            <a:spLocks/>
          </p:cNvSpPr>
          <p:nvPr/>
        </p:nvSpPr>
        <p:spPr bwMode="auto">
          <a:xfrm>
            <a:off x="3257880" y="3612196"/>
            <a:ext cx="64294" cy="39291"/>
          </a:xfrm>
          <a:custGeom>
            <a:avLst/>
            <a:gdLst>
              <a:gd name="T0" fmla="*/ 28 w 54"/>
              <a:gd name="T1" fmla="*/ 33 h 33"/>
              <a:gd name="T2" fmla="*/ 18 w 54"/>
              <a:gd name="T3" fmla="*/ 24 h 33"/>
              <a:gd name="T4" fmla="*/ 10 w 54"/>
              <a:gd name="T5" fmla="*/ 23 h 33"/>
              <a:gd name="T6" fmla="*/ 6 w 54"/>
              <a:gd name="T7" fmla="*/ 17 h 33"/>
              <a:gd name="T8" fmla="*/ 6 w 54"/>
              <a:gd name="T9" fmla="*/ 14 h 33"/>
              <a:gd name="T10" fmla="*/ 1 w 54"/>
              <a:gd name="T11" fmla="*/ 10 h 33"/>
              <a:gd name="T12" fmla="*/ 0 w 54"/>
              <a:gd name="T13" fmla="*/ 5 h 33"/>
              <a:gd name="T14" fmla="*/ 10 w 54"/>
              <a:gd name="T15" fmla="*/ 2 h 33"/>
              <a:gd name="T16" fmla="*/ 16 w 54"/>
              <a:gd name="T17" fmla="*/ 2 h 33"/>
              <a:gd name="T18" fmla="*/ 21 w 54"/>
              <a:gd name="T19" fmla="*/ 0 h 33"/>
              <a:gd name="T20" fmla="*/ 54 w 54"/>
              <a:gd name="T21" fmla="*/ 1 h 33"/>
              <a:gd name="T22" fmla="*/ 54 w 54"/>
              <a:gd name="T23" fmla="*/ 8 h 33"/>
              <a:gd name="T24" fmla="*/ 52 w 54"/>
              <a:gd name="T25" fmla="*/ 10 h 33"/>
              <a:gd name="T26" fmla="*/ 53 w 54"/>
              <a:gd name="T27" fmla="*/ 17 h 33"/>
              <a:gd name="T28" fmla="*/ 50 w 54"/>
              <a:gd name="T29" fmla="*/ 20 h 33"/>
              <a:gd name="T30" fmla="*/ 46 w 54"/>
              <a:gd name="T31" fmla="*/ 20 h 33"/>
              <a:gd name="T32" fmla="*/ 42 w 54"/>
              <a:gd name="T33" fmla="*/ 23 h 33"/>
              <a:gd name="T34" fmla="*/ 36 w 54"/>
              <a:gd name="T35" fmla="*/ 23 h 33"/>
              <a:gd name="T36" fmla="*/ 28 w 54"/>
              <a:gd name="T3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33">
                <a:moveTo>
                  <a:pt x="28" y="33"/>
                </a:moveTo>
                <a:lnTo>
                  <a:pt x="18" y="24"/>
                </a:lnTo>
                <a:lnTo>
                  <a:pt x="10" y="23"/>
                </a:lnTo>
                <a:lnTo>
                  <a:pt x="6" y="17"/>
                </a:lnTo>
                <a:lnTo>
                  <a:pt x="6" y="14"/>
                </a:lnTo>
                <a:lnTo>
                  <a:pt x="1" y="10"/>
                </a:lnTo>
                <a:lnTo>
                  <a:pt x="0" y="5"/>
                </a:lnTo>
                <a:lnTo>
                  <a:pt x="10" y="2"/>
                </a:lnTo>
                <a:lnTo>
                  <a:pt x="16" y="2"/>
                </a:lnTo>
                <a:lnTo>
                  <a:pt x="21" y="0"/>
                </a:lnTo>
                <a:lnTo>
                  <a:pt x="54" y="1"/>
                </a:lnTo>
                <a:lnTo>
                  <a:pt x="54" y="8"/>
                </a:lnTo>
                <a:lnTo>
                  <a:pt x="52" y="10"/>
                </a:lnTo>
                <a:lnTo>
                  <a:pt x="53" y="17"/>
                </a:lnTo>
                <a:lnTo>
                  <a:pt x="50" y="20"/>
                </a:lnTo>
                <a:lnTo>
                  <a:pt x="46" y="20"/>
                </a:lnTo>
                <a:lnTo>
                  <a:pt x="42" y="23"/>
                </a:lnTo>
                <a:lnTo>
                  <a:pt x="36" y="23"/>
                </a:lnTo>
                <a:lnTo>
                  <a:pt x="28" y="3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4" name="Freeform 76">
            <a:extLst>
              <a:ext uri="{FF2B5EF4-FFF2-40B4-BE49-F238E27FC236}">
                <a16:creationId xmlns:a16="http://schemas.microsoft.com/office/drawing/2014/main" id="{CCF72DC0-2E6F-03DA-1D85-4C996CE2C688}"/>
              </a:ext>
            </a:extLst>
          </p:cNvPr>
          <p:cNvSpPr>
            <a:spLocks/>
          </p:cNvSpPr>
          <p:nvPr/>
        </p:nvSpPr>
        <p:spPr bwMode="auto">
          <a:xfrm>
            <a:off x="3823426" y="3868181"/>
            <a:ext cx="44054" cy="30956"/>
          </a:xfrm>
          <a:custGeom>
            <a:avLst/>
            <a:gdLst>
              <a:gd name="T0" fmla="*/ 4 w 37"/>
              <a:gd name="T1" fmla="*/ 26 h 26"/>
              <a:gd name="T2" fmla="*/ 0 w 37"/>
              <a:gd name="T3" fmla="*/ 23 h 26"/>
              <a:gd name="T4" fmla="*/ 7 w 37"/>
              <a:gd name="T5" fmla="*/ 0 h 26"/>
              <a:gd name="T6" fmla="*/ 37 w 37"/>
              <a:gd name="T7" fmla="*/ 0 h 26"/>
              <a:gd name="T8" fmla="*/ 37 w 37"/>
              <a:gd name="T9" fmla="*/ 25 h 26"/>
              <a:gd name="T10" fmla="*/ 10 w 37"/>
              <a:gd name="T11" fmla="*/ 25 h 26"/>
              <a:gd name="T12" fmla="*/ 4 w 37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6">
                <a:moveTo>
                  <a:pt x="4" y="26"/>
                </a:moveTo>
                <a:lnTo>
                  <a:pt x="0" y="23"/>
                </a:lnTo>
                <a:lnTo>
                  <a:pt x="7" y="0"/>
                </a:lnTo>
                <a:lnTo>
                  <a:pt x="37" y="0"/>
                </a:lnTo>
                <a:lnTo>
                  <a:pt x="37" y="25"/>
                </a:lnTo>
                <a:lnTo>
                  <a:pt x="10" y="25"/>
                </a:lnTo>
                <a:lnTo>
                  <a:pt x="4" y="2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5" name="Freeform 77">
            <a:extLst>
              <a:ext uri="{FF2B5EF4-FFF2-40B4-BE49-F238E27FC236}">
                <a16:creationId xmlns:a16="http://schemas.microsoft.com/office/drawing/2014/main" id="{438C493C-7A95-9F88-D5D9-0B1DFC1E9668}"/>
              </a:ext>
            </a:extLst>
          </p:cNvPr>
          <p:cNvSpPr>
            <a:spLocks/>
          </p:cNvSpPr>
          <p:nvPr/>
        </p:nvSpPr>
        <p:spPr bwMode="auto">
          <a:xfrm>
            <a:off x="4104414" y="3041886"/>
            <a:ext cx="57150" cy="19050"/>
          </a:xfrm>
          <a:custGeom>
            <a:avLst/>
            <a:gdLst>
              <a:gd name="T0" fmla="*/ 2 w 48"/>
              <a:gd name="T1" fmla="*/ 0 h 16"/>
              <a:gd name="T2" fmla="*/ 12 w 48"/>
              <a:gd name="T3" fmla="*/ 7 h 16"/>
              <a:gd name="T4" fmla="*/ 25 w 48"/>
              <a:gd name="T5" fmla="*/ 6 h 16"/>
              <a:gd name="T6" fmla="*/ 39 w 48"/>
              <a:gd name="T7" fmla="*/ 7 h 16"/>
              <a:gd name="T8" fmla="*/ 38 w 48"/>
              <a:gd name="T9" fmla="*/ 11 h 16"/>
              <a:gd name="T10" fmla="*/ 48 w 48"/>
              <a:gd name="T11" fmla="*/ 8 h 16"/>
              <a:gd name="T12" fmla="*/ 46 w 48"/>
              <a:gd name="T13" fmla="*/ 14 h 16"/>
              <a:gd name="T14" fmla="*/ 21 w 48"/>
              <a:gd name="T15" fmla="*/ 16 h 16"/>
              <a:gd name="T16" fmla="*/ 21 w 48"/>
              <a:gd name="T17" fmla="*/ 13 h 16"/>
              <a:gd name="T18" fmla="*/ 0 w 48"/>
              <a:gd name="T19" fmla="*/ 9 h 16"/>
              <a:gd name="T20" fmla="*/ 2 w 48"/>
              <a:gd name="T2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6">
                <a:moveTo>
                  <a:pt x="2" y="0"/>
                </a:moveTo>
                <a:lnTo>
                  <a:pt x="12" y="7"/>
                </a:lnTo>
                <a:lnTo>
                  <a:pt x="25" y="6"/>
                </a:lnTo>
                <a:lnTo>
                  <a:pt x="39" y="7"/>
                </a:lnTo>
                <a:lnTo>
                  <a:pt x="38" y="11"/>
                </a:lnTo>
                <a:lnTo>
                  <a:pt x="48" y="8"/>
                </a:lnTo>
                <a:lnTo>
                  <a:pt x="46" y="14"/>
                </a:lnTo>
                <a:lnTo>
                  <a:pt x="21" y="16"/>
                </a:lnTo>
                <a:lnTo>
                  <a:pt x="21" y="13"/>
                </a:lnTo>
                <a:lnTo>
                  <a:pt x="0" y="9"/>
                </a:lnTo>
                <a:lnTo>
                  <a:pt x="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6" name="Freeform 78">
            <a:extLst>
              <a:ext uri="{FF2B5EF4-FFF2-40B4-BE49-F238E27FC236}">
                <a16:creationId xmlns:a16="http://schemas.microsoft.com/office/drawing/2014/main" id="{078E6D26-E699-3036-F9B6-F82857239189}"/>
              </a:ext>
            </a:extLst>
          </p:cNvPr>
          <p:cNvSpPr>
            <a:spLocks/>
          </p:cNvSpPr>
          <p:nvPr/>
        </p:nvSpPr>
        <p:spPr bwMode="auto">
          <a:xfrm>
            <a:off x="4027024" y="2891868"/>
            <a:ext cx="125016" cy="132160"/>
          </a:xfrm>
          <a:custGeom>
            <a:avLst/>
            <a:gdLst>
              <a:gd name="T0" fmla="*/ 105 w 105"/>
              <a:gd name="T1" fmla="*/ 5 h 111"/>
              <a:gd name="T2" fmla="*/ 101 w 105"/>
              <a:gd name="T3" fmla="*/ 18 h 111"/>
              <a:gd name="T4" fmla="*/ 98 w 105"/>
              <a:gd name="T5" fmla="*/ 20 h 111"/>
              <a:gd name="T6" fmla="*/ 87 w 105"/>
              <a:gd name="T7" fmla="*/ 20 h 111"/>
              <a:gd name="T8" fmla="*/ 78 w 105"/>
              <a:gd name="T9" fmla="*/ 18 h 111"/>
              <a:gd name="T10" fmla="*/ 58 w 105"/>
              <a:gd name="T11" fmla="*/ 23 h 111"/>
              <a:gd name="T12" fmla="*/ 71 w 105"/>
              <a:gd name="T13" fmla="*/ 35 h 111"/>
              <a:gd name="T14" fmla="*/ 63 w 105"/>
              <a:gd name="T15" fmla="*/ 38 h 111"/>
              <a:gd name="T16" fmla="*/ 54 w 105"/>
              <a:gd name="T17" fmla="*/ 38 h 111"/>
              <a:gd name="T18" fmla="*/ 44 w 105"/>
              <a:gd name="T19" fmla="*/ 28 h 111"/>
              <a:gd name="T20" fmla="*/ 41 w 105"/>
              <a:gd name="T21" fmla="*/ 32 h 111"/>
              <a:gd name="T22" fmla="*/ 46 w 105"/>
              <a:gd name="T23" fmla="*/ 44 h 111"/>
              <a:gd name="T24" fmla="*/ 55 w 105"/>
              <a:gd name="T25" fmla="*/ 54 h 111"/>
              <a:gd name="T26" fmla="*/ 49 w 105"/>
              <a:gd name="T27" fmla="*/ 59 h 111"/>
              <a:gd name="T28" fmla="*/ 59 w 105"/>
              <a:gd name="T29" fmla="*/ 68 h 111"/>
              <a:gd name="T30" fmla="*/ 68 w 105"/>
              <a:gd name="T31" fmla="*/ 74 h 111"/>
              <a:gd name="T32" fmla="*/ 70 w 105"/>
              <a:gd name="T33" fmla="*/ 86 h 111"/>
              <a:gd name="T34" fmla="*/ 53 w 105"/>
              <a:gd name="T35" fmla="*/ 80 h 111"/>
              <a:gd name="T36" fmla="*/ 59 w 105"/>
              <a:gd name="T37" fmla="*/ 91 h 111"/>
              <a:gd name="T38" fmla="*/ 49 w 105"/>
              <a:gd name="T39" fmla="*/ 93 h 111"/>
              <a:gd name="T40" fmla="*/ 57 w 105"/>
              <a:gd name="T41" fmla="*/ 111 h 111"/>
              <a:gd name="T42" fmla="*/ 45 w 105"/>
              <a:gd name="T43" fmla="*/ 111 h 111"/>
              <a:gd name="T44" fmla="*/ 30 w 105"/>
              <a:gd name="T45" fmla="*/ 102 h 111"/>
              <a:gd name="T46" fmla="*/ 23 w 105"/>
              <a:gd name="T47" fmla="*/ 86 h 111"/>
              <a:gd name="T48" fmla="*/ 19 w 105"/>
              <a:gd name="T49" fmla="*/ 72 h 111"/>
              <a:gd name="T50" fmla="*/ 11 w 105"/>
              <a:gd name="T51" fmla="*/ 63 h 111"/>
              <a:gd name="T52" fmla="*/ 2 w 105"/>
              <a:gd name="T53" fmla="*/ 51 h 111"/>
              <a:gd name="T54" fmla="*/ 0 w 105"/>
              <a:gd name="T55" fmla="*/ 45 h 111"/>
              <a:gd name="T56" fmla="*/ 7 w 105"/>
              <a:gd name="T57" fmla="*/ 35 h 111"/>
              <a:gd name="T58" fmla="*/ 7 w 105"/>
              <a:gd name="T59" fmla="*/ 28 h 111"/>
              <a:gd name="T60" fmla="*/ 13 w 105"/>
              <a:gd name="T61" fmla="*/ 26 h 111"/>
              <a:gd name="T62" fmla="*/ 13 w 105"/>
              <a:gd name="T63" fmla="*/ 20 h 111"/>
              <a:gd name="T64" fmla="*/ 24 w 105"/>
              <a:gd name="T65" fmla="*/ 18 h 111"/>
              <a:gd name="T66" fmla="*/ 30 w 105"/>
              <a:gd name="T67" fmla="*/ 14 h 111"/>
              <a:gd name="T68" fmla="*/ 39 w 105"/>
              <a:gd name="T69" fmla="*/ 14 h 111"/>
              <a:gd name="T70" fmla="*/ 41 w 105"/>
              <a:gd name="T71" fmla="*/ 10 h 111"/>
              <a:gd name="T72" fmla="*/ 44 w 105"/>
              <a:gd name="T73" fmla="*/ 10 h 111"/>
              <a:gd name="T74" fmla="*/ 57 w 105"/>
              <a:gd name="T75" fmla="*/ 10 h 111"/>
              <a:gd name="T76" fmla="*/ 70 w 105"/>
              <a:gd name="T77" fmla="*/ 5 h 111"/>
              <a:gd name="T78" fmla="*/ 82 w 105"/>
              <a:gd name="T79" fmla="*/ 12 h 111"/>
              <a:gd name="T80" fmla="*/ 97 w 105"/>
              <a:gd name="T81" fmla="*/ 10 h 111"/>
              <a:gd name="T82" fmla="*/ 96 w 105"/>
              <a:gd name="T83" fmla="*/ 0 h 111"/>
              <a:gd name="T84" fmla="*/ 105 w 105"/>
              <a:gd name="T85" fmla="*/ 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" h="111">
                <a:moveTo>
                  <a:pt x="105" y="5"/>
                </a:moveTo>
                <a:lnTo>
                  <a:pt x="101" y="18"/>
                </a:lnTo>
                <a:lnTo>
                  <a:pt x="98" y="20"/>
                </a:lnTo>
                <a:lnTo>
                  <a:pt x="87" y="20"/>
                </a:lnTo>
                <a:lnTo>
                  <a:pt x="78" y="18"/>
                </a:lnTo>
                <a:lnTo>
                  <a:pt x="58" y="23"/>
                </a:lnTo>
                <a:lnTo>
                  <a:pt x="71" y="35"/>
                </a:lnTo>
                <a:lnTo>
                  <a:pt x="63" y="38"/>
                </a:lnTo>
                <a:lnTo>
                  <a:pt x="54" y="38"/>
                </a:lnTo>
                <a:lnTo>
                  <a:pt x="44" y="28"/>
                </a:lnTo>
                <a:lnTo>
                  <a:pt x="41" y="32"/>
                </a:lnTo>
                <a:lnTo>
                  <a:pt x="46" y="44"/>
                </a:lnTo>
                <a:lnTo>
                  <a:pt x="55" y="54"/>
                </a:lnTo>
                <a:lnTo>
                  <a:pt x="49" y="59"/>
                </a:lnTo>
                <a:lnTo>
                  <a:pt x="59" y="68"/>
                </a:lnTo>
                <a:lnTo>
                  <a:pt x="68" y="74"/>
                </a:lnTo>
                <a:lnTo>
                  <a:pt x="70" y="86"/>
                </a:lnTo>
                <a:lnTo>
                  <a:pt x="53" y="80"/>
                </a:lnTo>
                <a:lnTo>
                  <a:pt x="59" y="91"/>
                </a:lnTo>
                <a:lnTo>
                  <a:pt x="49" y="93"/>
                </a:lnTo>
                <a:lnTo>
                  <a:pt x="57" y="111"/>
                </a:lnTo>
                <a:lnTo>
                  <a:pt x="45" y="111"/>
                </a:lnTo>
                <a:lnTo>
                  <a:pt x="30" y="102"/>
                </a:lnTo>
                <a:lnTo>
                  <a:pt x="23" y="86"/>
                </a:lnTo>
                <a:lnTo>
                  <a:pt x="19" y="72"/>
                </a:lnTo>
                <a:lnTo>
                  <a:pt x="11" y="63"/>
                </a:lnTo>
                <a:lnTo>
                  <a:pt x="2" y="51"/>
                </a:lnTo>
                <a:lnTo>
                  <a:pt x="0" y="45"/>
                </a:lnTo>
                <a:lnTo>
                  <a:pt x="7" y="35"/>
                </a:lnTo>
                <a:lnTo>
                  <a:pt x="7" y="28"/>
                </a:lnTo>
                <a:lnTo>
                  <a:pt x="13" y="26"/>
                </a:lnTo>
                <a:lnTo>
                  <a:pt x="13" y="20"/>
                </a:lnTo>
                <a:lnTo>
                  <a:pt x="24" y="18"/>
                </a:lnTo>
                <a:lnTo>
                  <a:pt x="30" y="14"/>
                </a:lnTo>
                <a:lnTo>
                  <a:pt x="39" y="14"/>
                </a:lnTo>
                <a:lnTo>
                  <a:pt x="41" y="10"/>
                </a:lnTo>
                <a:lnTo>
                  <a:pt x="44" y="10"/>
                </a:lnTo>
                <a:lnTo>
                  <a:pt x="57" y="10"/>
                </a:lnTo>
                <a:lnTo>
                  <a:pt x="70" y="5"/>
                </a:lnTo>
                <a:lnTo>
                  <a:pt x="82" y="12"/>
                </a:lnTo>
                <a:lnTo>
                  <a:pt x="97" y="10"/>
                </a:lnTo>
                <a:lnTo>
                  <a:pt x="96" y="0"/>
                </a:lnTo>
                <a:lnTo>
                  <a:pt x="105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7" name="Freeform 79">
            <a:extLst>
              <a:ext uri="{FF2B5EF4-FFF2-40B4-BE49-F238E27FC236}">
                <a16:creationId xmlns:a16="http://schemas.microsoft.com/office/drawing/2014/main" id="{43B8AC76-6888-0F40-7CF1-7FD681ECB991}"/>
              </a:ext>
            </a:extLst>
          </p:cNvPr>
          <p:cNvSpPr>
            <a:spLocks/>
          </p:cNvSpPr>
          <p:nvPr/>
        </p:nvSpPr>
        <p:spPr bwMode="auto">
          <a:xfrm>
            <a:off x="2591130" y="1998899"/>
            <a:ext cx="865585" cy="457200"/>
          </a:xfrm>
          <a:custGeom>
            <a:avLst/>
            <a:gdLst>
              <a:gd name="T0" fmla="*/ 429 w 727"/>
              <a:gd name="T1" fmla="*/ 5 h 384"/>
              <a:gd name="T2" fmla="*/ 571 w 727"/>
              <a:gd name="T3" fmla="*/ 1 h 384"/>
              <a:gd name="T4" fmla="*/ 571 w 727"/>
              <a:gd name="T5" fmla="*/ 16 h 384"/>
              <a:gd name="T6" fmla="*/ 556 w 727"/>
              <a:gd name="T7" fmla="*/ 18 h 384"/>
              <a:gd name="T8" fmla="*/ 618 w 727"/>
              <a:gd name="T9" fmla="*/ 23 h 384"/>
              <a:gd name="T10" fmla="*/ 689 w 727"/>
              <a:gd name="T11" fmla="*/ 20 h 384"/>
              <a:gd name="T12" fmla="*/ 679 w 727"/>
              <a:gd name="T13" fmla="*/ 38 h 384"/>
              <a:gd name="T14" fmla="*/ 662 w 727"/>
              <a:gd name="T15" fmla="*/ 44 h 384"/>
              <a:gd name="T16" fmla="*/ 631 w 727"/>
              <a:gd name="T17" fmla="*/ 79 h 384"/>
              <a:gd name="T18" fmla="*/ 603 w 727"/>
              <a:gd name="T19" fmla="*/ 94 h 384"/>
              <a:gd name="T20" fmla="*/ 610 w 727"/>
              <a:gd name="T21" fmla="*/ 116 h 384"/>
              <a:gd name="T22" fmla="*/ 608 w 727"/>
              <a:gd name="T23" fmla="*/ 138 h 384"/>
              <a:gd name="T24" fmla="*/ 567 w 727"/>
              <a:gd name="T25" fmla="*/ 146 h 384"/>
              <a:gd name="T26" fmla="*/ 555 w 727"/>
              <a:gd name="T27" fmla="*/ 158 h 384"/>
              <a:gd name="T28" fmla="*/ 578 w 727"/>
              <a:gd name="T29" fmla="*/ 176 h 384"/>
              <a:gd name="T30" fmla="*/ 548 w 727"/>
              <a:gd name="T31" fmla="*/ 187 h 384"/>
              <a:gd name="T32" fmla="*/ 518 w 727"/>
              <a:gd name="T33" fmla="*/ 198 h 384"/>
              <a:gd name="T34" fmla="*/ 532 w 727"/>
              <a:gd name="T35" fmla="*/ 214 h 384"/>
              <a:gd name="T36" fmla="*/ 436 w 727"/>
              <a:gd name="T37" fmla="*/ 234 h 384"/>
              <a:gd name="T38" fmla="*/ 362 w 727"/>
              <a:gd name="T39" fmla="*/ 273 h 384"/>
              <a:gd name="T40" fmla="*/ 311 w 727"/>
              <a:gd name="T41" fmla="*/ 282 h 384"/>
              <a:gd name="T42" fmla="*/ 280 w 727"/>
              <a:gd name="T43" fmla="*/ 319 h 384"/>
              <a:gd name="T44" fmla="*/ 241 w 727"/>
              <a:gd name="T45" fmla="*/ 364 h 384"/>
              <a:gd name="T46" fmla="*/ 190 w 727"/>
              <a:gd name="T47" fmla="*/ 369 h 384"/>
              <a:gd name="T48" fmla="*/ 148 w 727"/>
              <a:gd name="T49" fmla="*/ 340 h 384"/>
              <a:gd name="T50" fmla="*/ 136 w 727"/>
              <a:gd name="T51" fmla="*/ 288 h 384"/>
              <a:gd name="T52" fmla="*/ 129 w 727"/>
              <a:gd name="T53" fmla="*/ 251 h 384"/>
              <a:gd name="T54" fmla="*/ 185 w 727"/>
              <a:gd name="T55" fmla="*/ 216 h 384"/>
              <a:gd name="T56" fmla="*/ 167 w 727"/>
              <a:gd name="T57" fmla="*/ 211 h 384"/>
              <a:gd name="T58" fmla="*/ 146 w 727"/>
              <a:gd name="T59" fmla="*/ 196 h 384"/>
              <a:gd name="T60" fmla="*/ 193 w 727"/>
              <a:gd name="T61" fmla="*/ 191 h 384"/>
              <a:gd name="T62" fmla="*/ 153 w 727"/>
              <a:gd name="T63" fmla="*/ 177 h 384"/>
              <a:gd name="T64" fmla="*/ 163 w 727"/>
              <a:gd name="T65" fmla="*/ 151 h 384"/>
              <a:gd name="T66" fmla="*/ 143 w 727"/>
              <a:gd name="T67" fmla="*/ 117 h 384"/>
              <a:gd name="T68" fmla="*/ 96 w 727"/>
              <a:gd name="T69" fmla="*/ 101 h 384"/>
              <a:gd name="T70" fmla="*/ 23 w 727"/>
              <a:gd name="T71" fmla="*/ 98 h 384"/>
              <a:gd name="T72" fmla="*/ 69 w 727"/>
              <a:gd name="T73" fmla="*/ 83 h 384"/>
              <a:gd name="T74" fmla="*/ 7 w 727"/>
              <a:gd name="T75" fmla="*/ 67 h 384"/>
              <a:gd name="T76" fmla="*/ 114 w 727"/>
              <a:gd name="T77" fmla="*/ 49 h 384"/>
              <a:gd name="T78" fmla="*/ 148 w 727"/>
              <a:gd name="T79" fmla="*/ 29 h 384"/>
              <a:gd name="T80" fmla="*/ 195 w 727"/>
              <a:gd name="T81" fmla="*/ 19 h 384"/>
              <a:gd name="T82" fmla="*/ 274 w 727"/>
              <a:gd name="T83" fmla="*/ 21 h 384"/>
              <a:gd name="T84" fmla="*/ 347 w 727"/>
              <a:gd name="T85" fmla="*/ 20 h 384"/>
              <a:gd name="T86" fmla="*/ 350 w 727"/>
              <a:gd name="T87" fmla="*/ 1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7" h="384">
                <a:moveTo>
                  <a:pt x="350" y="12"/>
                </a:moveTo>
                <a:lnTo>
                  <a:pt x="392" y="5"/>
                </a:lnTo>
                <a:lnTo>
                  <a:pt x="429" y="5"/>
                </a:lnTo>
                <a:lnTo>
                  <a:pt x="446" y="1"/>
                </a:lnTo>
                <a:lnTo>
                  <a:pt x="485" y="0"/>
                </a:lnTo>
                <a:lnTo>
                  <a:pt x="571" y="1"/>
                </a:lnTo>
                <a:lnTo>
                  <a:pt x="636" y="10"/>
                </a:lnTo>
                <a:lnTo>
                  <a:pt x="614" y="15"/>
                </a:lnTo>
                <a:lnTo>
                  <a:pt x="571" y="16"/>
                </a:lnTo>
                <a:lnTo>
                  <a:pt x="511" y="17"/>
                </a:lnTo>
                <a:lnTo>
                  <a:pt x="516" y="19"/>
                </a:lnTo>
                <a:lnTo>
                  <a:pt x="556" y="18"/>
                </a:lnTo>
                <a:lnTo>
                  <a:pt x="588" y="22"/>
                </a:lnTo>
                <a:lnTo>
                  <a:pt x="610" y="18"/>
                </a:lnTo>
                <a:lnTo>
                  <a:pt x="618" y="23"/>
                </a:lnTo>
                <a:lnTo>
                  <a:pt x="604" y="30"/>
                </a:lnTo>
                <a:lnTo>
                  <a:pt x="634" y="26"/>
                </a:lnTo>
                <a:lnTo>
                  <a:pt x="689" y="20"/>
                </a:lnTo>
                <a:lnTo>
                  <a:pt x="722" y="23"/>
                </a:lnTo>
                <a:lnTo>
                  <a:pt x="727" y="28"/>
                </a:lnTo>
                <a:lnTo>
                  <a:pt x="679" y="38"/>
                </a:lnTo>
                <a:lnTo>
                  <a:pt x="672" y="41"/>
                </a:lnTo>
                <a:lnTo>
                  <a:pt x="636" y="43"/>
                </a:lnTo>
                <a:lnTo>
                  <a:pt x="662" y="44"/>
                </a:lnTo>
                <a:lnTo>
                  <a:pt x="646" y="54"/>
                </a:lnTo>
                <a:lnTo>
                  <a:pt x="634" y="63"/>
                </a:lnTo>
                <a:lnTo>
                  <a:pt x="631" y="79"/>
                </a:lnTo>
                <a:lnTo>
                  <a:pt x="643" y="88"/>
                </a:lnTo>
                <a:lnTo>
                  <a:pt x="624" y="89"/>
                </a:lnTo>
                <a:lnTo>
                  <a:pt x="603" y="94"/>
                </a:lnTo>
                <a:lnTo>
                  <a:pt x="624" y="102"/>
                </a:lnTo>
                <a:lnTo>
                  <a:pt x="624" y="115"/>
                </a:lnTo>
                <a:lnTo>
                  <a:pt x="610" y="116"/>
                </a:lnTo>
                <a:lnTo>
                  <a:pt x="623" y="130"/>
                </a:lnTo>
                <a:lnTo>
                  <a:pt x="595" y="131"/>
                </a:lnTo>
                <a:lnTo>
                  <a:pt x="608" y="138"/>
                </a:lnTo>
                <a:lnTo>
                  <a:pt x="603" y="143"/>
                </a:lnTo>
                <a:lnTo>
                  <a:pt x="585" y="146"/>
                </a:lnTo>
                <a:lnTo>
                  <a:pt x="567" y="146"/>
                </a:lnTo>
                <a:lnTo>
                  <a:pt x="580" y="157"/>
                </a:lnTo>
                <a:lnTo>
                  <a:pt x="579" y="164"/>
                </a:lnTo>
                <a:lnTo>
                  <a:pt x="555" y="158"/>
                </a:lnTo>
                <a:lnTo>
                  <a:pt x="548" y="162"/>
                </a:lnTo>
                <a:lnTo>
                  <a:pt x="564" y="166"/>
                </a:lnTo>
                <a:lnTo>
                  <a:pt x="578" y="176"/>
                </a:lnTo>
                <a:lnTo>
                  <a:pt x="580" y="190"/>
                </a:lnTo>
                <a:lnTo>
                  <a:pt x="556" y="193"/>
                </a:lnTo>
                <a:lnTo>
                  <a:pt x="548" y="187"/>
                </a:lnTo>
                <a:lnTo>
                  <a:pt x="534" y="177"/>
                </a:lnTo>
                <a:lnTo>
                  <a:pt x="536" y="189"/>
                </a:lnTo>
                <a:lnTo>
                  <a:pt x="518" y="198"/>
                </a:lnTo>
                <a:lnTo>
                  <a:pt x="553" y="198"/>
                </a:lnTo>
                <a:lnTo>
                  <a:pt x="571" y="199"/>
                </a:lnTo>
                <a:lnTo>
                  <a:pt x="532" y="214"/>
                </a:lnTo>
                <a:lnTo>
                  <a:pt x="492" y="228"/>
                </a:lnTo>
                <a:lnTo>
                  <a:pt x="451" y="234"/>
                </a:lnTo>
                <a:lnTo>
                  <a:pt x="436" y="234"/>
                </a:lnTo>
                <a:lnTo>
                  <a:pt x="420" y="241"/>
                </a:lnTo>
                <a:lnTo>
                  <a:pt x="396" y="260"/>
                </a:lnTo>
                <a:lnTo>
                  <a:pt x="362" y="273"/>
                </a:lnTo>
                <a:lnTo>
                  <a:pt x="353" y="274"/>
                </a:lnTo>
                <a:lnTo>
                  <a:pt x="333" y="278"/>
                </a:lnTo>
                <a:lnTo>
                  <a:pt x="311" y="282"/>
                </a:lnTo>
                <a:lnTo>
                  <a:pt x="295" y="294"/>
                </a:lnTo>
                <a:lnTo>
                  <a:pt x="291" y="307"/>
                </a:lnTo>
                <a:lnTo>
                  <a:pt x="280" y="319"/>
                </a:lnTo>
                <a:lnTo>
                  <a:pt x="251" y="334"/>
                </a:lnTo>
                <a:lnTo>
                  <a:pt x="252" y="349"/>
                </a:lnTo>
                <a:lnTo>
                  <a:pt x="241" y="364"/>
                </a:lnTo>
                <a:lnTo>
                  <a:pt x="227" y="383"/>
                </a:lnTo>
                <a:lnTo>
                  <a:pt x="206" y="384"/>
                </a:lnTo>
                <a:lnTo>
                  <a:pt x="190" y="369"/>
                </a:lnTo>
                <a:lnTo>
                  <a:pt x="161" y="369"/>
                </a:lnTo>
                <a:lnTo>
                  <a:pt x="150" y="358"/>
                </a:lnTo>
                <a:lnTo>
                  <a:pt x="148" y="340"/>
                </a:lnTo>
                <a:lnTo>
                  <a:pt x="133" y="316"/>
                </a:lnTo>
                <a:lnTo>
                  <a:pt x="130" y="304"/>
                </a:lnTo>
                <a:lnTo>
                  <a:pt x="136" y="288"/>
                </a:lnTo>
                <a:lnTo>
                  <a:pt x="124" y="271"/>
                </a:lnTo>
                <a:lnTo>
                  <a:pt x="135" y="257"/>
                </a:lnTo>
                <a:lnTo>
                  <a:pt x="129" y="251"/>
                </a:lnTo>
                <a:lnTo>
                  <a:pt x="153" y="230"/>
                </a:lnTo>
                <a:lnTo>
                  <a:pt x="176" y="223"/>
                </a:lnTo>
                <a:lnTo>
                  <a:pt x="185" y="216"/>
                </a:lnTo>
                <a:lnTo>
                  <a:pt x="194" y="203"/>
                </a:lnTo>
                <a:lnTo>
                  <a:pt x="176" y="209"/>
                </a:lnTo>
                <a:lnTo>
                  <a:pt x="167" y="211"/>
                </a:lnTo>
                <a:lnTo>
                  <a:pt x="154" y="214"/>
                </a:lnTo>
                <a:lnTo>
                  <a:pt x="141" y="208"/>
                </a:lnTo>
                <a:lnTo>
                  <a:pt x="146" y="196"/>
                </a:lnTo>
                <a:lnTo>
                  <a:pt x="156" y="187"/>
                </a:lnTo>
                <a:lnTo>
                  <a:pt x="168" y="187"/>
                </a:lnTo>
                <a:lnTo>
                  <a:pt x="193" y="191"/>
                </a:lnTo>
                <a:lnTo>
                  <a:pt x="176" y="181"/>
                </a:lnTo>
                <a:lnTo>
                  <a:pt x="167" y="175"/>
                </a:lnTo>
                <a:lnTo>
                  <a:pt x="153" y="177"/>
                </a:lnTo>
                <a:lnTo>
                  <a:pt x="145" y="173"/>
                </a:lnTo>
                <a:lnTo>
                  <a:pt x="168" y="158"/>
                </a:lnTo>
                <a:lnTo>
                  <a:pt x="163" y="151"/>
                </a:lnTo>
                <a:lnTo>
                  <a:pt x="160" y="140"/>
                </a:lnTo>
                <a:lnTo>
                  <a:pt x="155" y="123"/>
                </a:lnTo>
                <a:lnTo>
                  <a:pt x="143" y="117"/>
                </a:lnTo>
                <a:lnTo>
                  <a:pt x="148" y="111"/>
                </a:lnTo>
                <a:lnTo>
                  <a:pt x="121" y="102"/>
                </a:lnTo>
                <a:lnTo>
                  <a:pt x="96" y="101"/>
                </a:lnTo>
                <a:lnTo>
                  <a:pt x="63" y="101"/>
                </a:lnTo>
                <a:lnTo>
                  <a:pt x="33" y="102"/>
                </a:lnTo>
                <a:lnTo>
                  <a:pt x="23" y="98"/>
                </a:lnTo>
                <a:lnTo>
                  <a:pt x="10" y="88"/>
                </a:lnTo>
                <a:lnTo>
                  <a:pt x="45" y="83"/>
                </a:lnTo>
                <a:lnTo>
                  <a:pt x="69" y="83"/>
                </a:lnTo>
                <a:lnTo>
                  <a:pt x="21" y="79"/>
                </a:lnTo>
                <a:lnTo>
                  <a:pt x="0" y="73"/>
                </a:lnTo>
                <a:lnTo>
                  <a:pt x="7" y="67"/>
                </a:lnTo>
                <a:lnTo>
                  <a:pt x="57" y="60"/>
                </a:lnTo>
                <a:lnTo>
                  <a:pt x="105" y="54"/>
                </a:lnTo>
                <a:lnTo>
                  <a:pt x="114" y="49"/>
                </a:lnTo>
                <a:lnTo>
                  <a:pt x="87" y="44"/>
                </a:lnTo>
                <a:lnTo>
                  <a:pt x="101" y="38"/>
                </a:lnTo>
                <a:lnTo>
                  <a:pt x="148" y="29"/>
                </a:lnTo>
                <a:lnTo>
                  <a:pt x="166" y="28"/>
                </a:lnTo>
                <a:lnTo>
                  <a:pt x="166" y="22"/>
                </a:lnTo>
                <a:lnTo>
                  <a:pt x="195" y="19"/>
                </a:lnTo>
                <a:lnTo>
                  <a:pt x="231" y="17"/>
                </a:lnTo>
                <a:lnTo>
                  <a:pt x="265" y="17"/>
                </a:lnTo>
                <a:lnTo>
                  <a:pt x="274" y="21"/>
                </a:lnTo>
                <a:lnTo>
                  <a:pt x="309" y="14"/>
                </a:lnTo>
                <a:lnTo>
                  <a:pt x="332" y="19"/>
                </a:lnTo>
                <a:lnTo>
                  <a:pt x="347" y="20"/>
                </a:lnTo>
                <a:lnTo>
                  <a:pt x="367" y="24"/>
                </a:lnTo>
                <a:lnTo>
                  <a:pt x="345" y="17"/>
                </a:lnTo>
                <a:lnTo>
                  <a:pt x="350" y="1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8" name="Freeform 80">
            <a:extLst>
              <a:ext uri="{FF2B5EF4-FFF2-40B4-BE49-F238E27FC236}">
                <a16:creationId xmlns:a16="http://schemas.microsoft.com/office/drawing/2014/main" id="{C36FC5DA-CFDC-FD3D-999E-A65B20DB390F}"/>
              </a:ext>
            </a:extLst>
          </p:cNvPr>
          <p:cNvSpPr>
            <a:spLocks/>
          </p:cNvSpPr>
          <p:nvPr/>
        </p:nvSpPr>
        <p:spPr bwMode="auto">
          <a:xfrm>
            <a:off x="1620771" y="3483608"/>
            <a:ext cx="89297" cy="101204"/>
          </a:xfrm>
          <a:custGeom>
            <a:avLst/>
            <a:gdLst>
              <a:gd name="T0" fmla="*/ 37 w 75"/>
              <a:gd name="T1" fmla="*/ 85 h 85"/>
              <a:gd name="T2" fmla="*/ 28 w 75"/>
              <a:gd name="T3" fmla="*/ 81 h 85"/>
              <a:gd name="T4" fmla="*/ 17 w 75"/>
              <a:gd name="T5" fmla="*/ 81 h 85"/>
              <a:gd name="T6" fmla="*/ 9 w 75"/>
              <a:gd name="T7" fmla="*/ 77 h 85"/>
              <a:gd name="T8" fmla="*/ 0 w 75"/>
              <a:gd name="T9" fmla="*/ 68 h 85"/>
              <a:gd name="T10" fmla="*/ 1 w 75"/>
              <a:gd name="T11" fmla="*/ 62 h 85"/>
              <a:gd name="T12" fmla="*/ 4 w 75"/>
              <a:gd name="T13" fmla="*/ 58 h 85"/>
              <a:gd name="T14" fmla="*/ 2 w 75"/>
              <a:gd name="T15" fmla="*/ 54 h 85"/>
              <a:gd name="T16" fmla="*/ 12 w 75"/>
              <a:gd name="T17" fmla="*/ 37 h 85"/>
              <a:gd name="T18" fmla="*/ 36 w 75"/>
              <a:gd name="T19" fmla="*/ 37 h 85"/>
              <a:gd name="T20" fmla="*/ 37 w 75"/>
              <a:gd name="T21" fmla="*/ 29 h 85"/>
              <a:gd name="T22" fmla="*/ 34 w 75"/>
              <a:gd name="T23" fmla="*/ 28 h 85"/>
              <a:gd name="T24" fmla="*/ 33 w 75"/>
              <a:gd name="T25" fmla="*/ 24 h 85"/>
              <a:gd name="T26" fmla="*/ 27 w 75"/>
              <a:gd name="T27" fmla="*/ 19 h 85"/>
              <a:gd name="T28" fmla="*/ 21 w 75"/>
              <a:gd name="T29" fmla="*/ 12 h 85"/>
              <a:gd name="T30" fmla="*/ 29 w 75"/>
              <a:gd name="T31" fmla="*/ 12 h 85"/>
              <a:gd name="T32" fmla="*/ 30 w 75"/>
              <a:gd name="T33" fmla="*/ 0 h 85"/>
              <a:gd name="T34" fmla="*/ 47 w 75"/>
              <a:gd name="T35" fmla="*/ 0 h 85"/>
              <a:gd name="T36" fmla="*/ 64 w 75"/>
              <a:gd name="T37" fmla="*/ 0 h 85"/>
              <a:gd name="T38" fmla="*/ 62 w 75"/>
              <a:gd name="T39" fmla="*/ 17 h 85"/>
              <a:gd name="T40" fmla="*/ 58 w 75"/>
              <a:gd name="T41" fmla="*/ 40 h 85"/>
              <a:gd name="T42" fmla="*/ 63 w 75"/>
              <a:gd name="T43" fmla="*/ 40 h 85"/>
              <a:gd name="T44" fmla="*/ 69 w 75"/>
              <a:gd name="T45" fmla="*/ 44 h 85"/>
              <a:gd name="T46" fmla="*/ 71 w 75"/>
              <a:gd name="T47" fmla="*/ 41 h 85"/>
              <a:gd name="T48" fmla="*/ 75 w 75"/>
              <a:gd name="T49" fmla="*/ 44 h 85"/>
              <a:gd name="T50" fmla="*/ 66 w 75"/>
              <a:gd name="T51" fmla="*/ 52 h 85"/>
              <a:gd name="T52" fmla="*/ 57 w 75"/>
              <a:gd name="T53" fmla="*/ 58 h 85"/>
              <a:gd name="T54" fmla="*/ 55 w 75"/>
              <a:gd name="T55" fmla="*/ 61 h 85"/>
              <a:gd name="T56" fmla="*/ 56 w 75"/>
              <a:gd name="T57" fmla="*/ 66 h 85"/>
              <a:gd name="T58" fmla="*/ 52 w 75"/>
              <a:gd name="T59" fmla="*/ 71 h 85"/>
              <a:gd name="T60" fmla="*/ 48 w 75"/>
              <a:gd name="T61" fmla="*/ 72 h 85"/>
              <a:gd name="T62" fmla="*/ 49 w 75"/>
              <a:gd name="T63" fmla="*/ 74 h 85"/>
              <a:gd name="T64" fmla="*/ 45 w 75"/>
              <a:gd name="T65" fmla="*/ 77 h 85"/>
              <a:gd name="T66" fmla="*/ 38 w 75"/>
              <a:gd name="T67" fmla="*/ 82 h 85"/>
              <a:gd name="T68" fmla="*/ 37 w 75"/>
              <a:gd name="T6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5" h="85">
                <a:moveTo>
                  <a:pt x="37" y="85"/>
                </a:moveTo>
                <a:lnTo>
                  <a:pt x="28" y="81"/>
                </a:lnTo>
                <a:lnTo>
                  <a:pt x="17" y="81"/>
                </a:lnTo>
                <a:lnTo>
                  <a:pt x="9" y="77"/>
                </a:lnTo>
                <a:lnTo>
                  <a:pt x="0" y="68"/>
                </a:lnTo>
                <a:lnTo>
                  <a:pt x="1" y="62"/>
                </a:lnTo>
                <a:lnTo>
                  <a:pt x="4" y="58"/>
                </a:lnTo>
                <a:lnTo>
                  <a:pt x="2" y="54"/>
                </a:lnTo>
                <a:lnTo>
                  <a:pt x="12" y="37"/>
                </a:lnTo>
                <a:lnTo>
                  <a:pt x="36" y="37"/>
                </a:lnTo>
                <a:lnTo>
                  <a:pt x="37" y="29"/>
                </a:lnTo>
                <a:lnTo>
                  <a:pt x="34" y="28"/>
                </a:lnTo>
                <a:lnTo>
                  <a:pt x="33" y="24"/>
                </a:lnTo>
                <a:lnTo>
                  <a:pt x="27" y="19"/>
                </a:lnTo>
                <a:lnTo>
                  <a:pt x="21" y="12"/>
                </a:lnTo>
                <a:lnTo>
                  <a:pt x="29" y="12"/>
                </a:lnTo>
                <a:lnTo>
                  <a:pt x="30" y="0"/>
                </a:lnTo>
                <a:lnTo>
                  <a:pt x="47" y="0"/>
                </a:lnTo>
                <a:lnTo>
                  <a:pt x="64" y="0"/>
                </a:lnTo>
                <a:lnTo>
                  <a:pt x="62" y="17"/>
                </a:lnTo>
                <a:lnTo>
                  <a:pt x="58" y="40"/>
                </a:lnTo>
                <a:lnTo>
                  <a:pt x="63" y="40"/>
                </a:lnTo>
                <a:lnTo>
                  <a:pt x="69" y="44"/>
                </a:lnTo>
                <a:lnTo>
                  <a:pt x="71" y="41"/>
                </a:lnTo>
                <a:lnTo>
                  <a:pt x="75" y="44"/>
                </a:lnTo>
                <a:lnTo>
                  <a:pt x="66" y="52"/>
                </a:lnTo>
                <a:lnTo>
                  <a:pt x="57" y="58"/>
                </a:lnTo>
                <a:lnTo>
                  <a:pt x="55" y="61"/>
                </a:lnTo>
                <a:lnTo>
                  <a:pt x="56" y="66"/>
                </a:lnTo>
                <a:lnTo>
                  <a:pt x="52" y="71"/>
                </a:lnTo>
                <a:lnTo>
                  <a:pt x="48" y="72"/>
                </a:lnTo>
                <a:lnTo>
                  <a:pt x="49" y="74"/>
                </a:lnTo>
                <a:lnTo>
                  <a:pt x="45" y="77"/>
                </a:lnTo>
                <a:lnTo>
                  <a:pt x="38" y="82"/>
                </a:lnTo>
                <a:lnTo>
                  <a:pt x="37" y="8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9" name="Freeform 81">
            <a:extLst>
              <a:ext uri="{FF2B5EF4-FFF2-40B4-BE49-F238E27FC236}">
                <a16:creationId xmlns:a16="http://schemas.microsoft.com/office/drawing/2014/main" id="{DEB32BEF-BA1C-9936-9A3C-1D17D3B56DE6}"/>
              </a:ext>
            </a:extLst>
          </p:cNvPr>
          <p:cNvSpPr>
            <a:spLocks/>
          </p:cNvSpPr>
          <p:nvPr/>
        </p:nvSpPr>
        <p:spPr bwMode="auto">
          <a:xfrm>
            <a:off x="2279186" y="3718162"/>
            <a:ext cx="104775" cy="175022"/>
          </a:xfrm>
          <a:custGeom>
            <a:avLst/>
            <a:gdLst>
              <a:gd name="T0" fmla="*/ 32 w 88"/>
              <a:gd name="T1" fmla="*/ 0 h 147"/>
              <a:gd name="T2" fmla="*/ 43 w 88"/>
              <a:gd name="T3" fmla="*/ 7 h 147"/>
              <a:gd name="T4" fmla="*/ 54 w 88"/>
              <a:gd name="T5" fmla="*/ 21 h 147"/>
              <a:gd name="T6" fmla="*/ 54 w 88"/>
              <a:gd name="T7" fmla="*/ 32 h 147"/>
              <a:gd name="T8" fmla="*/ 61 w 88"/>
              <a:gd name="T9" fmla="*/ 32 h 147"/>
              <a:gd name="T10" fmla="*/ 71 w 88"/>
              <a:gd name="T11" fmla="*/ 42 h 147"/>
              <a:gd name="T12" fmla="*/ 78 w 88"/>
              <a:gd name="T13" fmla="*/ 49 h 147"/>
              <a:gd name="T14" fmla="*/ 74 w 88"/>
              <a:gd name="T15" fmla="*/ 68 h 147"/>
              <a:gd name="T16" fmla="*/ 63 w 88"/>
              <a:gd name="T17" fmla="*/ 73 h 147"/>
              <a:gd name="T18" fmla="*/ 64 w 88"/>
              <a:gd name="T19" fmla="*/ 78 h 147"/>
              <a:gd name="T20" fmla="*/ 61 w 88"/>
              <a:gd name="T21" fmla="*/ 89 h 147"/>
              <a:gd name="T22" fmla="*/ 68 w 88"/>
              <a:gd name="T23" fmla="*/ 104 h 147"/>
              <a:gd name="T24" fmla="*/ 74 w 88"/>
              <a:gd name="T25" fmla="*/ 104 h 147"/>
              <a:gd name="T26" fmla="*/ 77 w 88"/>
              <a:gd name="T27" fmla="*/ 116 h 147"/>
              <a:gd name="T28" fmla="*/ 88 w 88"/>
              <a:gd name="T29" fmla="*/ 134 h 147"/>
              <a:gd name="T30" fmla="*/ 83 w 88"/>
              <a:gd name="T31" fmla="*/ 135 h 147"/>
              <a:gd name="T32" fmla="*/ 73 w 88"/>
              <a:gd name="T33" fmla="*/ 133 h 147"/>
              <a:gd name="T34" fmla="*/ 67 w 88"/>
              <a:gd name="T35" fmla="*/ 138 h 147"/>
              <a:gd name="T36" fmla="*/ 59 w 88"/>
              <a:gd name="T37" fmla="*/ 142 h 147"/>
              <a:gd name="T38" fmla="*/ 53 w 88"/>
              <a:gd name="T39" fmla="*/ 143 h 147"/>
              <a:gd name="T40" fmla="*/ 51 w 88"/>
              <a:gd name="T41" fmla="*/ 147 h 147"/>
              <a:gd name="T42" fmla="*/ 42 w 88"/>
              <a:gd name="T43" fmla="*/ 146 h 147"/>
              <a:gd name="T44" fmla="*/ 31 w 88"/>
              <a:gd name="T45" fmla="*/ 136 h 147"/>
              <a:gd name="T46" fmla="*/ 29 w 88"/>
              <a:gd name="T47" fmla="*/ 127 h 147"/>
              <a:gd name="T48" fmla="*/ 25 w 88"/>
              <a:gd name="T49" fmla="*/ 116 h 147"/>
              <a:gd name="T50" fmla="*/ 28 w 88"/>
              <a:gd name="T51" fmla="*/ 98 h 147"/>
              <a:gd name="T52" fmla="*/ 33 w 88"/>
              <a:gd name="T53" fmla="*/ 91 h 147"/>
              <a:gd name="T54" fmla="*/ 29 w 88"/>
              <a:gd name="T55" fmla="*/ 82 h 147"/>
              <a:gd name="T56" fmla="*/ 23 w 88"/>
              <a:gd name="T57" fmla="*/ 78 h 147"/>
              <a:gd name="T58" fmla="*/ 25 w 88"/>
              <a:gd name="T59" fmla="*/ 69 h 147"/>
              <a:gd name="T60" fmla="*/ 21 w 88"/>
              <a:gd name="T61" fmla="*/ 64 h 147"/>
              <a:gd name="T62" fmla="*/ 12 w 88"/>
              <a:gd name="T63" fmla="*/ 65 h 147"/>
              <a:gd name="T64" fmla="*/ 0 w 88"/>
              <a:gd name="T65" fmla="*/ 50 h 147"/>
              <a:gd name="T66" fmla="*/ 5 w 88"/>
              <a:gd name="T67" fmla="*/ 44 h 147"/>
              <a:gd name="T68" fmla="*/ 5 w 88"/>
              <a:gd name="T69" fmla="*/ 34 h 147"/>
              <a:gd name="T70" fmla="*/ 16 w 88"/>
              <a:gd name="T71" fmla="*/ 31 h 147"/>
              <a:gd name="T72" fmla="*/ 21 w 88"/>
              <a:gd name="T73" fmla="*/ 27 h 147"/>
              <a:gd name="T74" fmla="*/ 15 w 88"/>
              <a:gd name="T75" fmla="*/ 19 h 147"/>
              <a:gd name="T76" fmla="*/ 17 w 88"/>
              <a:gd name="T77" fmla="*/ 12 h 147"/>
              <a:gd name="T78" fmla="*/ 32 w 88"/>
              <a:gd name="T7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8" h="147">
                <a:moveTo>
                  <a:pt x="32" y="0"/>
                </a:moveTo>
                <a:lnTo>
                  <a:pt x="43" y="7"/>
                </a:lnTo>
                <a:lnTo>
                  <a:pt x="54" y="21"/>
                </a:lnTo>
                <a:lnTo>
                  <a:pt x="54" y="32"/>
                </a:lnTo>
                <a:lnTo>
                  <a:pt x="61" y="32"/>
                </a:lnTo>
                <a:lnTo>
                  <a:pt x="71" y="42"/>
                </a:lnTo>
                <a:lnTo>
                  <a:pt x="78" y="49"/>
                </a:lnTo>
                <a:lnTo>
                  <a:pt x="74" y="68"/>
                </a:lnTo>
                <a:lnTo>
                  <a:pt x="63" y="73"/>
                </a:lnTo>
                <a:lnTo>
                  <a:pt x="64" y="78"/>
                </a:lnTo>
                <a:lnTo>
                  <a:pt x="61" y="89"/>
                </a:lnTo>
                <a:lnTo>
                  <a:pt x="68" y="104"/>
                </a:lnTo>
                <a:lnTo>
                  <a:pt x="74" y="104"/>
                </a:lnTo>
                <a:lnTo>
                  <a:pt x="77" y="116"/>
                </a:lnTo>
                <a:lnTo>
                  <a:pt x="88" y="134"/>
                </a:lnTo>
                <a:lnTo>
                  <a:pt x="83" y="135"/>
                </a:lnTo>
                <a:lnTo>
                  <a:pt x="73" y="133"/>
                </a:lnTo>
                <a:lnTo>
                  <a:pt x="67" y="138"/>
                </a:lnTo>
                <a:lnTo>
                  <a:pt x="59" y="142"/>
                </a:lnTo>
                <a:lnTo>
                  <a:pt x="53" y="143"/>
                </a:lnTo>
                <a:lnTo>
                  <a:pt x="51" y="147"/>
                </a:lnTo>
                <a:lnTo>
                  <a:pt x="42" y="146"/>
                </a:lnTo>
                <a:lnTo>
                  <a:pt x="31" y="136"/>
                </a:lnTo>
                <a:lnTo>
                  <a:pt x="29" y="127"/>
                </a:lnTo>
                <a:lnTo>
                  <a:pt x="25" y="116"/>
                </a:lnTo>
                <a:lnTo>
                  <a:pt x="28" y="98"/>
                </a:lnTo>
                <a:lnTo>
                  <a:pt x="33" y="91"/>
                </a:lnTo>
                <a:lnTo>
                  <a:pt x="29" y="82"/>
                </a:lnTo>
                <a:lnTo>
                  <a:pt x="23" y="78"/>
                </a:lnTo>
                <a:lnTo>
                  <a:pt x="25" y="69"/>
                </a:lnTo>
                <a:lnTo>
                  <a:pt x="21" y="64"/>
                </a:lnTo>
                <a:lnTo>
                  <a:pt x="12" y="65"/>
                </a:lnTo>
                <a:lnTo>
                  <a:pt x="0" y="50"/>
                </a:lnTo>
                <a:lnTo>
                  <a:pt x="5" y="44"/>
                </a:lnTo>
                <a:lnTo>
                  <a:pt x="5" y="34"/>
                </a:lnTo>
                <a:lnTo>
                  <a:pt x="16" y="31"/>
                </a:lnTo>
                <a:lnTo>
                  <a:pt x="21" y="27"/>
                </a:lnTo>
                <a:lnTo>
                  <a:pt x="15" y="19"/>
                </a:lnTo>
                <a:lnTo>
                  <a:pt x="17" y="12"/>
                </a:lnTo>
                <a:lnTo>
                  <a:pt x="3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0" name="Freeform 82">
            <a:extLst>
              <a:ext uri="{FF2B5EF4-FFF2-40B4-BE49-F238E27FC236}">
                <a16:creationId xmlns:a16="http://schemas.microsoft.com/office/drawing/2014/main" id="{35D7EF36-5C8A-E204-1A47-83CB6ACB7836}"/>
              </a:ext>
            </a:extLst>
          </p:cNvPr>
          <p:cNvSpPr>
            <a:spLocks/>
          </p:cNvSpPr>
          <p:nvPr/>
        </p:nvSpPr>
        <p:spPr bwMode="auto">
          <a:xfrm>
            <a:off x="1682683" y="3528852"/>
            <a:ext cx="135731" cy="75010"/>
          </a:xfrm>
          <a:custGeom>
            <a:avLst/>
            <a:gdLst>
              <a:gd name="T0" fmla="*/ 34 w 114"/>
              <a:gd name="T1" fmla="*/ 63 h 63"/>
              <a:gd name="T2" fmla="*/ 32 w 114"/>
              <a:gd name="T3" fmla="*/ 56 h 63"/>
              <a:gd name="T4" fmla="*/ 27 w 114"/>
              <a:gd name="T5" fmla="*/ 54 h 63"/>
              <a:gd name="T6" fmla="*/ 29 w 114"/>
              <a:gd name="T7" fmla="*/ 46 h 63"/>
              <a:gd name="T8" fmla="*/ 26 w 114"/>
              <a:gd name="T9" fmla="*/ 44 h 63"/>
              <a:gd name="T10" fmla="*/ 23 w 114"/>
              <a:gd name="T11" fmla="*/ 42 h 63"/>
              <a:gd name="T12" fmla="*/ 14 w 114"/>
              <a:gd name="T13" fmla="*/ 45 h 63"/>
              <a:gd name="T14" fmla="*/ 14 w 114"/>
              <a:gd name="T15" fmla="*/ 42 h 63"/>
              <a:gd name="T16" fmla="*/ 9 w 114"/>
              <a:gd name="T17" fmla="*/ 39 h 63"/>
              <a:gd name="T18" fmla="*/ 5 w 114"/>
              <a:gd name="T19" fmla="*/ 34 h 63"/>
              <a:gd name="T20" fmla="*/ 0 w 114"/>
              <a:gd name="T21" fmla="*/ 33 h 63"/>
              <a:gd name="T22" fmla="*/ 4 w 114"/>
              <a:gd name="T23" fmla="*/ 28 h 63"/>
              <a:gd name="T24" fmla="*/ 3 w 114"/>
              <a:gd name="T25" fmla="*/ 23 h 63"/>
              <a:gd name="T26" fmla="*/ 5 w 114"/>
              <a:gd name="T27" fmla="*/ 19 h 63"/>
              <a:gd name="T28" fmla="*/ 14 w 114"/>
              <a:gd name="T29" fmla="*/ 14 h 63"/>
              <a:gd name="T30" fmla="*/ 23 w 114"/>
              <a:gd name="T31" fmla="*/ 6 h 63"/>
              <a:gd name="T32" fmla="*/ 25 w 114"/>
              <a:gd name="T33" fmla="*/ 7 h 63"/>
              <a:gd name="T34" fmla="*/ 30 w 114"/>
              <a:gd name="T35" fmla="*/ 3 h 63"/>
              <a:gd name="T36" fmla="*/ 35 w 114"/>
              <a:gd name="T37" fmla="*/ 2 h 63"/>
              <a:gd name="T38" fmla="*/ 36 w 114"/>
              <a:gd name="T39" fmla="*/ 4 h 63"/>
              <a:gd name="T40" fmla="*/ 39 w 114"/>
              <a:gd name="T41" fmla="*/ 3 h 63"/>
              <a:gd name="T42" fmla="*/ 48 w 114"/>
              <a:gd name="T43" fmla="*/ 5 h 63"/>
              <a:gd name="T44" fmla="*/ 56 w 114"/>
              <a:gd name="T45" fmla="*/ 4 h 63"/>
              <a:gd name="T46" fmla="*/ 62 w 114"/>
              <a:gd name="T47" fmla="*/ 2 h 63"/>
              <a:gd name="T48" fmla="*/ 65 w 114"/>
              <a:gd name="T49" fmla="*/ 0 h 63"/>
              <a:gd name="T50" fmla="*/ 70 w 114"/>
              <a:gd name="T51" fmla="*/ 1 h 63"/>
              <a:gd name="T52" fmla="*/ 74 w 114"/>
              <a:gd name="T53" fmla="*/ 2 h 63"/>
              <a:gd name="T54" fmla="*/ 79 w 114"/>
              <a:gd name="T55" fmla="*/ 2 h 63"/>
              <a:gd name="T56" fmla="*/ 83 w 114"/>
              <a:gd name="T57" fmla="*/ 0 h 63"/>
              <a:gd name="T58" fmla="*/ 91 w 114"/>
              <a:gd name="T59" fmla="*/ 3 h 63"/>
              <a:gd name="T60" fmla="*/ 94 w 114"/>
              <a:gd name="T61" fmla="*/ 3 h 63"/>
              <a:gd name="T62" fmla="*/ 99 w 114"/>
              <a:gd name="T63" fmla="*/ 7 h 63"/>
              <a:gd name="T64" fmla="*/ 104 w 114"/>
              <a:gd name="T65" fmla="*/ 12 h 63"/>
              <a:gd name="T66" fmla="*/ 110 w 114"/>
              <a:gd name="T67" fmla="*/ 15 h 63"/>
              <a:gd name="T68" fmla="*/ 114 w 114"/>
              <a:gd name="T69" fmla="*/ 21 h 63"/>
              <a:gd name="T70" fmla="*/ 108 w 114"/>
              <a:gd name="T71" fmla="*/ 20 h 63"/>
              <a:gd name="T72" fmla="*/ 105 w 114"/>
              <a:gd name="T73" fmla="*/ 23 h 63"/>
              <a:gd name="T74" fmla="*/ 99 w 114"/>
              <a:gd name="T75" fmla="*/ 26 h 63"/>
              <a:gd name="T76" fmla="*/ 94 w 114"/>
              <a:gd name="T77" fmla="*/ 26 h 63"/>
              <a:gd name="T78" fmla="*/ 90 w 114"/>
              <a:gd name="T79" fmla="*/ 29 h 63"/>
              <a:gd name="T80" fmla="*/ 86 w 114"/>
              <a:gd name="T81" fmla="*/ 28 h 63"/>
              <a:gd name="T82" fmla="*/ 84 w 114"/>
              <a:gd name="T83" fmla="*/ 25 h 63"/>
              <a:gd name="T84" fmla="*/ 82 w 114"/>
              <a:gd name="T85" fmla="*/ 25 h 63"/>
              <a:gd name="T86" fmla="*/ 79 w 114"/>
              <a:gd name="T87" fmla="*/ 30 h 63"/>
              <a:gd name="T88" fmla="*/ 77 w 114"/>
              <a:gd name="T89" fmla="*/ 30 h 63"/>
              <a:gd name="T90" fmla="*/ 76 w 114"/>
              <a:gd name="T91" fmla="*/ 34 h 63"/>
              <a:gd name="T92" fmla="*/ 69 w 114"/>
              <a:gd name="T93" fmla="*/ 40 h 63"/>
              <a:gd name="T94" fmla="*/ 66 w 114"/>
              <a:gd name="T95" fmla="*/ 42 h 63"/>
              <a:gd name="T96" fmla="*/ 64 w 114"/>
              <a:gd name="T97" fmla="*/ 45 h 63"/>
              <a:gd name="T98" fmla="*/ 59 w 114"/>
              <a:gd name="T99" fmla="*/ 41 h 63"/>
              <a:gd name="T100" fmla="*/ 54 w 114"/>
              <a:gd name="T101" fmla="*/ 46 h 63"/>
              <a:gd name="T102" fmla="*/ 51 w 114"/>
              <a:gd name="T103" fmla="*/ 46 h 63"/>
              <a:gd name="T104" fmla="*/ 46 w 114"/>
              <a:gd name="T105" fmla="*/ 47 h 63"/>
              <a:gd name="T106" fmla="*/ 46 w 114"/>
              <a:gd name="T107" fmla="*/ 57 h 63"/>
              <a:gd name="T108" fmla="*/ 43 w 114"/>
              <a:gd name="T109" fmla="*/ 57 h 63"/>
              <a:gd name="T110" fmla="*/ 40 w 114"/>
              <a:gd name="T111" fmla="*/ 62 h 63"/>
              <a:gd name="T112" fmla="*/ 34 w 114"/>
              <a:gd name="T113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" h="63">
                <a:moveTo>
                  <a:pt x="34" y="63"/>
                </a:moveTo>
                <a:lnTo>
                  <a:pt x="32" y="56"/>
                </a:lnTo>
                <a:lnTo>
                  <a:pt x="27" y="54"/>
                </a:lnTo>
                <a:lnTo>
                  <a:pt x="29" y="46"/>
                </a:lnTo>
                <a:lnTo>
                  <a:pt x="26" y="44"/>
                </a:lnTo>
                <a:lnTo>
                  <a:pt x="23" y="42"/>
                </a:lnTo>
                <a:lnTo>
                  <a:pt x="14" y="45"/>
                </a:lnTo>
                <a:lnTo>
                  <a:pt x="14" y="42"/>
                </a:lnTo>
                <a:lnTo>
                  <a:pt x="9" y="39"/>
                </a:lnTo>
                <a:lnTo>
                  <a:pt x="5" y="34"/>
                </a:lnTo>
                <a:lnTo>
                  <a:pt x="0" y="33"/>
                </a:lnTo>
                <a:lnTo>
                  <a:pt x="4" y="28"/>
                </a:lnTo>
                <a:lnTo>
                  <a:pt x="3" y="23"/>
                </a:lnTo>
                <a:lnTo>
                  <a:pt x="5" y="19"/>
                </a:lnTo>
                <a:lnTo>
                  <a:pt x="14" y="14"/>
                </a:lnTo>
                <a:lnTo>
                  <a:pt x="23" y="6"/>
                </a:lnTo>
                <a:lnTo>
                  <a:pt x="25" y="7"/>
                </a:lnTo>
                <a:lnTo>
                  <a:pt x="30" y="3"/>
                </a:lnTo>
                <a:lnTo>
                  <a:pt x="35" y="2"/>
                </a:lnTo>
                <a:lnTo>
                  <a:pt x="36" y="4"/>
                </a:lnTo>
                <a:lnTo>
                  <a:pt x="39" y="3"/>
                </a:lnTo>
                <a:lnTo>
                  <a:pt x="48" y="5"/>
                </a:lnTo>
                <a:lnTo>
                  <a:pt x="56" y="4"/>
                </a:lnTo>
                <a:lnTo>
                  <a:pt x="62" y="2"/>
                </a:lnTo>
                <a:lnTo>
                  <a:pt x="65" y="0"/>
                </a:lnTo>
                <a:lnTo>
                  <a:pt x="70" y="1"/>
                </a:lnTo>
                <a:lnTo>
                  <a:pt x="74" y="2"/>
                </a:lnTo>
                <a:lnTo>
                  <a:pt x="79" y="2"/>
                </a:lnTo>
                <a:lnTo>
                  <a:pt x="83" y="0"/>
                </a:lnTo>
                <a:lnTo>
                  <a:pt x="91" y="3"/>
                </a:lnTo>
                <a:lnTo>
                  <a:pt x="94" y="3"/>
                </a:lnTo>
                <a:lnTo>
                  <a:pt x="99" y="7"/>
                </a:lnTo>
                <a:lnTo>
                  <a:pt x="104" y="12"/>
                </a:lnTo>
                <a:lnTo>
                  <a:pt x="110" y="15"/>
                </a:lnTo>
                <a:lnTo>
                  <a:pt x="114" y="21"/>
                </a:lnTo>
                <a:lnTo>
                  <a:pt x="108" y="20"/>
                </a:lnTo>
                <a:lnTo>
                  <a:pt x="105" y="23"/>
                </a:lnTo>
                <a:lnTo>
                  <a:pt x="99" y="26"/>
                </a:lnTo>
                <a:lnTo>
                  <a:pt x="94" y="26"/>
                </a:lnTo>
                <a:lnTo>
                  <a:pt x="90" y="29"/>
                </a:lnTo>
                <a:lnTo>
                  <a:pt x="86" y="28"/>
                </a:lnTo>
                <a:lnTo>
                  <a:pt x="84" y="25"/>
                </a:lnTo>
                <a:lnTo>
                  <a:pt x="82" y="25"/>
                </a:lnTo>
                <a:lnTo>
                  <a:pt x="79" y="30"/>
                </a:lnTo>
                <a:lnTo>
                  <a:pt x="77" y="30"/>
                </a:lnTo>
                <a:lnTo>
                  <a:pt x="76" y="34"/>
                </a:lnTo>
                <a:lnTo>
                  <a:pt x="69" y="40"/>
                </a:lnTo>
                <a:lnTo>
                  <a:pt x="66" y="42"/>
                </a:lnTo>
                <a:lnTo>
                  <a:pt x="64" y="45"/>
                </a:lnTo>
                <a:lnTo>
                  <a:pt x="59" y="41"/>
                </a:lnTo>
                <a:lnTo>
                  <a:pt x="54" y="46"/>
                </a:lnTo>
                <a:lnTo>
                  <a:pt x="51" y="46"/>
                </a:lnTo>
                <a:lnTo>
                  <a:pt x="46" y="47"/>
                </a:lnTo>
                <a:lnTo>
                  <a:pt x="46" y="57"/>
                </a:lnTo>
                <a:lnTo>
                  <a:pt x="43" y="57"/>
                </a:lnTo>
                <a:lnTo>
                  <a:pt x="40" y="62"/>
                </a:lnTo>
                <a:lnTo>
                  <a:pt x="34" y="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1" name="Freeform 83">
            <a:extLst>
              <a:ext uri="{FF2B5EF4-FFF2-40B4-BE49-F238E27FC236}">
                <a16:creationId xmlns:a16="http://schemas.microsoft.com/office/drawing/2014/main" id="{9661290D-B000-3B8A-62F9-7A953F0D20EC}"/>
              </a:ext>
            </a:extLst>
          </p:cNvPr>
          <p:cNvSpPr>
            <a:spLocks/>
          </p:cNvSpPr>
          <p:nvPr/>
        </p:nvSpPr>
        <p:spPr bwMode="auto">
          <a:xfrm>
            <a:off x="3887721" y="2777568"/>
            <a:ext cx="111919" cy="97631"/>
          </a:xfrm>
          <a:custGeom>
            <a:avLst/>
            <a:gdLst>
              <a:gd name="T0" fmla="*/ 343 w 386"/>
              <a:gd name="T1" fmla="*/ 50 h 337"/>
              <a:gd name="T2" fmla="*/ 363 w 386"/>
              <a:gd name="T3" fmla="*/ 82 h 337"/>
              <a:gd name="T4" fmla="*/ 386 w 386"/>
              <a:gd name="T5" fmla="*/ 106 h 337"/>
              <a:gd name="T6" fmla="*/ 363 w 386"/>
              <a:gd name="T7" fmla="*/ 137 h 337"/>
              <a:gd name="T8" fmla="*/ 331 w 386"/>
              <a:gd name="T9" fmla="*/ 119 h 337"/>
              <a:gd name="T10" fmla="*/ 284 w 386"/>
              <a:gd name="T11" fmla="*/ 120 h 337"/>
              <a:gd name="T12" fmla="*/ 225 w 386"/>
              <a:gd name="T13" fmla="*/ 106 h 337"/>
              <a:gd name="T14" fmla="*/ 194 w 386"/>
              <a:gd name="T15" fmla="*/ 108 h 337"/>
              <a:gd name="T16" fmla="*/ 181 w 386"/>
              <a:gd name="T17" fmla="*/ 125 h 337"/>
              <a:gd name="T18" fmla="*/ 155 w 386"/>
              <a:gd name="T19" fmla="*/ 106 h 337"/>
              <a:gd name="T20" fmla="*/ 144 w 386"/>
              <a:gd name="T21" fmla="*/ 141 h 337"/>
              <a:gd name="T22" fmla="*/ 180 w 386"/>
              <a:gd name="T23" fmla="*/ 180 h 337"/>
              <a:gd name="T24" fmla="*/ 196 w 386"/>
              <a:gd name="T25" fmla="*/ 206 h 337"/>
              <a:gd name="T26" fmla="*/ 230 w 386"/>
              <a:gd name="T27" fmla="*/ 237 h 337"/>
              <a:gd name="T28" fmla="*/ 257 w 386"/>
              <a:gd name="T29" fmla="*/ 256 h 337"/>
              <a:gd name="T30" fmla="*/ 286 w 386"/>
              <a:gd name="T31" fmla="*/ 291 h 337"/>
              <a:gd name="T32" fmla="*/ 349 w 386"/>
              <a:gd name="T33" fmla="*/ 323 h 337"/>
              <a:gd name="T34" fmla="*/ 342 w 386"/>
              <a:gd name="T35" fmla="*/ 337 h 337"/>
              <a:gd name="T36" fmla="*/ 276 w 386"/>
              <a:gd name="T37" fmla="*/ 306 h 337"/>
              <a:gd name="T38" fmla="*/ 234 w 386"/>
              <a:gd name="T39" fmla="*/ 276 h 337"/>
              <a:gd name="T40" fmla="*/ 170 w 386"/>
              <a:gd name="T41" fmla="*/ 251 h 337"/>
              <a:gd name="T42" fmla="*/ 108 w 386"/>
              <a:gd name="T43" fmla="*/ 189 h 337"/>
              <a:gd name="T44" fmla="*/ 121 w 386"/>
              <a:gd name="T45" fmla="*/ 183 h 337"/>
              <a:gd name="T46" fmla="*/ 88 w 386"/>
              <a:gd name="T47" fmla="*/ 148 h 337"/>
              <a:gd name="T48" fmla="*/ 85 w 386"/>
              <a:gd name="T49" fmla="*/ 119 h 337"/>
              <a:gd name="T50" fmla="*/ 40 w 386"/>
              <a:gd name="T51" fmla="*/ 106 h 337"/>
              <a:gd name="T52" fmla="*/ 22 w 386"/>
              <a:gd name="T53" fmla="*/ 142 h 337"/>
              <a:gd name="T54" fmla="*/ 0 w 386"/>
              <a:gd name="T55" fmla="*/ 114 h 337"/>
              <a:gd name="T56" fmla="*/ 0 w 386"/>
              <a:gd name="T57" fmla="*/ 85 h 337"/>
              <a:gd name="T58" fmla="*/ 2 w 386"/>
              <a:gd name="T59" fmla="*/ 84 h 337"/>
              <a:gd name="T60" fmla="*/ 49 w 386"/>
              <a:gd name="T61" fmla="*/ 87 h 337"/>
              <a:gd name="T62" fmla="*/ 61 w 386"/>
              <a:gd name="T63" fmla="*/ 72 h 337"/>
              <a:gd name="T64" fmla="*/ 85 w 386"/>
              <a:gd name="T65" fmla="*/ 86 h 337"/>
              <a:gd name="T66" fmla="*/ 111 w 386"/>
              <a:gd name="T67" fmla="*/ 88 h 337"/>
              <a:gd name="T68" fmla="*/ 109 w 386"/>
              <a:gd name="T69" fmla="*/ 64 h 337"/>
              <a:gd name="T70" fmla="*/ 132 w 386"/>
              <a:gd name="T71" fmla="*/ 56 h 337"/>
              <a:gd name="T72" fmla="*/ 136 w 386"/>
              <a:gd name="T73" fmla="*/ 22 h 337"/>
              <a:gd name="T74" fmla="*/ 187 w 386"/>
              <a:gd name="T75" fmla="*/ 0 h 337"/>
              <a:gd name="T76" fmla="*/ 210 w 386"/>
              <a:gd name="T77" fmla="*/ 10 h 337"/>
              <a:gd name="T78" fmla="*/ 263 w 386"/>
              <a:gd name="T79" fmla="*/ 46 h 337"/>
              <a:gd name="T80" fmla="*/ 320 w 386"/>
              <a:gd name="T81" fmla="*/ 62 h 337"/>
              <a:gd name="T82" fmla="*/ 344 w 386"/>
              <a:gd name="T83" fmla="*/ 5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6" h="337">
                <a:moveTo>
                  <a:pt x="343" y="50"/>
                </a:moveTo>
                <a:lnTo>
                  <a:pt x="363" y="82"/>
                </a:lnTo>
                <a:lnTo>
                  <a:pt x="386" y="106"/>
                </a:lnTo>
                <a:lnTo>
                  <a:pt x="363" y="137"/>
                </a:lnTo>
                <a:lnTo>
                  <a:pt x="331" y="119"/>
                </a:lnTo>
                <a:lnTo>
                  <a:pt x="284" y="120"/>
                </a:lnTo>
                <a:lnTo>
                  <a:pt x="225" y="106"/>
                </a:lnTo>
                <a:lnTo>
                  <a:pt x="194" y="108"/>
                </a:lnTo>
                <a:lnTo>
                  <a:pt x="181" y="125"/>
                </a:lnTo>
                <a:lnTo>
                  <a:pt x="155" y="106"/>
                </a:lnTo>
                <a:lnTo>
                  <a:pt x="144" y="141"/>
                </a:lnTo>
                <a:lnTo>
                  <a:pt x="180" y="180"/>
                </a:lnTo>
                <a:lnTo>
                  <a:pt x="196" y="206"/>
                </a:lnTo>
                <a:lnTo>
                  <a:pt x="230" y="237"/>
                </a:lnTo>
                <a:lnTo>
                  <a:pt x="257" y="256"/>
                </a:lnTo>
                <a:lnTo>
                  <a:pt x="286" y="291"/>
                </a:lnTo>
                <a:lnTo>
                  <a:pt x="349" y="323"/>
                </a:lnTo>
                <a:lnTo>
                  <a:pt x="342" y="337"/>
                </a:lnTo>
                <a:lnTo>
                  <a:pt x="276" y="306"/>
                </a:lnTo>
                <a:lnTo>
                  <a:pt x="234" y="276"/>
                </a:lnTo>
                <a:lnTo>
                  <a:pt x="170" y="251"/>
                </a:lnTo>
                <a:lnTo>
                  <a:pt x="108" y="189"/>
                </a:lnTo>
                <a:lnTo>
                  <a:pt x="121" y="183"/>
                </a:lnTo>
                <a:lnTo>
                  <a:pt x="88" y="148"/>
                </a:lnTo>
                <a:lnTo>
                  <a:pt x="85" y="119"/>
                </a:lnTo>
                <a:lnTo>
                  <a:pt x="40" y="106"/>
                </a:lnTo>
                <a:lnTo>
                  <a:pt x="22" y="142"/>
                </a:lnTo>
                <a:lnTo>
                  <a:pt x="0" y="114"/>
                </a:lnTo>
                <a:lnTo>
                  <a:pt x="0" y="85"/>
                </a:lnTo>
                <a:lnTo>
                  <a:pt x="2" y="84"/>
                </a:lnTo>
                <a:lnTo>
                  <a:pt x="49" y="87"/>
                </a:lnTo>
                <a:lnTo>
                  <a:pt x="61" y="72"/>
                </a:lnTo>
                <a:lnTo>
                  <a:pt x="85" y="86"/>
                </a:lnTo>
                <a:lnTo>
                  <a:pt x="111" y="88"/>
                </a:lnTo>
                <a:lnTo>
                  <a:pt x="109" y="64"/>
                </a:lnTo>
                <a:lnTo>
                  <a:pt x="132" y="56"/>
                </a:lnTo>
                <a:lnTo>
                  <a:pt x="136" y="22"/>
                </a:lnTo>
                <a:lnTo>
                  <a:pt x="187" y="0"/>
                </a:lnTo>
                <a:lnTo>
                  <a:pt x="210" y="10"/>
                </a:lnTo>
                <a:lnTo>
                  <a:pt x="263" y="46"/>
                </a:lnTo>
                <a:lnTo>
                  <a:pt x="320" y="62"/>
                </a:lnTo>
                <a:lnTo>
                  <a:pt x="344" y="50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2" name="Freeform 84">
            <a:extLst>
              <a:ext uri="{FF2B5EF4-FFF2-40B4-BE49-F238E27FC236}">
                <a16:creationId xmlns:a16="http://schemas.microsoft.com/office/drawing/2014/main" id="{DE75C360-5418-0167-FB47-C582A635169E}"/>
              </a:ext>
            </a:extLst>
          </p:cNvPr>
          <p:cNvSpPr>
            <a:spLocks/>
          </p:cNvSpPr>
          <p:nvPr/>
        </p:nvSpPr>
        <p:spPr bwMode="auto">
          <a:xfrm>
            <a:off x="2014868" y="3432411"/>
            <a:ext cx="64294" cy="46435"/>
          </a:xfrm>
          <a:custGeom>
            <a:avLst/>
            <a:gdLst>
              <a:gd name="T0" fmla="*/ 27 w 54"/>
              <a:gd name="T1" fmla="*/ 0 h 39"/>
              <a:gd name="T2" fmla="*/ 38 w 54"/>
              <a:gd name="T3" fmla="*/ 0 h 39"/>
              <a:gd name="T4" fmla="*/ 53 w 54"/>
              <a:gd name="T5" fmla="*/ 4 h 39"/>
              <a:gd name="T6" fmla="*/ 54 w 54"/>
              <a:gd name="T7" fmla="*/ 15 h 39"/>
              <a:gd name="T8" fmla="*/ 51 w 54"/>
              <a:gd name="T9" fmla="*/ 23 h 39"/>
              <a:gd name="T10" fmla="*/ 46 w 54"/>
              <a:gd name="T11" fmla="*/ 27 h 39"/>
              <a:gd name="T12" fmla="*/ 50 w 54"/>
              <a:gd name="T13" fmla="*/ 33 h 39"/>
              <a:gd name="T14" fmla="*/ 49 w 54"/>
              <a:gd name="T15" fmla="*/ 39 h 39"/>
              <a:gd name="T16" fmla="*/ 38 w 54"/>
              <a:gd name="T17" fmla="*/ 35 h 39"/>
              <a:gd name="T18" fmla="*/ 29 w 54"/>
              <a:gd name="T19" fmla="*/ 36 h 39"/>
              <a:gd name="T20" fmla="*/ 18 w 54"/>
              <a:gd name="T21" fmla="*/ 35 h 39"/>
              <a:gd name="T22" fmla="*/ 9 w 54"/>
              <a:gd name="T23" fmla="*/ 39 h 39"/>
              <a:gd name="T24" fmla="*/ 0 w 54"/>
              <a:gd name="T25" fmla="*/ 32 h 39"/>
              <a:gd name="T26" fmla="*/ 3 w 54"/>
              <a:gd name="T27" fmla="*/ 26 h 39"/>
              <a:gd name="T28" fmla="*/ 19 w 54"/>
              <a:gd name="T29" fmla="*/ 29 h 39"/>
              <a:gd name="T30" fmla="*/ 33 w 54"/>
              <a:gd name="T31" fmla="*/ 30 h 39"/>
              <a:gd name="T32" fmla="*/ 39 w 54"/>
              <a:gd name="T33" fmla="*/ 26 h 39"/>
              <a:gd name="T34" fmla="*/ 32 w 54"/>
              <a:gd name="T35" fmla="*/ 17 h 39"/>
              <a:gd name="T36" fmla="*/ 33 w 54"/>
              <a:gd name="T37" fmla="*/ 9 h 39"/>
              <a:gd name="T38" fmla="*/ 22 w 54"/>
              <a:gd name="T39" fmla="*/ 5 h 39"/>
              <a:gd name="T40" fmla="*/ 27 w 54"/>
              <a:gd name="T4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" h="39">
                <a:moveTo>
                  <a:pt x="27" y="0"/>
                </a:moveTo>
                <a:lnTo>
                  <a:pt x="38" y="0"/>
                </a:lnTo>
                <a:lnTo>
                  <a:pt x="53" y="4"/>
                </a:lnTo>
                <a:lnTo>
                  <a:pt x="54" y="15"/>
                </a:lnTo>
                <a:lnTo>
                  <a:pt x="51" y="23"/>
                </a:lnTo>
                <a:lnTo>
                  <a:pt x="46" y="27"/>
                </a:lnTo>
                <a:lnTo>
                  <a:pt x="50" y="33"/>
                </a:lnTo>
                <a:lnTo>
                  <a:pt x="49" y="39"/>
                </a:lnTo>
                <a:lnTo>
                  <a:pt x="38" y="35"/>
                </a:lnTo>
                <a:lnTo>
                  <a:pt x="29" y="36"/>
                </a:lnTo>
                <a:lnTo>
                  <a:pt x="18" y="35"/>
                </a:lnTo>
                <a:lnTo>
                  <a:pt x="9" y="39"/>
                </a:lnTo>
                <a:lnTo>
                  <a:pt x="0" y="32"/>
                </a:lnTo>
                <a:lnTo>
                  <a:pt x="3" y="26"/>
                </a:lnTo>
                <a:lnTo>
                  <a:pt x="19" y="29"/>
                </a:lnTo>
                <a:lnTo>
                  <a:pt x="33" y="30"/>
                </a:lnTo>
                <a:lnTo>
                  <a:pt x="39" y="26"/>
                </a:lnTo>
                <a:lnTo>
                  <a:pt x="32" y="17"/>
                </a:lnTo>
                <a:lnTo>
                  <a:pt x="33" y="9"/>
                </a:lnTo>
                <a:lnTo>
                  <a:pt x="22" y="5"/>
                </a:lnTo>
                <a:lnTo>
                  <a:pt x="27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3" name="Freeform 85">
            <a:extLst>
              <a:ext uri="{FF2B5EF4-FFF2-40B4-BE49-F238E27FC236}">
                <a16:creationId xmlns:a16="http://schemas.microsoft.com/office/drawing/2014/main" id="{2E7BD9E3-05C1-94DC-3F4C-04BAA3F48AFC}"/>
              </a:ext>
            </a:extLst>
          </p:cNvPr>
          <p:cNvSpPr>
            <a:spLocks/>
          </p:cNvSpPr>
          <p:nvPr/>
        </p:nvSpPr>
        <p:spPr bwMode="auto">
          <a:xfrm>
            <a:off x="3934155" y="2726371"/>
            <a:ext cx="123825" cy="69056"/>
          </a:xfrm>
          <a:custGeom>
            <a:avLst/>
            <a:gdLst>
              <a:gd name="T0" fmla="*/ 0 w 104"/>
              <a:gd name="T1" fmla="*/ 36 h 58"/>
              <a:gd name="T2" fmla="*/ 5 w 104"/>
              <a:gd name="T3" fmla="*/ 23 h 58"/>
              <a:gd name="T4" fmla="*/ 1 w 104"/>
              <a:gd name="T5" fmla="*/ 18 h 58"/>
              <a:gd name="T6" fmla="*/ 10 w 104"/>
              <a:gd name="T7" fmla="*/ 18 h 58"/>
              <a:gd name="T8" fmla="*/ 11 w 104"/>
              <a:gd name="T9" fmla="*/ 10 h 58"/>
              <a:gd name="T10" fmla="*/ 20 w 104"/>
              <a:gd name="T11" fmla="*/ 15 h 58"/>
              <a:gd name="T12" fmla="*/ 26 w 104"/>
              <a:gd name="T13" fmla="*/ 17 h 58"/>
              <a:gd name="T14" fmla="*/ 39 w 104"/>
              <a:gd name="T15" fmla="*/ 15 h 58"/>
              <a:gd name="T16" fmla="*/ 40 w 104"/>
              <a:gd name="T17" fmla="*/ 11 h 58"/>
              <a:gd name="T18" fmla="*/ 46 w 104"/>
              <a:gd name="T19" fmla="*/ 10 h 58"/>
              <a:gd name="T20" fmla="*/ 54 w 104"/>
              <a:gd name="T21" fmla="*/ 7 h 58"/>
              <a:gd name="T22" fmla="*/ 56 w 104"/>
              <a:gd name="T23" fmla="*/ 8 h 58"/>
              <a:gd name="T24" fmla="*/ 63 w 104"/>
              <a:gd name="T25" fmla="*/ 6 h 58"/>
              <a:gd name="T26" fmla="*/ 66 w 104"/>
              <a:gd name="T27" fmla="*/ 1 h 58"/>
              <a:gd name="T28" fmla="*/ 72 w 104"/>
              <a:gd name="T29" fmla="*/ 0 h 58"/>
              <a:gd name="T30" fmla="*/ 90 w 104"/>
              <a:gd name="T31" fmla="*/ 6 h 58"/>
              <a:gd name="T32" fmla="*/ 93 w 104"/>
              <a:gd name="T33" fmla="*/ 4 h 58"/>
              <a:gd name="T34" fmla="*/ 102 w 104"/>
              <a:gd name="T35" fmla="*/ 9 h 58"/>
              <a:gd name="T36" fmla="*/ 104 w 104"/>
              <a:gd name="T37" fmla="*/ 15 h 58"/>
              <a:gd name="T38" fmla="*/ 95 w 104"/>
              <a:gd name="T39" fmla="*/ 19 h 58"/>
              <a:gd name="T40" fmla="*/ 89 w 104"/>
              <a:gd name="T41" fmla="*/ 33 h 58"/>
              <a:gd name="T42" fmla="*/ 80 w 104"/>
              <a:gd name="T43" fmla="*/ 47 h 58"/>
              <a:gd name="T44" fmla="*/ 67 w 104"/>
              <a:gd name="T45" fmla="*/ 51 h 58"/>
              <a:gd name="T46" fmla="*/ 57 w 104"/>
              <a:gd name="T47" fmla="*/ 50 h 58"/>
              <a:gd name="T48" fmla="*/ 45 w 104"/>
              <a:gd name="T49" fmla="*/ 55 h 58"/>
              <a:gd name="T50" fmla="*/ 39 w 104"/>
              <a:gd name="T51" fmla="*/ 58 h 58"/>
              <a:gd name="T52" fmla="*/ 25 w 104"/>
              <a:gd name="T53" fmla="*/ 54 h 58"/>
              <a:gd name="T54" fmla="*/ 12 w 104"/>
              <a:gd name="T55" fmla="*/ 45 h 58"/>
              <a:gd name="T56" fmla="*/ 7 w 104"/>
              <a:gd name="T57" fmla="*/ 43 h 58"/>
              <a:gd name="T58" fmla="*/ 3 w 104"/>
              <a:gd name="T59" fmla="*/ 36 h 58"/>
              <a:gd name="T60" fmla="*/ 0 w 104"/>
              <a:gd name="T61" fmla="*/ 3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4" h="58">
                <a:moveTo>
                  <a:pt x="0" y="36"/>
                </a:moveTo>
                <a:lnTo>
                  <a:pt x="5" y="23"/>
                </a:lnTo>
                <a:lnTo>
                  <a:pt x="1" y="18"/>
                </a:lnTo>
                <a:lnTo>
                  <a:pt x="10" y="18"/>
                </a:lnTo>
                <a:lnTo>
                  <a:pt x="11" y="10"/>
                </a:lnTo>
                <a:lnTo>
                  <a:pt x="20" y="15"/>
                </a:lnTo>
                <a:lnTo>
                  <a:pt x="26" y="17"/>
                </a:lnTo>
                <a:lnTo>
                  <a:pt x="39" y="15"/>
                </a:lnTo>
                <a:lnTo>
                  <a:pt x="40" y="11"/>
                </a:lnTo>
                <a:lnTo>
                  <a:pt x="46" y="10"/>
                </a:lnTo>
                <a:lnTo>
                  <a:pt x="54" y="7"/>
                </a:lnTo>
                <a:lnTo>
                  <a:pt x="56" y="8"/>
                </a:lnTo>
                <a:lnTo>
                  <a:pt x="63" y="6"/>
                </a:lnTo>
                <a:lnTo>
                  <a:pt x="66" y="1"/>
                </a:lnTo>
                <a:lnTo>
                  <a:pt x="72" y="0"/>
                </a:lnTo>
                <a:lnTo>
                  <a:pt x="90" y="6"/>
                </a:lnTo>
                <a:lnTo>
                  <a:pt x="93" y="4"/>
                </a:lnTo>
                <a:lnTo>
                  <a:pt x="102" y="9"/>
                </a:lnTo>
                <a:lnTo>
                  <a:pt x="104" y="15"/>
                </a:lnTo>
                <a:lnTo>
                  <a:pt x="95" y="19"/>
                </a:lnTo>
                <a:lnTo>
                  <a:pt x="89" y="33"/>
                </a:lnTo>
                <a:lnTo>
                  <a:pt x="80" y="47"/>
                </a:lnTo>
                <a:lnTo>
                  <a:pt x="67" y="51"/>
                </a:lnTo>
                <a:lnTo>
                  <a:pt x="57" y="50"/>
                </a:lnTo>
                <a:lnTo>
                  <a:pt x="45" y="55"/>
                </a:lnTo>
                <a:lnTo>
                  <a:pt x="39" y="58"/>
                </a:lnTo>
                <a:lnTo>
                  <a:pt x="25" y="54"/>
                </a:lnTo>
                <a:lnTo>
                  <a:pt x="12" y="45"/>
                </a:lnTo>
                <a:lnTo>
                  <a:pt x="7" y="43"/>
                </a:lnTo>
                <a:lnTo>
                  <a:pt x="3" y="36"/>
                </a:lnTo>
                <a:lnTo>
                  <a:pt x="0" y="3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4" name="Freeform 86">
            <a:extLst>
              <a:ext uri="{FF2B5EF4-FFF2-40B4-BE49-F238E27FC236}">
                <a16:creationId xmlns:a16="http://schemas.microsoft.com/office/drawing/2014/main" id="{0B56D9B5-879F-9138-7A9A-0112C9D2C703}"/>
              </a:ext>
            </a:extLst>
          </p:cNvPr>
          <p:cNvSpPr>
            <a:spLocks noEditPoints="1"/>
          </p:cNvSpPr>
          <p:nvPr/>
        </p:nvSpPr>
        <p:spPr bwMode="auto">
          <a:xfrm>
            <a:off x="5702233" y="3789599"/>
            <a:ext cx="1001316" cy="391716"/>
          </a:xfrm>
          <a:custGeom>
            <a:avLst/>
            <a:gdLst>
              <a:gd name="T0" fmla="*/ 552 w 3445"/>
              <a:gd name="T1" fmla="*/ 826 h 1349"/>
              <a:gd name="T2" fmla="*/ 373 w 3445"/>
              <a:gd name="T3" fmla="*/ 522 h 1349"/>
              <a:gd name="T4" fmla="*/ 188 w 3445"/>
              <a:gd name="T5" fmla="*/ 258 h 1349"/>
              <a:gd name="T6" fmla="*/ 0 w 3445"/>
              <a:gd name="T7" fmla="*/ 0 h 1349"/>
              <a:gd name="T8" fmla="*/ 294 w 3445"/>
              <a:gd name="T9" fmla="*/ 161 h 1349"/>
              <a:gd name="T10" fmla="*/ 550 w 3445"/>
              <a:gd name="T11" fmla="*/ 347 h 1349"/>
              <a:gd name="T12" fmla="*/ 664 w 3445"/>
              <a:gd name="T13" fmla="*/ 557 h 1349"/>
              <a:gd name="T14" fmla="*/ 784 w 3445"/>
              <a:gd name="T15" fmla="*/ 673 h 1349"/>
              <a:gd name="T16" fmla="*/ 1707 w 3445"/>
              <a:gd name="T17" fmla="*/ 311 h 1349"/>
              <a:gd name="T18" fmla="*/ 1681 w 3445"/>
              <a:gd name="T19" fmla="*/ 535 h 1349"/>
              <a:gd name="T20" fmla="*/ 1562 w 3445"/>
              <a:gd name="T21" fmla="*/ 778 h 1349"/>
              <a:gd name="T22" fmla="*/ 1357 w 3445"/>
              <a:gd name="T23" fmla="*/ 732 h 1349"/>
              <a:gd name="T24" fmla="*/ 1129 w 3445"/>
              <a:gd name="T25" fmla="*/ 716 h 1349"/>
              <a:gd name="T26" fmla="*/ 1037 w 3445"/>
              <a:gd name="T27" fmla="*/ 431 h 1349"/>
              <a:gd name="T28" fmla="*/ 1154 w 3445"/>
              <a:gd name="T29" fmla="*/ 401 h 1349"/>
              <a:gd name="T30" fmla="*/ 1330 w 3445"/>
              <a:gd name="T31" fmla="*/ 339 h 1349"/>
              <a:gd name="T32" fmla="*/ 1527 w 3445"/>
              <a:gd name="T33" fmla="*/ 197 h 1349"/>
              <a:gd name="T34" fmla="*/ 1662 w 3445"/>
              <a:gd name="T35" fmla="*/ 191 h 1349"/>
              <a:gd name="T36" fmla="*/ 2518 w 3445"/>
              <a:gd name="T37" fmla="*/ 445 h 1349"/>
              <a:gd name="T38" fmla="*/ 2477 w 3445"/>
              <a:gd name="T39" fmla="*/ 543 h 1349"/>
              <a:gd name="T40" fmla="*/ 2463 w 3445"/>
              <a:gd name="T41" fmla="*/ 281 h 1349"/>
              <a:gd name="T42" fmla="*/ 2262 w 3445"/>
              <a:gd name="T43" fmla="*/ 346 h 1349"/>
              <a:gd name="T44" fmla="*/ 1948 w 3445"/>
              <a:gd name="T45" fmla="*/ 434 h 1349"/>
              <a:gd name="T46" fmla="*/ 1979 w 3445"/>
              <a:gd name="T47" fmla="*/ 548 h 1349"/>
              <a:gd name="T48" fmla="*/ 2047 w 3445"/>
              <a:gd name="T49" fmla="*/ 596 h 1349"/>
              <a:gd name="T50" fmla="*/ 2098 w 3445"/>
              <a:gd name="T51" fmla="*/ 865 h 1349"/>
              <a:gd name="T52" fmla="*/ 2065 w 3445"/>
              <a:gd name="T53" fmla="*/ 847 h 1349"/>
              <a:gd name="T54" fmla="*/ 1931 w 3445"/>
              <a:gd name="T55" fmla="*/ 773 h 1349"/>
              <a:gd name="T56" fmla="*/ 1889 w 3445"/>
              <a:gd name="T57" fmla="*/ 937 h 1349"/>
              <a:gd name="T58" fmla="*/ 1826 w 3445"/>
              <a:gd name="T59" fmla="*/ 764 h 1349"/>
              <a:gd name="T60" fmla="*/ 1816 w 3445"/>
              <a:gd name="T61" fmla="*/ 582 h 1349"/>
              <a:gd name="T62" fmla="*/ 1993 w 3445"/>
              <a:gd name="T63" fmla="*/ 380 h 1349"/>
              <a:gd name="T64" fmla="*/ 2262 w 3445"/>
              <a:gd name="T65" fmla="*/ 346 h 1349"/>
              <a:gd name="T66" fmla="*/ 3092 w 3445"/>
              <a:gd name="T67" fmla="*/ 663 h 1349"/>
              <a:gd name="T68" fmla="*/ 3365 w 3445"/>
              <a:gd name="T69" fmla="*/ 672 h 1349"/>
              <a:gd name="T70" fmla="*/ 3353 w 3445"/>
              <a:gd name="T71" fmla="*/ 1173 h 1349"/>
              <a:gd name="T72" fmla="*/ 3200 w 3445"/>
              <a:gd name="T73" fmla="*/ 1114 h 1349"/>
              <a:gd name="T74" fmla="*/ 3062 w 3445"/>
              <a:gd name="T75" fmla="*/ 854 h 1349"/>
              <a:gd name="T76" fmla="*/ 2838 w 3445"/>
              <a:gd name="T77" fmla="*/ 817 h 1349"/>
              <a:gd name="T78" fmla="*/ 2849 w 3445"/>
              <a:gd name="T79" fmla="*/ 676 h 1349"/>
              <a:gd name="T80" fmla="*/ 2758 w 3445"/>
              <a:gd name="T81" fmla="*/ 604 h 1349"/>
              <a:gd name="T82" fmla="*/ 2800 w 3445"/>
              <a:gd name="T83" fmla="*/ 498 h 1349"/>
              <a:gd name="T84" fmla="*/ 2677 w 3445"/>
              <a:gd name="T85" fmla="*/ 795 h 1349"/>
              <a:gd name="T86" fmla="*/ 2458 w 3445"/>
              <a:gd name="T87" fmla="*/ 755 h 1349"/>
              <a:gd name="T88" fmla="*/ 2409 w 3445"/>
              <a:gd name="T89" fmla="*/ 761 h 1349"/>
              <a:gd name="T90" fmla="*/ 2391 w 3445"/>
              <a:gd name="T91" fmla="*/ 733 h 1349"/>
              <a:gd name="T92" fmla="*/ 2914 w 3445"/>
              <a:gd name="T93" fmla="*/ 990 h 1349"/>
              <a:gd name="T94" fmla="*/ 2960 w 3445"/>
              <a:gd name="T95" fmla="*/ 996 h 1349"/>
              <a:gd name="T96" fmla="*/ 1295 w 3445"/>
              <a:gd name="T97" fmla="*/ 1058 h 1349"/>
              <a:gd name="T98" fmla="*/ 1431 w 3445"/>
              <a:gd name="T99" fmla="*/ 1212 h 1349"/>
              <a:gd name="T100" fmla="*/ 1136 w 3445"/>
              <a:gd name="T101" fmla="*/ 1158 h 1349"/>
              <a:gd name="T102" fmla="*/ 830 w 3445"/>
              <a:gd name="T103" fmla="*/ 1093 h 1349"/>
              <a:gd name="T104" fmla="*/ 898 w 3445"/>
              <a:gd name="T105" fmla="*/ 974 h 1349"/>
              <a:gd name="T106" fmla="*/ 2061 w 3445"/>
              <a:gd name="T107" fmla="*/ 1156 h 1349"/>
              <a:gd name="T108" fmla="*/ 1835 w 3445"/>
              <a:gd name="T109" fmla="*/ 1186 h 1349"/>
              <a:gd name="T110" fmla="*/ 2061 w 3445"/>
              <a:gd name="T111" fmla="*/ 1156 h 1349"/>
              <a:gd name="T112" fmla="*/ 1774 w 3445"/>
              <a:gd name="T113" fmla="*/ 1208 h 1349"/>
              <a:gd name="T114" fmla="*/ 1622 w 3445"/>
              <a:gd name="T115" fmla="*/ 1187 h 1349"/>
              <a:gd name="T116" fmla="*/ 2095 w 3445"/>
              <a:gd name="T117" fmla="*/ 1349 h 1349"/>
              <a:gd name="T118" fmla="*/ 2210 w 3445"/>
              <a:gd name="T119" fmla="*/ 1224 h 1349"/>
              <a:gd name="T120" fmla="*/ 1881 w 3445"/>
              <a:gd name="T121" fmla="*/ 1339 h 1349"/>
              <a:gd name="T122" fmla="*/ 1864 w 3445"/>
              <a:gd name="T123" fmla="*/ 129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445" h="1349">
                <a:moveTo>
                  <a:pt x="789" y="965"/>
                </a:moveTo>
                <a:lnTo>
                  <a:pt x="706" y="967"/>
                </a:lnTo>
                <a:lnTo>
                  <a:pt x="646" y="895"/>
                </a:lnTo>
                <a:lnTo>
                  <a:pt x="552" y="826"/>
                </a:lnTo>
                <a:lnTo>
                  <a:pt x="521" y="774"/>
                </a:lnTo>
                <a:lnTo>
                  <a:pt x="466" y="705"/>
                </a:lnTo>
                <a:lnTo>
                  <a:pt x="429" y="641"/>
                </a:lnTo>
                <a:lnTo>
                  <a:pt x="373" y="522"/>
                </a:lnTo>
                <a:lnTo>
                  <a:pt x="307" y="451"/>
                </a:lnTo>
                <a:lnTo>
                  <a:pt x="285" y="378"/>
                </a:lnTo>
                <a:lnTo>
                  <a:pt x="257" y="311"/>
                </a:lnTo>
                <a:lnTo>
                  <a:pt x="188" y="258"/>
                </a:lnTo>
                <a:lnTo>
                  <a:pt x="147" y="185"/>
                </a:lnTo>
                <a:lnTo>
                  <a:pt x="89" y="137"/>
                </a:lnTo>
                <a:lnTo>
                  <a:pt x="8" y="43"/>
                </a:lnTo>
                <a:lnTo>
                  <a:pt x="0" y="0"/>
                </a:lnTo>
                <a:lnTo>
                  <a:pt x="48" y="3"/>
                </a:lnTo>
                <a:lnTo>
                  <a:pt x="165" y="20"/>
                </a:lnTo>
                <a:lnTo>
                  <a:pt x="234" y="103"/>
                </a:lnTo>
                <a:lnTo>
                  <a:pt x="294" y="161"/>
                </a:lnTo>
                <a:lnTo>
                  <a:pt x="337" y="196"/>
                </a:lnTo>
                <a:lnTo>
                  <a:pt x="410" y="288"/>
                </a:lnTo>
                <a:lnTo>
                  <a:pt x="486" y="289"/>
                </a:lnTo>
                <a:lnTo>
                  <a:pt x="550" y="347"/>
                </a:lnTo>
                <a:lnTo>
                  <a:pt x="594" y="419"/>
                </a:lnTo>
                <a:lnTo>
                  <a:pt x="652" y="458"/>
                </a:lnTo>
                <a:lnTo>
                  <a:pt x="621" y="527"/>
                </a:lnTo>
                <a:lnTo>
                  <a:pt x="664" y="557"/>
                </a:lnTo>
                <a:lnTo>
                  <a:pt x="691" y="559"/>
                </a:lnTo>
                <a:lnTo>
                  <a:pt x="703" y="618"/>
                </a:lnTo>
                <a:lnTo>
                  <a:pt x="729" y="666"/>
                </a:lnTo>
                <a:lnTo>
                  <a:pt x="784" y="673"/>
                </a:lnTo>
                <a:lnTo>
                  <a:pt x="819" y="727"/>
                </a:lnTo>
                <a:lnTo>
                  <a:pt x="797" y="833"/>
                </a:lnTo>
                <a:lnTo>
                  <a:pt x="789" y="965"/>
                </a:lnTo>
                <a:moveTo>
                  <a:pt x="1707" y="311"/>
                </a:moveTo>
                <a:lnTo>
                  <a:pt x="1792" y="390"/>
                </a:lnTo>
                <a:lnTo>
                  <a:pt x="1703" y="400"/>
                </a:lnTo>
                <a:lnTo>
                  <a:pt x="1678" y="458"/>
                </a:lnTo>
                <a:lnTo>
                  <a:pt x="1681" y="535"/>
                </a:lnTo>
                <a:lnTo>
                  <a:pt x="1608" y="593"/>
                </a:lnTo>
                <a:lnTo>
                  <a:pt x="1605" y="678"/>
                </a:lnTo>
                <a:lnTo>
                  <a:pt x="1572" y="808"/>
                </a:lnTo>
                <a:lnTo>
                  <a:pt x="1562" y="778"/>
                </a:lnTo>
                <a:lnTo>
                  <a:pt x="1475" y="816"/>
                </a:lnTo>
                <a:lnTo>
                  <a:pt x="1447" y="764"/>
                </a:lnTo>
                <a:lnTo>
                  <a:pt x="1394" y="759"/>
                </a:lnTo>
                <a:lnTo>
                  <a:pt x="1357" y="732"/>
                </a:lnTo>
                <a:lnTo>
                  <a:pt x="1267" y="763"/>
                </a:lnTo>
                <a:lnTo>
                  <a:pt x="1240" y="722"/>
                </a:lnTo>
                <a:lnTo>
                  <a:pt x="1191" y="726"/>
                </a:lnTo>
                <a:lnTo>
                  <a:pt x="1129" y="716"/>
                </a:lnTo>
                <a:lnTo>
                  <a:pt x="1120" y="602"/>
                </a:lnTo>
                <a:lnTo>
                  <a:pt x="1083" y="578"/>
                </a:lnTo>
                <a:lnTo>
                  <a:pt x="1047" y="506"/>
                </a:lnTo>
                <a:lnTo>
                  <a:pt x="1037" y="431"/>
                </a:lnTo>
                <a:lnTo>
                  <a:pt x="1045" y="352"/>
                </a:lnTo>
                <a:lnTo>
                  <a:pt x="1089" y="296"/>
                </a:lnTo>
                <a:lnTo>
                  <a:pt x="1102" y="353"/>
                </a:lnTo>
                <a:lnTo>
                  <a:pt x="1154" y="401"/>
                </a:lnTo>
                <a:lnTo>
                  <a:pt x="1202" y="383"/>
                </a:lnTo>
                <a:lnTo>
                  <a:pt x="1250" y="389"/>
                </a:lnTo>
                <a:lnTo>
                  <a:pt x="1294" y="346"/>
                </a:lnTo>
                <a:lnTo>
                  <a:pt x="1330" y="339"/>
                </a:lnTo>
                <a:lnTo>
                  <a:pt x="1401" y="363"/>
                </a:lnTo>
                <a:lnTo>
                  <a:pt x="1463" y="345"/>
                </a:lnTo>
                <a:lnTo>
                  <a:pt x="1499" y="226"/>
                </a:lnTo>
                <a:lnTo>
                  <a:pt x="1527" y="197"/>
                </a:lnTo>
                <a:lnTo>
                  <a:pt x="1550" y="100"/>
                </a:lnTo>
                <a:lnTo>
                  <a:pt x="1637" y="100"/>
                </a:lnTo>
                <a:lnTo>
                  <a:pt x="1702" y="114"/>
                </a:lnTo>
                <a:lnTo>
                  <a:pt x="1662" y="191"/>
                </a:lnTo>
                <a:lnTo>
                  <a:pt x="1719" y="272"/>
                </a:lnTo>
                <a:lnTo>
                  <a:pt x="1707" y="311"/>
                </a:lnTo>
                <a:moveTo>
                  <a:pt x="2521" y="370"/>
                </a:moveTo>
                <a:lnTo>
                  <a:pt x="2518" y="445"/>
                </a:lnTo>
                <a:lnTo>
                  <a:pt x="2479" y="436"/>
                </a:lnTo>
                <a:lnTo>
                  <a:pt x="2468" y="488"/>
                </a:lnTo>
                <a:lnTo>
                  <a:pt x="2498" y="533"/>
                </a:lnTo>
                <a:lnTo>
                  <a:pt x="2477" y="543"/>
                </a:lnTo>
                <a:lnTo>
                  <a:pt x="2447" y="489"/>
                </a:lnTo>
                <a:lnTo>
                  <a:pt x="2424" y="380"/>
                </a:lnTo>
                <a:lnTo>
                  <a:pt x="2439" y="312"/>
                </a:lnTo>
                <a:lnTo>
                  <a:pt x="2463" y="281"/>
                </a:lnTo>
                <a:lnTo>
                  <a:pt x="2469" y="328"/>
                </a:lnTo>
                <a:lnTo>
                  <a:pt x="2514" y="335"/>
                </a:lnTo>
                <a:lnTo>
                  <a:pt x="2521" y="370"/>
                </a:lnTo>
                <a:moveTo>
                  <a:pt x="2262" y="346"/>
                </a:moveTo>
                <a:lnTo>
                  <a:pt x="2202" y="430"/>
                </a:lnTo>
                <a:lnTo>
                  <a:pt x="2145" y="446"/>
                </a:lnTo>
                <a:lnTo>
                  <a:pt x="2073" y="430"/>
                </a:lnTo>
                <a:lnTo>
                  <a:pt x="1948" y="434"/>
                </a:lnTo>
                <a:lnTo>
                  <a:pt x="1882" y="446"/>
                </a:lnTo>
                <a:lnTo>
                  <a:pt x="1871" y="511"/>
                </a:lnTo>
                <a:lnTo>
                  <a:pt x="1938" y="586"/>
                </a:lnTo>
                <a:lnTo>
                  <a:pt x="1979" y="548"/>
                </a:lnTo>
                <a:lnTo>
                  <a:pt x="2119" y="519"/>
                </a:lnTo>
                <a:lnTo>
                  <a:pt x="2113" y="558"/>
                </a:lnTo>
                <a:lnTo>
                  <a:pt x="2080" y="546"/>
                </a:lnTo>
                <a:lnTo>
                  <a:pt x="2047" y="596"/>
                </a:lnTo>
                <a:lnTo>
                  <a:pt x="1980" y="629"/>
                </a:lnTo>
                <a:lnTo>
                  <a:pt x="2049" y="738"/>
                </a:lnTo>
                <a:lnTo>
                  <a:pt x="2034" y="767"/>
                </a:lnTo>
                <a:lnTo>
                  <a:pt x="2098" y="865"/>
                </a:lnTo>
                <a:lnTo>
                  <a:pt x="2095" y="921"/>
                </a:lnTo>
                <a:lnTo>
                  <a:pt x="2054" y="946"/>
                </a:lnTo>
                <a:lnTo>
                  <a:pt x="2026" y="916"/>
                </a:lnTo>
                <a:lnTo>
                  <a:pt x="2065" y="847"/>
                </a:lnTo>
                <a:lnTo>
                  <a:pt x="1990" y="880"/>
                </a:lnTo>
                <a:lnTo>
                  <a:pt x="1972" y="856"/>
                </a:lnTo>
                <a:lnTo>
                  <a:pt x="1983" y="823"/>
                </a:lnTo>
                <a:lnTo>
                  <a:pt x="1931" y="773"/>
                </a:lnTo>
                <a:lnTo>
                  <a:pt x="1939" y="690"/>
                </a:lnTo>
                <a:lnTo>
                  <a:pt x="1888" y="716"/>
                </a:lnTo>
                <a:lnTo>
                  <a:pt x="1891" y="815"/>
                </a:lnTo>
                <a:lnTo>
                  <a:pt x="1889" y="937"/>
                </a:lnTo>
                <a:lnTo>
                  <a:pt x="1841" y="950"/>
                </a:lnTo>
                <a:lnTo>
                  <a:pt x="1809" y="925"/>
                </a:lnTo>
                <a:lnTo>
                  <a:pt x="1834" y="846"/>
                </a:lnTo>
                <a:lnTo>
                  <a:pt x="1826" y="764"/>
                </a:lnTo>
                <a:lnTo>
                  <a:pt x="1794" y="763"/>
                </a:lnTo>
                <a:lnTo>
                  <a:pt x="1772" y="705"/>
                </a:lnTo>
                <a:lnTo>
                  <a:pt x="1805" y="649"/>
                </a:lnTo>
                <a:lnTo>
                  <a:pt x="1816" y="582"/>
                </a:lnTo>
                <a:lnTo>
                  <a:pt x="1855" y="453"/>
                </a:lnTo>
                <a:lnTo>
                  <a:pt x="1871" y="418"/>
                </a:lnTo>
                <a:lnTo>
                  <a:pt x="1934" y="355"/>
                </a:lnTo>
                <a:lnTo>
                  <a:pt x="1993" y="380"/>
                </a:lnTo>
                <a:lnTo>
                  <a:pt x="2088" y="392"/>
                </a:lnTo>
                <a:lnTo>
                  <a:pt x="2175" y="388"/>
                </a:lnTo>
                <a:lnTo>
                  <a:pt x="2248" y="327"/>
                </a:lnTo>
                <a:lnTo>
                  <a:pt x="2262" y="346"/>
                </a:lnTo>
                <a:moveTo>
                  <a:pt x="2932" y="565"/>
                </a:moveTo>
                <a:lnTo>
                  <a:pt x="2950" y="702"/>
                </a:lnTo>
                <a:lnTo>
                  <a:pt x="3026" y="753"/>
                </a:lnTo>
                <a:lnTo>
                  <a:pt x="3092" y="663"/>
                </a:lnTo>
                <a:lnTo>
                  <a:pt x="3179" y="612"/>
                </a:lnTo>
                <a:lnTo>
                  <a:pt x="3246" y="612"/>
                </a:lnTo>
                <a:lnTo>
                  <a:pt x="3310" y="641"/>
                </a:lnTo>
                <a:lnTo>
                  <a:pt x="3365" y="672"/>
                </a:lnTo>
                <a:lnTo>
                  <a:pt x="3445" y="688"/>
                </a:lnTo>
                <a:lnTo>
                  <a:pt x="3434" y="965"/>
                </a:lnTo>
                <a:lnTo>
                  <a:pt x="3414" y="1243"/>
                </a:lnTo>
                <a:lnTo>
                  <a:pt x="3353" y="1173"/>
                </a:lnTo>
                <a:lnTo>
                  <a:pt x="3279" y="1156"/>
                </a:lnTo>
                <a:lnTo>
                  <a:pt x="3258" y="1180"/>
                </a:lnTo>
                <a:lnTo>
                  <a:pt x="3163" y="1183"/>
                </a:lnTo>
                <a:lnTo>
                  <a:pt x="3200" y="1114"/>
                </a:lnTo>
                <a:lnTo>
                  <a:pt x="3249" y="1090"/>
                </a:lnTo>
                <a:lnTo>
                  <a:pt x="3236" y="997"/>
                </a:lnTo>
                <a:lnTo>
                  <a:pt x="3205" y="926"/>
                </a:lnTo>
                <a:lnTo>
                  <a:pt x="3062" y="854"/>
                </a:lnTo>
                <a:lnTo>
                  <a:pt x="3001" y="847"/>
                </a:lnTo>
                <a:lnTo>
                  <a:pt x="2891" y="768"/>
                </a:lnTo>
                <a:lnTo>
                  <a:pt x="2867" y="809"/>
                </a:lnTo>
                <a:lnTo>
                  <a:pt x="2838" y="817"/>
                </a:lnTo>
                <a:lnTo>
                  <a:pt x="2822" y="786"/>
                </a:lnTo>
                <a:lnTo>
                  <a:pt x="2823" y="749"/>
                </a:lnTo>
                <a:lnTo>
                  <a:pt x="2767" y="707"/>
                </a:lnTo>
                <a:lnTo>
                  <a:pt x="2849" y="676"/>
                </a:lnTo>
                <a:lnTo>
                  <a:pt x="2902" y="678"/>
                </a:lnTo>
                <a:lnTo>
                  <a:pt x="2897" y="655"/>
                </a:lnTo>
                <a:lnTo>
                  <a:pt x="2787" y="655"/>
                </a:lnTo>
                <a:lnTo>
                  <a:pt x="2758" y="604"/>
                </a:lnTo>
                <a:lnTo>
                  <a:pt x="2691" y="589"/>
                </a:lnTo>
                <a:lnTo>
                  <a:pt x="2659" y="546"/>
                </a:lnTo>
                <a:lnTo>
                  <a:pt x="2761" y="526"/>
                </a:lnTo>
                <a:lnTo>
                  <a:pt x="2800" y="498"/>
                </a:lnTo>
                <a:lnTo>
                  <a:pt x="2920" y="533"/>
                </a:lnTo>
                <a:lnTo>
                  <a:pt x="2932" y="565"/>
                </a:lnTo>
                <a:moveTo>
                  <a:pt x="2652" y="730"/>
                </a:moveTo>
                <a:lnTo>
                  <a:pt x="2677" y="795"/>
                </a:lnTo>
                <a:lnTo>
                  <a:pt x="2615" y="760"/>
                </a:lnTo>
                <a:lnTo>
                  <a:pt x="2552" y="753"/>
                </a:lnTo>
                <a:lnTo>
                  <a:pt x="2510" y="758"/>
                </a:lnTo>
                <a:lnTo>
                  <a:pt x="2458" y="755"/>
                </a:lnTo>
                <a:lnTo>
                  <a:pt x="2477" y="709"/>
                </a:lnTo>
                <a:lnTo>
                  <a:pt x="2570" y="705"/>
                </a:lnTo>
                <a:lnTo>
                  <a:pt x="2652" y="730"/>
                </a:lnTo>
                <a:moveTo>
                  <a:pt x="2409" y="761"/>
                </a:moveTo>
                <a:lnTo>
                  <a:pt x="2380" y="789"/>
                </a:lnTo>
                <a:lnTo>
                  <a:pt x="2328" y="774"/>
                </a:lnTo>
                <a:lnTo>
                  <a:pt x="2315" y="737"/>
                </a:lnTo>
                <a:lnTo>
                  <a:pt x="2391" y="733"/>
                </a:lnTo>
                <a:lnTo>
                  <a:pt x="2409" y="761"/>
                </a:lnTo>
                <a:moveTo>
                  <a:pt x="2960" y="996"/>
                </a:moveTo>
                <a:lnTo>
                  <a:pt x="2917" y="1054"/>
                </a:lnTo>
                <a:lnTo>
                  <a:pt x="2914" y="990"/>
                </a:lnTo>
                <a:lnTo>
                  <a:pt x="2929" y="959"/>
                </a:lnTo>
                <a:lnTo>
                  <a:pt x="2947" y="930"/>
                </a:lnTo>
                <a:lnTo>
                  <a:pt x="2962" y="955"/>
                </a:lnTo>
                <a:lnTo>
                  <a:pt x="2960" y="996"/>
                </a:lnTo>
                <a:moveTo>
                  <a:pt x="996" y="1044"/>
                </a:moveTo>
                <a:lnTo>
                  <a:pt x="1139" y="1052"/>
                </a:lnTo>
                <a:lnTo>
                  <a:pt x="1158" y="1017"/>
                </a:lnTo>
                <a:lnTo>
                  <a:pt x="1295" y="1058"/>
                </a:lnTo>
                <a:lnTo>
                  <a:pt x="1319" y="1113"/>
                </a:lnTo>
                <a:lnTo>
                  <a:pt x="1431" y="1129"/>
                </a:lnTo>
                <a:lnTo>
                  <a:pt x="1519" y="1179"/>
                </a:lnTo>
                <a:lnTo>
                  <a:pt x="1431" y="1212"/>
                </a:lnTo>
                <a:lnTo>
                  <a:pt x="1351" y="1177"/>
                </a:lnTo>
                <a:lnTo>
                  <a:pt x="1283" y="1180"/>
                </a:lnTo>
                <a:lnTo>
                  <a:pt x="1206" y="1174"/>
                </a:lnTo>
                <a:lnTo>
                  <a:pt x="1136" y="1158"/>
                </a:lnTo>
                <a:lnTo>
                  <a:pt x="1052" y="1126"/>
                </a:lnTo>
                <a:lnTo>
                  <a:pt x="997" y="1117"/>
                </a:lnTo>
                <a:lnTo>
                  <a:pt x="965" y="1128"/>
                </a:lnTo>
                <a:lnTo>
                  <a:pt x="830" y="1093"/>
                </a:lnTo>
                <a:lnTo>
                  <a:pt x="819" y="1056"/>
                </a:lnTo>
                <a:lnTo>
                  <a:pt x="751" y="1050"/>
                </a:lnTo>
                <a:lnTo>
                  <a:pt x="807" y="969"/>
                </a:lnTo>
                <a:lnTo>
                  <a:pt x="898" y="974"/>
                </a:lnTo>
                <a:lnTo>
                  <a:pt x="957" y="1007"/>
                </a:lnTo>
                <a:lnTo>
                  <a:pt x="987" y="1013"/>
                </a:lnTo>
                <a:lnTo>
                  <a:pt x="996" y="1044"/>
                </a:lnTo>
                <a:moveTo>
                  <a:pt x="2061" y="1156"/>
                </a:moveTo>
                <a:lnTo>
                  <a:pt x="2046" y="1203"/>
                </a:lnTo>
                <a:lnTo>
                  <a:pt x="1932" y="1227"/>
                </a:lnTo>
                <a:lnTo>
                  <a:pt x="1833" y="1217"/>
                </a:lnTo>
                <a:lnTo>
                  <a:pt x="1835" y="1186"/>
                </a:lnTo>
                <a:lnTo>
                  <a:pt x="1896" y="1168"/>
                </a:lnTo>
                <a:lnTo>
                  <a:pt x="1941" y="1193"/>
                </a:lnTo>
                <a:lnTo>
                  <a:pt x="1991" y="1187"/>
                </a:lnTo>
                <a:lnTo>
                  <a:pt x="2061" y="1156"/>
                </a:lnTo>
                <a:moveTo>
                  <a:pt x="1685" y="1156"/>
                </a:moveTo>
                <a:lnTo>
                  <a:pt x="1711" y="1179"/>
                </a:lnTo>
                <a:lnTo>
                  <a:pt x="1758" y="1172"/>
                </a:lnTo>
                <a:lnTo>
                  <a:pt x="1774" y="1208"/>
                </a:lnTo>
                <a:lnTo>
                  <a:pt x="1685" y="1225"/>
                </a:lnTo>
                <a:lnTo>
                  <a:pt x="1633" y="1236"/>
                </a:lnTo>
                <a:lnTo>
                  <a:pt x="1592" y="1236"/>
                </a:lnTo>
                <a:lnTo>
                  <a:pt x="1622" y="1187"/>
                </a:lnTo>
                <a:lnTo>
                  <a:pt x="1663" y="1186"/>
                </a:lnTo>
                <a:lnTo>
                  <a:pt x="1685" y="1156"/>
                </a:lnTo>
                <a:moveTo>
                  <a:pt x="2161" y="1330"/>
                </a:moveTo>
                <a:lnTo>
                  <a:pt x="2095" y="1349"/>
                </a:lnTo>
                <a:lnTo>
                  <a:pt x="2087" y="1339"/>
                </a:lnTo>
                <a:lnTo>
                  <a:pt x="2097" y="1310"/>
                </a:lnTo>
                <a:lnTo>
                  <a:pt x="2133" y="1258"/>
                </a:lnTo>
                <a:lnTo>
                  <a:pt x="2210" y="1224"/>
                </a:lnTo>
                <a:lnTo>
                  <a:pt x="2217" y="1241"/>
                </a:lnTo>
                <a:lnTo>
                  <a:pt x="2216" y="1266"/>
                </a:lnTo>
                <a:lnTo>
                  <a:pt x="2161" y="1330"/>
                </a:lnTo>
                <a:moveTo>
                  <a:pt x="1881" y="1339"/>
                </a:moveTo>
                <a:lnTo>
                  <a:pt x="1850" y="1340"/>
                </a:lnTo>
                <a:lnTo>
                  <a:pt x="1756" y="1280"/>
                </a:lnTo>
                <a:lnTo>
                  <a:pt x="1827" y="1264"/>
                </a:lnTo>
                <a:lnTo>
                  <a:pt x="1864" y="1290"/>
                </a:lnTo>
                <a:lnTo>
                  <a:pt x="1888" y="1316"/>
                </a:lnTo>
                <a:lnTo>
                  <a:pt x="1881" y="1339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5" name="Freeform 87">
            <a:extLst>
              <a:ext uri="{FF2B5EF4-FFF2-40B4-BE49-F238E27FC236}">
                <a16:creationId xmlns:a16="http://schemas.microsoft.com/office/drawing/2014/main" id="{60D929E2-B6E8-6F0A-A0FC-E5224DEC8BD3}"/>
              </a:ext>
            </a:extLst>
          </p:cNvPr>
          <p:cNvSpPr>
            <a:spLocks/>
          </p:cNvSpPr>
          <p:nvPr/>
        </p:nvSpPr>
        <p:spPr bwMode="auto">
          <a:xfrm>
            <a:off x="5074774" y="3046648"/>
            <a:ext cx="600075" cy="681038"/>
          </a:xfrm>
          <a:custGeom>
            <a:avLst/>
            <a:gdLst>
              <a:gd name="T0" fmla="*/ 149 w 504"/>
              <a:gd name="T1" fmla="*/ 42 h 572"/>
              <a:gd name="T2" fmla="*/ 148 w 504"/>
              <a:gd name="T3" fmla="*/ 60 h 572"/>
              <a:gd name="T4" fmla="*/ 206 w 504"/>
              <a:gd name="T5" fmla="*/ 110 h 572"/>
              <a:gd name="T6" fmla="*/ 212 w 504"/>
              <a:gd name="T7" fmla="*/ 147 h 572"/>
              <a:gd name="T8" fmla="*/ 282 w 504"/>
              <a:gd name="T9" fmla="*/ 172 h 572"/>
              <a:gd name="T10" fmla="*/ 330 w 504"/>
              <a:gd name="T11" fmla="*/ 189 h 572"/>
              <a:gd name="T12" fmla="*/ 340 w 504"/>
              <a:gd name="T13" fmla="*/ 167 h 572"/>
              <a:gd name="T14" fmla="*/ 355 w 504"/>
              <a:gd name="T15" fmla="*/ 170 h 572"/>
              <a:gd name="T16" fmla="*/ 384 w 504"/>
              <a:gd name="T17" fmla="*/ 179 h 572"/>
              <a:gd name="T18" fmla="*/ 412 w 504"/>
              <a:gd name="T19" fmla="*/ 167 h 572"/>
              <a:gd name="T20" fmla="*/ 430 w 504"/>
              <a:gd name="T21" fmla="*/ 142 h 572"/>
              <a:gd name="T22" fmla="*/ 474 w 504"/>
              <a:gd name="T23" fmla="*/ 126 h 572"/>
              <a:gd name="T24" fmla="*/ 501 w 504"/>
              <a:gd name="T25" fmla="*/ 150 h 572"/>
              <a:gd name="T26" fmla="*/ 504 w 504"/>
              <a:gd name="T27" fmla="*/ 175 h 572"/>
              <a:gd name="T28" fmla="*/ 473 w 504"/>
              <a:gd name="T29" fmla="*/ 197 h 572"/>
              <a:gd name="T30" fmla="*/ 463 w 504"/>
              <a:gd name="T31" fmla="*/ 242 h 572"/>
              <a:gd name="T32" fmla="*/ 449 w 504"/>
              <a:gd name="T33" fmla="*/ 266 h 572"/>
              <a:gd name="T34" fmla="*/ 429 w 504"/>
              <a:gd name="T35" fmla="*/ 247 h 572"/>
              <a:gd name="T36" fmla="*/ 412 w 504"/>
              <a:gd name="T37" fmla="*/ 249 h 572"/>
              <a:gd name="T38" fmla="*/ 428 w 504"/>
              <a:gd name="T39" fmla="*/ 219 h 572"/>
              <a:gd name="T40" fmla="*/ 383 w 504"/>
              <a:gd name="T41" fmla="*/ 212 h 572"/>
              <a:gd name="T42" fmla="*/ 354 w 504"/>
              <a:gd name="T43" fmla="*/ 188 h 572"/>
              <a:gd name="T44" fmla="*/ 356 w 504"/>
              <a:gd name="T45" fmla="*/ 221 h 572"/>
              <a:gd name="T46" fmla="*/ 364 w 504"/>
              <a:gd name="T47" fmla="*/ 246 h 572"/>
              <a:gd name="T48" fmla="*/ 378 w 504"/>
              <a:gd name="T49" fmla="*/ 287 h 572"/>
              <a:gd name="T50" fmla="*/ 347 w 504"/>
              <a:gd name="T51" fmla="*/ 306 h 572"/>
              <a:gd name="T52" fmla="*/ 298 w 504"/>
              <a:gd name="T53" fmla="*/ 357 h 572"/>
              <a:gd name="T54" fmla="*/ 271 w 504"/>
              <a:gd name="T55" fmla="*/ 394 h 572"/>
              <a:gd name="T56" fmla="*/ 238 w 504"/>
              <a:gd name="T57" fmla="*/ 407 h 572"/>
              <a:gd name="T58" fmla="*/ 243 w 504"/>
              <a:gd name="T59" fmla="*/ 467 h 572"/>
              <a:gd name="T60" fmla="*/ 230 w 504"/>
              <a:gd name="T61" fmla="*/ 523 h 572"/>
              <a:gd name="T62" fmla="*/ 212 w 504"/>
              <a:gd name="T63" fmla="*/ 552 h 572"/>
              <a:gd name="T64" fmla="*/ 181 w 504"/>
              <a:gd name="T65" fmla="*/ 553 h 572"/>
              <a:gd name="T66" fmla="*/ 156 w 504"/>
              <a:gd name="T67" fmla="*/ 493 h 572"/>
              <a:gd name="T68" fmla="*/ 134 w 504"/>
              <a:gd name="T69" fmla="*/ 434 h 572"/>
              <a:gd name="T70" fmla="*/ 95 w 504"/>
              <a:gd name="T71" fmla="*/ 338 h 572"/>
              <a:gd name="T72" fmla="*/ 61 w 504"/>
              <a:gd name="T73" fmla="*/ 306 h 572"/>
              <a:gd name="T74" fmla="*/ 29 w 504"/>
              <a:gd name="T75" fmla="*/ 271 h 572"/>
              <a:gd name="T76" fmla="*/ 10 w 504"/>
              <a:gd name="T77" fmla="*/ 231 h 572"/>
              <a:gd name="T78" fmla="*/ 31 w 504"/>
              <a:gd name="T79" fmla="*/ 203 h 572"/>
              <a:gd name="T80" fmla="*/ 29 w 504"/>
              <a:gd name="T81" fmla="*/ 156 h 572"/>
              <a:gd name="T82" fmla="*/ 72 w 504"/>
              <a:gd name="T83" fmla="*/ 115 h 572"/>
              <a:gd name="T84" fmla="*/ 94 w 504"/>
              <a:gd name="T85" fmla="*/ 67 h 572"/>
              <a:gd name="T86" fmla="*/ 58 w 504"/>
              <a:gd name="T87" fmla="*/ 25 h 572"/>
              <a:gd name="T88" fmla="*/ 110 w 504"/>
              <a:gd name="T89" fmla="*/ 18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04" h="572">
                <a:moveTo>
                  <a:pt x="122" y="0"/>
                </a:moveTo>
                <a:lnTo>
                  <a:pt x="147" y="25"/>
                </a:lnTo>
                <a:lnTo>
                  <a:pt x="149" y="42"/>
                </a:lnTo>
                <a:lnTo>
                  <a:pt x="159" y="52"/>
                </a:lnTo>
                <a:lnTo>
                  <a:pt x="161" y="63"/>
                </a:lnTo>
                <a:lnTo>
                  <a:pt x="148" y="60"/>
                </a:lnTo>
                <a:lnTo>
                  <a:pt x="158" y="83"/>
                </a:lnTo>
                <a:lnTo>
                  <a:pt x="178" y="96"/>
                </a:lnTo>
                <a:lnTo>
                  <a:pt x="206" y="110"/>
                </a:lnTo>
                <a:lnTo>
                  <a:pt x="197" y="120"/>
                </a:lnTo>
                <a:lnTo>
                  <a:pt x="194" y="139"/>
                </a:lnTo>
                <a:lnTo>
                  <a:pt x="212" y="147"/>
                </a:lnTo>
                <a:lnTo>
                  <a:pt x="231" y="157"/>
                </a:lnTo>
                <a:lnTo>
                  <a:pt x="257" y="169"/>
                </a:lnTo>
                <a:lnTo>
                  <a:pt x="282" y="172"/>
                </a:lnTo>
                <a:lnTo>
                  <a:pt x="294" y="182"/>
                </a:lnTo>
                <a:lnTo>
                  <a:pt x="308" y="184"/>
                </a:lnTo>
                <a:lnTo>
                  <a:pt x="330" y="189"/>
                </a:lnTo>
                <a:lnTo>
                  <a:pt x="345" y="189"/>
                </a:lnTo>
                <a:lnTo>
                  <a:pt x="346" y="181"/>
                </a:lnTo>
                <a:lnTo>
                  <a:pt x="340" y="167"/>
                </a:lnTo>
                <a:lnTo>
                  <a:pt x="340" y="158"/>
                </a:lnTo>
                <a:lnTo>
                  <a:pt x="350" y="154"/>
                </a:lnTo>
                <a:lnTo>
                  <a:pt x="355" y="170"/>
                </a:lnTo>
                <a:lnTo>
                  <a:pt x="356" y="174"/>
                </a:lnTo>
                <a:lnTo>
                  <a:pt x="374" y="182"/>
                </a:lnTo>
                <a:lnTo>
                  <a:pt x="384" y="179"/>
                </a:lnTo>
                <a:lnTo>
                  <a:pt x="400" y="181"/>
                </a:lnTo>
                <a:lnTo>
                  <a:pt x="414" y="180"/>
                </a:lnTo>
                <a:lnTo>
                  <a:pt x="412" y="167"/>
                </a:lnTo>
                <a:lnTo>
                  <a:pt x="404" y="161"/>
                </a:lnTo>
                <a:lnTo>
                  <a:pt x="418" y="158"/>
                </a:lnTo>
                <a:lnTo>
                  <a:pt x="430" y="142"/>
                </a:lnTo>
                <a:lnTo>
                  <a:pt x="447" y="129"/>
                </a:lnTo>
                <a:lnTo>
                  <a:pt x="463" y="134"/>
                </a:lnTo>
                <a:lnTo>
                  <a:pt x="474" y="126"/>
                </a:lnTo>
                <a:lnTo>
                  <a:pt x="485" y="139"/>
                </a:lnTo>
                <a:lnTo>
                  <a:pt x="481" y="147"/>
                </a:lnTo>
                <a:lnTo>
                  <a:pt x="501" y="150"/>
                </a:lnTo>
                <a:lnTo>
                  <a:pt x="504" y="158"/>
                </a:lnTo>
                <a:lnTo>
                  <a:pt x="499" y="162"/>
                </a:lnTo>
                <a:lnTo>
                  <a:pt x="504" y="175"/>
                </a:lnTo>
                <a:lnTo>
                  <a:pt x="490" y="171"/>
                </a:lnTo>
                <a:lnTo>
                  <a:pt x="470" y="185"/>
                </a:lnTo>
                <a:lnTo>
                  <a:pt x="473" y="197"/>
                </a:lnTo>
                <a:lnTo>
                  <a:pt x="467" y="215"/>
                </a:lnTo>
                <a:lnTo>
                  <a:pt x="468" y="225"/>
                </a:lnTo>
                <a:lnTo>
                  <a:pt x="463" y="242"/>
                </a:lnTo>
                <a:lnTo>
                  <a:pt x="449" y="237"/>
                </a:lnTo>
                <a:lnTo>
                  <a:pt x="452" y="259"/>
                </a:lnTo>
                <a:lnTo>
                  <a:pt x="449" y="266"/>
                </a:lnTo>
                <a:lnTo>
                  <a:pt x="452" y="274"/>
                </a:lnTo>
                <a:lnTo>
                  <a:pt x="444" y="280"/>
                </a:lnTo>
                <a:lnTo>
                  <a:pt x="429" y="247"/>
                </a:lnTo>
                <a:lnTo>
                  <a:pt x="424" y="247"/>
                </a:lnTo>
                <a:lnTo>
                  <a:pt x="424" y="260"/>
                </a:lnTo>
                <a:lnTo>
                  <a:pt x="412" y="249"/>
                </a:lnTo>
                <a:lnTo>
                  <a:pt x="415" y="237"/>
                </a:lnTo>
                <a:lnTo>
                  <a:pt x="423" y="236"/>
                </a:lnTo>
                <a:lnTo>
                  <a:pt x="428" y="219"/>
                </a:lnTo>
                <a:lnTo>
                  <a:pt x="417" y="215"/>
                </a:lnTo>
                <a:lnTo>
                  <a:pt x="400" y="215"/>
                </a:lnTo>
                <a:lnTo>
                  <a:pt x="383" y="212"/>
                </a:lnTo>
                <a:lnTo>
                  <a:pt x="378" y="198"/>
                </a:lnTo>
                <a:lnTo>
                  <a:pt x="370" y="197"/>
                </a:lnTo>
                <a:lnTo>
                  <a:pt x="354" y="188"/>
                </a:lnTo>
                <a:lnTo>
                  <a:pt x="350" y="202"/>
                </a:lnTo>
                <a:lnTo>
                  <a:pt x="366" y="213"/>
                </a:lnTo>
                <a:lnTo>
                  <a:pt x="356" y="221"/>
                </a:lnTo>
                <a:lnTo>
                  <a:pt x="353" y="228"/>
                </a:lnTo>
                <a:lnTo>
                  <a:pt x="365" y="234"/>
                </a:lnTo>
                <a:lnTo>
                  <a:pt x="364" y="246"/>
                </a:lnTo>
                <a:lnTo>
                  <a:pt x="373" y="262"/>
                </a:lnTo>
                <a:lnTo>
                  <a:pt x="379" y="279"/>
                </a:lnTo>
                <a:lnTo>
                  <a:pt x="378" y="287"/>
                </a:lnTo>
                <a:lnTo>
                  <a:pt x="365" y="286"/>
                </a:lnTo>
                <a:lnTo>
                  <a:pt x="344" y="291"/>
                </a:lnTo>
                <a:lnTo>
                  <a:pt x="347" y="306"/>
                </a:lnTo>
                <a:lnTo>
                  <a:pt x="339" y="319"/>
                </a:lnTo>
                <a:lnTo>
                  <a:pt x="315" y="333"/>
                </a:lnTo>
                <a:lnTo>
                  <a:pt x="298" y="357"/>
                </a:lnTo>
                <a:lnTo>
                  <a:pt x="286" y="370"/>
                </a:lnTo>
                <a:lnTo>
                  <a:pt x="270" y="384"/>
                </a:lnTo>
                <a:lnTo>
                  <a:pt x="271" y="394"/>
                </a:lnTo>
                <a:lnTo>
                  <a:pt x="262" y="399"/>
                </a:lnTo>
                <a:lnTo>
                  <a:pt x="246" y="406"/>
                </a:lnTo>
                <a:lnTo>
                  <a:pt x="238" y="407"/>
                </a:lnTo>
                <a:lnTo>
                  <a:pt x="234" y="423"/>
                </a:lnTo>
                <a:lnTo>
                  <a:pt x="241" y="450"/>
                </a:lnTo>
                <a:lnTo>
                  <a:pt x="243" y="467"/>
                </a:lnTo>
                <a:lnTo>
                  <a:pt x="237" y="487"/>
                </a:lnTo>
                <a:lnTo>
                  <a:pt x="239" y="522"/>
                </a:lnTo>
                <a:lnTo>
                  <a:pt x="230" y="523"/>
                </a:lnTo>
                <a:lnTo>
                  <a:pt x="222" y="539"/>
                </a:lnTo>
                <a:lnTo>
                  <a:pt x="228" y="546"/>
                </a:lnTo>
                <a:lnTo>
                  <a:pt x="212" y="552"/>
                </a:lnTo>
                <a:lnTo>
                  <a:pt x="206" y="566"/>
                </a:lnTo>
                <a:lnTo>
                  <a:pt x="199" y="572"/>
                </a:lnTo>
                <a:lnTo>
                  <a:pt x="181" y="553"/>
                </a:lnTo>
                <a:lnTo>
                  <a:pt x="171" y="523"/>
                </a:lnTo>
                <a:lnTo>
                  <a:pt x="163" y="503"/>
                </a:lnTo>
                <a:lnTo>
                  <a:pt x="156" y="493"/>
                </a:lnTo>
                <a:lnTo>
                  <a:pt x="144" y="473"/>
                </a:lnTo>
                <a:lnTo>
                  <a:pt x="138" y="447"/>
                </a:lnTo>
                <a:lnTo>
                  <a:pt x="134" y="434"/>
                </a:lnTo>
                <a:lnTo>
                  <a:pt x="115" y="405"/>
                </a:lnTo>
                <a:lnTo>
                  <a:pt x="103" y="365"/>
                </a:lnTo>
                <a:lnTo>
                  <a:pt x="95" y="338"/>
                </a:lnTo>
                <a:lnTo>
                  <a:pt x="92" y="313"/>
                </a:lnTo>
                <a:lnTo>
                  <a:pt x="86" y="294"/>
                </a:lnTo>
                <a:lnTo>
                  <a:pt x="61" y="306"/>
                </a:lnTo>
                <a:lnTo>
                  <a:pt x="48" y="304"/>
                </a:lnTo>
                <a:lnTo>
                  <a:pt x="22" y="279"/>
                </a:lnTo>
                <a:lnTo>
                  <a:pt x="29" y="271"/>
                </a:lnTo>
                <a:lnTo>
                  <a:pt x="23" y="263"/>
                </a:lnTo>
                <a:lnTo>
                  <a:pt x="0" y="245"/>
                </a:lnTo>
                <a:lnTo>
                  <a:pt x="10" y="231"/>
                </a:lnTo>
                <a:lnTo>
                  <a:pt x="49" y="231"/>
                </a:lnTo>
                <a:lnTo>
                  <a:pt x="43" y="213"/>
                </a:lnTo>
                <a:lnTo>
                  <a:pt x="31" y="203"/>
                </a:lnTo>
                <a:lnTo>
                  <a:pt x="27" y="187"/>
                </a:lnTo>
                <a:lnTo>
                  <a:pt x="13" y="178"/>
                </a:lnTo>
                <a:lnTo>
                  <a:pt x="29" y="156"/>
                </a:lnTo>
                <a:lnTo>
                  <a:pt x="50" y="158"/>
                </a:lnTo>
                <a:lnTo>
                  <a:pt x="65" y="136"/>
                </a:lnTo>
                <a:lnTo>
                  <a:pt x="72" y="115"/>
                </a:lnTo>
                <a:lnTo>
                  <a:pt x="85" y="94"/>
                </a:lnTo>
                <a:lnTo>
                  <a:pt x="81" y="79"/>
                </a:lnTo>
                <a:lnTo>
                  <a:pt x="94" y="67"/>
                </a:lnTo>
                <a:lnTo>
                  <a:pt x="77" y="57"/>
                </a:lnTo>
                <a:lnTo>
                  <a:pt x="68" y="43"/>
                </a:lnTo>
                <a:lnTo>
                  <a:pt x="58" y="25"/>
                </a:lnTo>
                <a:lnTo>
                  <a:pt x="64" y="16"/>
                </a:lnTo>
                <a:lnTo>
                  <a:pt x="92" y="21"/>
                </a:lnTo>
                <a:lnTo>
                  <a:pt x="110" y="18"/>
                </a:lnTo>
                <a:lnTo>
                  <a:pt x="12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6" name="Freeform 88">
            <a:extLst>
              <a:ext uri="{FF2B5EF4-FFF2-40B4-BE49-F238E27FC236}">
                <a16:creationId xmlns:a16="http://schemas.microsoft.com/office/drawing/2014/main" id="{BCCA1477-CB28-9717-22E1-DB361E13560A}"/>
              </a:ext>
            </a:extLst>
          </p:cNvPr>
          <p:cNvSpPr>
            <a:spLocks/>
          </p:cNvSpPr>
          <p:nvPr/>
        </p:nvSpPr>
        <p:spPr bwMode="auto">
          <a:xfrm>
            <a:off x="3432902" y="2570398"/>
            <a:ext cx="75010" cy="82154"/>
          </a:xfrm>
          <a:custGeom>
            <a:avLst/>
            <a:gdLst>
              <a:gd name="T0" fmla="*/ 61 w 63"/>
              <a:gd name="T1" fmla="*/ 25 h 69"/>
              <a:gd name="T2" fmla="*/ 63 w 63"/>
              <a:gd name="T3" fmla="*/ 40 h 69"/>
              <a:gd name="T4" fmla="*/ 51 w 63"/>
              <a:gd name="T5" fmla="*/ 57 h 69"/>
              <a:gd name="T6" fmla="*/ 22 w 63"/>
              <a:gd name="T7" fmla="*/ 69 h 69"/>
              <a:gd name="T8" fmla="*/ 0 w 63"/>
              <a:gd name="T9" fmla="*/ 66 h 69"/>
              <a:gd name="T10" fmla="*/ 14 w 63"/>
              <a:gd name="T11" fmla="*/ 45 h 69"/>
              <a:gd name="T12" fmla="*/ 7 w 63"/>
              <a:gd name="T13" fmla="*/ 25 h 69"/>
              <a:gd name="T14" fmla="*/ 29 w 63"/>
              <a:gd name="T15" fmla="*/ 10 h 69"/>
              <a:gd name="T16" fmla="*/ 41 w 63"/>
              <a:gd name="T17" fmla="*/ 0 h 69"/>
              <a:gd name="T18" fmla="*/ 44 w 63"/>
              <a:gd name="T19" fmla="*/ 11 h 69"/>
              <a:gd name="T20" fmla="*/ 40 w 63"/>
              <a:gd name="T21" fmla="*/ 22 h 69"/>
              <a:gd name="T22" fmla="*/ 50 w 63"/>
              <a:gd name="T23" fmla="*/ 21 h 69"/>
              <a:gd name="T24" fmla="*/ 61 w 63"/>
              <a:gd name="T25" fmla="*/ 2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9">
                <a:moveTo>
                  <a:pt x="61" y="25"/>
                </a:moveTo>
                <a:lnTo>
                  <a:pt x="63" y="40"/>
                </a:lnTo>
                <a:lnTo>
                  <a:pt x="51" y="57"/>
                </a:lnTo>
                <a:lnTo>
                  <a:pt x="22" y="69"/>
                </a:lnTo>
                <a:lnTo>
                  <a:pt x="0" y="66"/>
                </a:lnTo>
                <a:lnTo>
                  <a:pt x="14" y="45"/>
                </a:lnTo>
                <a:lnTo>
                  <a:pt x="7" y="25"/>
                </a:lnTo>
                <a:lnTo>
                  <a:pt x="29" y="10"/>
                </a:lnTo>
                <a:lnTo>
                  <a:pt x="41" y="0"/>
                </a:lnTo>
                <a:lnTo>
                  <a:pt x="44" y="11"/>
                </a:lnTo>
                <a:lnTo>
                  <a:pt x="40" y="22"/>
                </a:lnTo>
                <a:lnTo>
                  <a:pt x="50" y="21"/>
                </a:lnTo>
                <a:lnTo>
                  <a:pt x="61" y="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7" name="Freeform 89">
            <a:extLst>
              <a:ext uri="{FF2B5EF4-FFF2-40B4-BE49-F238E27FC236}">
                <a16:creationId xmlns:a16="http://schemas.microsoft.com/office/drawing/2014/main" id="{40A2AD78-EDE5-FBD4-2155-66E0CFE95E3C}"/>
              </a:ext>
            </a:extLst>
          </p:cNvPr>
          <p:cNvSpPr>
            <a:spLocks/>
          </p:cNvSpPr>
          <p:nvPr/>
        </p:nvSpPr>
        <p:spPr bwMode="auto">
          <a:xfrm>
            <a:off x="4511608" y="2943065"/>
            <a:ext cx="448866" cy="360760"/>
          </a:xfrm>
          <a:custGeom>
            <a:avLst/>
            <a:gdLst>
              <a:gd name="T0" fmla="*/ 190 w 377"/>
              <a:gd name="T1" fmla="*/ 48 h 303"/>
              <a:gd name="T2" fmla="*/ 211 w 377"/>
              <a:gd name="T3" fmla="*/ 37 h 303"/>
              <a:gd name="T4" fmla="*/ 231 w 377"/>
              <a:gd name="T5" fmla="*/ 35 h 303"/>
              <a:gd name="T6" fmla="*/ 266 w 377"/>
              <a:gd name="T7" fmla="*/ 48 h 303"/>
              <a:gd name="T8" fmla="*/ 302 w 377"/>
              <a:gd name="T9" fmla="*/ 67 h 303"/>
              <a:gd name="T10" fmla="*/ 306 w 377"/>
              <a:gd name="T11" fmla="*/ 110 h 303"/>
              <a:gd name="T12" fmla="*/ 312 w 377"/>
              <a:gd name="T13" fmla="*/ 128 h 303"/>
              <a:gd name="T14" fmla="*/ 315 w 377"/>
              <a:gd name="T15" fmla="*/ 156 h 303"/>
              <a:gd name="T16" fmla="*/ 333 w 377"/>
              <a:gd name="T17" fmla="*/ 173 h 303"/>
              <a:gd name="T18" fmla="*/ 324 w 377"/>
              <a:gd name="T19" fmla="*/ 205 h 303"/>
              <a:gd name="T20" fmla="*/ 343 w 377"/>
              <a:gd name="T21" fmla="*/ 228 h 303"/>
              <a:gd name="T22" fmla="*/ 365 w 377"/>
              <a:gd name="T23" fmla="*/ 256 h 303"/>
              <a:gd name="T24" fmla="*/ 377 w 377"/>
              <a:gd name="T25" fmla="*/ 268 h 303"/>
              <a:gd name="T26" fmla="*/ 349 w 377"/>
              <a:gd name="T27" fmla="*/ 303 h 303"/>
              <a:gd name="T28" fmla="*/ 295 w 377"/>
              <a:gd name="T29" fmla="*/ 292 h 303"/>
              <a:gd name="T30" fmla="*/ 264 w 377"/>
              <a:gd name="T31" fmla="*/ 264 h 303"/>
              <a:gd name="T32" fmla="*/ 241 w 377"/>
              <a:gd name="T33" fmla="*/ 264 h 303"/>
              <a:gd name="T34" fmla="*/ 202 w 377"/>
              <a:gd name="T35" fmla="*/ 268 h 303"/>
              <a:gd name="T36" fmla="*/ 164 w 377"/>
              <a:gd name="T37" fmla="*/ 246 h 303"/>
              <a:gd name="T38" fmla="*/ 133 w 377"/>
              <a:gd name="T39" fmla="*/ 198 h 303"/>
              <a:gd name="T40" fmla="*/ 112 w 377"/>
              <a:gd name="T41" fmla="*/ 195 h 303"/>
              <a:gd name="T42" fmla="*/ 96 w 377"/>
              <a:gd name="T43" fmla="*/ 192 h 303"/>
              <a:gd name="T44" fmla="*/ 88 w 377"/>
              <a:gd name="T45" fmla="*/ 181 h 303"/>
              <a:gd name="T46" fmla="*/ 78 w 377"/>
              <a:gd name="T47" fmla="*/ 150 h 303"/>
              <a:gd name="T48" fmla="*/ 40 w 377"/>
              <a:gd name="T49" fmla="*/ 119 h 303"/>
              <a:gd name="T50" fmla="*/ 49 w 377"/>
              <a:gd name="T51" fmla="*/ 96 h 303"/>
              <a:gd name="T52" fmla="*/ 34 w 377"/>
              <a:gd name="T53" fmla="*/ 77 h 303"/>
              <a:gd name="T54" fmla="*/ 7 w 377"/>
              <a:gd name="T55" fmla="*/ 36 h 303"/>
              <a:gd name="T56" fmla="*/ 0 w 377"/>
              <a:gd name="T57" fmla="*/ 6 h 303"/>
              <a:gd name="T58" fmla="*/ 15 w 377"/>
              <a:gd name="T59" fmla="*/ 8 h 303"/>
              <a:gd name="T60" fmla="*/ 37 w 377"/>
              <a:gd name="T61" fmla="*/ 20 h 303"/>
              <a:gd name="T62" fmla="*/ 60 w 377"/>
              <a:gd name="T63" fmla="*/ 5 h 303"/>
              <a:gd name="T64" fmla="*/ 73 w 377"/>
              <a:gd name="T65" fmla="*/ 9 h 303"/>
              <a:gd name="T66" fmla="*/ 81 w 377"/>
              <a:gd name="T67" fmla="*/ 30 h 303"/>
              <a:gd name="T68" fmla="*/ 93 w 377"/>
              <a:gd name="T69" fmla="*/ 44 h 303"/>
              <a:gd name="T70" fmla="*/ 124 w 377"/>
              <a:gd name="T71" fmla="*/ 59 h 303"/>
              <a:gd name="T72" fmla="*/ 175 w 377"/>
              <a:gd name="T73" fmla="*/ 5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7" h="303">
                <a:moveTo>
                  <a:pt x="176" y="52"/>
                </a:moveTo>
                <a:lnTo>
                  <a:pt x="190" y="48"/>
                </a:lnTo>
                <a:lnTo>
                  <a:pt x="200" y="36"/>
                </a:lnTo>
                <a:lnTo>
                  <a:pt x="211" y="37"/>
                </a:lnTo>
                <a:lnTo>
                  <a:pt x="218" y="33"/>
                </a:lnTo>
                <a:lnTo>
                  <a:pt x="231" y="35"/>
                </a:lnTo>
                <a:lnTo>
                  <a:pt x="252" y="45"/>
                </a:lnTo>
                <a:lnTo>
                  <a:pt x="266" y="48"/>
                </a:lnTo>
                <a:lnTo>
                  <a:pt x="289" y="66"/>
                </a:lnTo>
                <a:lnTo>
                  <a:pt x="302" y="67"/>
                </a:lnTo>
                <a:lnTo>
                  <a:pt x="308" y="84"/>
                </a:lnTo>
                <a:lnTo>
                  <a:pt x="306" y="110"/>
                </a:lnTo>
                <a:lnTo>
                  <a:pt x="304" y="125"/>
                </a:lnTo>
                <a:lnTo>
                  <a:pt x="312" y="128"/>
                </a:lnTo>
                <a:lnTo>
                  <a:pt x="307" y="139"/>
                </a:lnTo>
                <a:lnTo>
                  <a:pt x="315" y="156"/>
                </a:lnTo>
                <a:lnTo>
                  <a:pt x="319" y="169"/>
                </a:lnTo>
                <a:lnTo>
                  <a:pt x="333" y="173"/>
                </a:lnTo>
                <a:lnTo>
                  <a:pt x="337" y="186"/>
                </a:lnTo>
                <a:lnTo>
                  <a:pt x="324" y="205"/>
                </a:lnTo>
                <a:lnTo>
                  <a:pt x="334" y="216"/>
                </a:lnTo>
                <a:lnTo>
                  <a:pt x="343" y="228"/>
                </a:lnTo>
                <a:lnTo>
                  <a:pt x="362" y="237"/>
                </a:lnTo>
                <a:lnTo>
                  <a:pt x="365" y="256"/>
                </a:lnTo>
                <a:lnTo>
                  <a:pt x="374" y="259"/>
                </a:lnTo>
                <a:lnTo>
                  <a:pt x="377" y="268"/>
                </a:lnTo>
                <a:lnTo>
                  <a:pt x="353" y="279"/>
                </a:lnTo>
                <a:lnTo>
                  <a:pt x="349" y="303"/>
                </a:lnTo>
                <a:lnTo>
                  <a:pt x="315" y="297"/>
                </a:lnTo>
                <a:lnTo>
                  <a:pt x="295" y="292"/>
                </a:lnTo>
                <a:lnTo>
                  <a:pt x="274" y="290"/>
                </a:lnTo>
                <a:lnTo>
                  <a:pt x="264" y="264"/>
                </a:lnTo>
                <a:lnTo>
                  <a:pt x="255" y="260"/>
                </a:lnTo>
                <a:lnTo>
                  <a:pt x="241" y="264"/>
                </a:lnTo>
                <a:lnTo>
                  <a:pt x="225" y="274"/>
                </a:lnTo>
                <a:lnTo>
                  <a:pt x="202" y="268"/>
                </a:lnTo>
                <a:lnTo>
                  <a:pt x="182" y="251"/>
                </a:lnTo>
                <a:lnTo>
                  <a:pt x="164" y="246"/>
                </a:lnTo>
                <a:lnTo>
                  <a:pt x="150" y="226"/>
                </a:lnTo>
                <a:lnTo>
                  <a:pt x="133" y="198"/>
                </a:lnTo>
                <a:lnTo>
                  <a:pt x="124" y="202"/>
                </a:lnTo>
                <a:lnTo>
                  <a:pt x="112" y="195"/>
                </a:lnTo>
                <a:lnTo>
                  <a:pt x="107" y="203"/>
                </a:lnTo>
                <a:lnTo>
                  <a:pt x="96" y="192"/>
                </a:lnTo>
                <a:lnTo>
                  <a:pt x="94" y="181"/>
                </a:lnTo>
                <a:lnTo>
                  <a:pt x="88" y="181"/>
                </a:lnTo>
                <a:lnTo>
                  <a:pt x="89" y="166"/>
                </a:lnTo>
                <a:lnTo>
                  <a:pt x="78" y="150"/>
                </a:lnTo>
                <a:lnTo>
                  <a:pt x="55" y="139"/>
                </a:lnTo>
                <a:lnTo>
                  <a:pt x="40" y="119"/>
                </a:lnTo>
                <a:lnTo>
                  <a:pt x="42" y="103"/>
                </a:lnTo>
                <a:lnTo>
                  <a:pt x="49" y="96"/>
                </a:lnTo>
                <a:lnTo>
                  <a:pt x="46" y="84"/>
                </a:lnTo>
                <a:lnTo>
                  <a:pt x="34" y="77"/>
                </a:lnTo>
                <a:lnTo>
                  <a:pt x="19" y="53"/>
                </a:lnTo>
                <a:lnTo>
                  <a:pt x="7" y="36"/>
                </a:lnTo>
                <a:lnTo>
                  <a:pt x="9" y="30"/>
                </a:lnTo>
                <a:lnTo>
                  <a:pt x="0" y="6"/>
                </a:lnTo>
                <a:lnTo>
                  <a:pt x="11" y="0"/>
                </a:lnTo>
                <a:lnTo>
                  <a:pt x="15" y="8"/>
                </a:lnTo>
                <a:lnTo>
                  <a:pt x="25" y="18"/>
                </a:lnTo>
                <a:lnTo>
                  <a:pt x="37" y="20"/>
                </a:lnTo>
                <a:lnTo>
                  <a:pt x="43" y="20"/>
                </a:lnTo>
                <a:lnTo>
                  <a:pt x="60" y="5"/>
                </a:lnTo>
                <a:lnTo>
                  <a:pt x="67" y="3"/>
                </a:lnTo>
                <a:lnTo>
                  <a:pt x="73" y="9"/>
                </a:lnTo>
                <a:lnTo>
                  <a:pt x="69" y="19"/>
                </a:lnTo>
                <a:lnTo>
                  <a:pt x="81" y="30"/>
                </a:lnTo>
                <a:lnTo>
                  <a:pt x="85" y="29"/>
                </a:lnTo>
                <a:lnTo>
                  <a:pt x="93" y="44"/>
                </a:lnTo>
                <a:lnTo>
                  <a:pt x="110" y="49"/>
                </a:lnTo>
                <a:lnTo>
                  <a:pt x="124" y="59"/>
                </a:lnTo>
                <a:lnTo>
                  <a:pt x="149" y="63"/>
                </a:lnTo>
                <a:lnTo>
                  <a:pt x="175" y="57"/>
                </a:lnTo>
                <a:lnTo>
                  <a:pt x="176" y="5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8" name="Freeform 90">
            <a:extLst>
              <a:ext uri="{FF2B5EF4-FFF2-40B4-BE49-F238E27FC236}">
                <a16:creationId xmlns:a16="http://schemas.microsoft.com/office/drawing/2014/main" id="{E75E9D6B-F690-A2B2-0BB8-4893EDF6566E}"/>
              </a:ext>
            </a:extLst>
          </p:cNvPr>
          <p:cNvSpPr>
            <a:spLocks/>
          </p:cNvSpPr>
          <p:nvPr/>
        </p:nvSpPr>
        <p:spPr bwMode="auto">
          <a:xfrm>
            <a:off x="4424692" y="3000214"/>
            <a:ext cx="214313" cy="204788"/>
          </a:xfrm>
          <a:custGeom>
            <a:avLst/>
            <a:gdLst>
              <a:gd name="T0" fmla="*/ 107 w 180"/>
              <a:gd name="T1" fmla="*/ 29 h 172"/>
              <a:gd name="T2" fmla="*/ 119 w 180"/>
              <a:gd name="T3" fmla="*/ 36 h 172"/>
              <a:gd name="T4" fmla="*/ 122 w 180"/>
              <a:gd name="T5" fmla="*/ 48 h 172"/>
              <a:gd name="T6" fmla="*/ 115 w 180"/>
              <a:gd name="T7" fmla="*/ 55 h 172"/>
              <a:gd name="T8" fmla="*/ 113 w 180"/>
              <a:gd name="T9" fmla="*/ 71 h 172"/>
              <a:gd name="T10" fmla="*/ 128 w 180"/>
              <a:gd name="T11" fmla="*/ 91 h 172"/>
              <a:gd name="T12" fmla="*/ 151 w 180"/>
              <a:gd name="T13" fmla="*/ 102 h 172"/>
              <a:gd name="T14" fmla="*/ 162 w 180"/>
              <a:gd name="T15" fmla="*/ 118 h 172"/>
              <a:gd name="T16" fmla="*/ 161 w 180"/>
              <a:gd name="T17" fmla="*/ 133 h 172"/>
              <a:gd name="T18" fmla="*/ 167 w 180"/>
              <a:gd name="T19" fmla="*/ 133 h 172"/>
              <a:gd name="T20" fmla="*/ 169 w 180"/>
              <a:gd name="T21" fmla="*/ 144 h 172"/>
              <a:gd name="T22" fmla="*/ 180 w 180"/>
              <a:gd name="T23" fmla="*/ 155 h 172"/>
              <a:gd name="T24" fmla="*/ 169 w 180"/>
              <a:gd name="T25" fmla="*/ 154 h 172"/>
              <a:gd name="T26" fmla="*/ 157 w 180"/>
              <a:gd name="T27" fmla="*/ 152 h 172"/>
              <a:gd name="T28" fmla="*/ 147 w 180"/>
              <a:gd name="T29" fmla="*/ 172 h 172"/>
              <a:gd name="T30" fmla="*/ 114 w 180"/>
              <a:gd name="T31" fmla="*/ 170 h 172"/>
              <a:gd name="T32" fmla="*/ 59 w 180"/>
              <a:gd name="T33" fmla="*/ 129 h 172"/>
              <a:gd name="T34" fmla="*/ 31 w 180"/>
              <a:gd name="T35" fmla="*/ 114 h 172"/>
              <a:gd name="T36" fmla="*/ 10 w 180"/>
              <a:gd name="T37" fmla="*/ 109 h 172"/>
              <a:gd name="T38" fmla="*/ 0 w 180"/>
              <a:gd name="T39" fmla="*/ 83 h 172"/>
              <a:gd name="T40" fmla="*/ 35 w 180"/>
              <a:gd name="T41" fmla="*/ 62 h 172"/>
              <a:gd name="T42" fmla="*/ 38 w 180"/>
              <a:gd name="T43" fmla="*/ 37 h 172"/>
              <a:gd name="T44" fmla="*/ 35 w 180"/>
              <a:gd name="T45" fmla="*/ 22 h 172"/>
              <a:gd name="T46" fmla="*/ 43 w 180"/>
              <a:gd name="T47" fmla="*/ 17 h 172"/>
              <a:gd name="T48" fmla="*/ 50 w 180"/>
              <a:gd name="T49" fmla="*/ 4 h 172"/>
              <a:gd name="T50" fmla="*/ 57 w 180"/>
              <a:gd name="T51" fmla="*/ 0 h 172"/>
              <a:gd name="T52" fmla="*/ 78 w 180"/>
              <a:gd name="T53" fmla="*/ 3 h 172"/>
              <a:gd name="T54" fmla="*/ 84 w 180"/>
              <a:gd name="T55" fmla="*/ 8 h 172"/>
              <a:gd name="T56" fmla="*/ 92 w 180"/>
              <a:gd name="T57" fmla="*/ 5 h 172"/>
              <a:gd name="T58" fmla="*/ 107 w 180"/>
              <a:gd name="T59" fmla="*/ 2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172">
                <a:moveTo>
                  <a:pt x="107" y="29"/>
                </a:moveTo>
                <a:lnTo>
                  <a:pt x="119" y="36"/>
                </a:lnTo>
                <a:lnTo>
                  <a:pt x="122" y="48"/>
                </a:lnTo>
                <a:lnTo>
                  <a:pt x="115" y="55"/>
                </a:lnTo>
                <a:lnTo>
                  <a:pt x="113" y="71"/>
                </a:lnTo>
                <a:lnTo>
                  <a:pt x="128" y="91"/>
                </a:lnTo>
                <a:lnTo>
                  <a:pt x="151" y="102"/>
                </a:lnTo>
                <a:lnTo>
                  <a:pt x="162" y="118"/>
                </a:lnTo>
                <a:lnTo>
                  <a:pt x="161" y="133"/>
                </a:lnTo>
                <a:lnTo>
                  <a:pt x="167" y="133"/>
                </a:lnTo>
                <a:lnTo>
                  <a:pt x="169" y="144"/>
                </a:lnTo>
                <a:lnTo>
                  <a:pt x="180" y="155"/>
                </a:lnTo>
                <a:lnTo>
                  <a:pt x="169" y="154"/>
                </a:lnTo>
                <a:lnTo>
                  <a:pt x="157" y="152"/>
                </a:lnTo>
                <a:lnTo>
                  <a:pt x="147" y="172"/>
                </a:lnTo>
                <a:lnTo>
                  <a:pt x="114" y="170"/>
                </a:lnTo>
                <a:lnTo>
                  <a:pt x="59" y="129"/>
                </a:lnTo>
                <a:lnTo>
                  <a:pt x="31" y="114"/>
                </a:lnTo>
                <a:lnTo>
                  <a:pt x="10" y="109"/>
                </a:lnTo>
                <a:lnTo>
                  <a:pt x="0" y="83"/>
                </a:lnTo>
                <a:lnTo>
                  <a:pt x="35" y="62"/>
                </a:lnTo>
                <a:lnTo>
                  <a:pt x="38" y="37"/>
                </a:lnTo>
                <a:lnTo>
                  <a:pt x="35" y="22"/>
                </a:lnTo>
                <a:lnTo>
                  <a:pt x="43" y="17"/>
                </a:lnTo>
                <a:lnTo>
                  <a:pt x="50" y="4"/>
                </a:lnTo>
                <a:lnTo>
                  <a:pt x="57" y="0"/>
                </a:lnTo>
                <a:lnTo>
                  <a:pt x="78" y="3"/>
                </a:lnTo>
                <a:lnTo>
                  <a:pt x="84" y="8"/>
                </a:lnTo>
                <a:lnTo>
                  <a:pt x="92" y="5"/>
                </a:lnTo>
                <a:lnTo>
                  <a:pt x="107" y="2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99" name="Freeform 91">
            <a:extLst>
              <a:ext uri="{FF2B5EF4-FFF2-40B4-BE49-F238E27FC236}">
                <a16:creationId xmlns:a16="http://schemas.microsoft.com/office/drawing/2014/main" id="{E28DBB49-C9D9-BE3E-3BC8-876AC955401A}"/>
              </a:ext>
            </a:extLst>
          </p:cNvPr>
          <p:cNvSpPr>
            <a:spLocks/>
          </p:cNvSpPr>
          <p:nvPr/>
        </p:nvSpPr>
        <p:spPr bwMode="auto">
          <a:xfrm>
            <a:off x="3218589" y="2312033"/>
            <a:ext cx="176213" cy="66675"/>
          </a:xfrm>
          <a:custGeom>
            <a:avLst/>
            <a:gdLst>
              <a:gd name="T0" fmla="*/ 138 w 148"/>
              <a:gd name="T1" fmla="*/ 1 h 56"/>
              <a:gd name="T2" fmla="*/ 133 w 148"/>
              <a:gd name="T3" fmla="*/ 13 h 56"/>
              <a:gd name="T4" fmla="*/ 148 w 148"/>
              <a:gd name="T5" fmla="*/ 25 h 56"/>
              <a:gd name="T6" fmla="*/ 128 w 148"/>
              <a:gd name="T7" fmla="*/ 39 h 56"/>
              <a:gd name="T8" fmla="*/ 85 w 148"/>
              <a:gd name="T9" fmla="*/ 52 h 56"/>
              <a:gd name="T10" fmla="*/ 73 w 148"/>
              <a:gd name="T11" fmla="*/ 56 h 56"/>
              <a:gd name="T12" fmla="*/ 54 w 148"/>
              <a:gd name="T13" fmla="*/ 53 h 56"/>
              <a:gd name="T14" fmla="*/ 16 w 148"/>
              <a:gd name="T15" fmla="*/ 47 h 56"/>
              <a:gd name="T16" fmla="*/ 31 w 148"/>
              <a:gd name="T17" fmla="*/ 39 h 56"/>
              <a:gd name="T18" fmla="*/ 2 w 148"/>
              <a:gd name="T19" fmla="*/ 30 h 56"/>
              <a:gd name="T20" fmla="*/ 28 w 148"/>
              <a:gd name="T21" fmla="*/ 26 h 56"/>
              <a:gd name="T22" fmla="*/ 28 w 148"/>
              <a:gd name="T23" fmla="*/ 21 h 56"/>
              <a:gd name="T24" fmla="*/ 0 w 148"/>
              <a:gd name="T25" fmla="*/ 17 h 56"/>
              <a:gd name="T26" fmla="*/ 12 w 148"/>
              <a:gd name="T27" fmla="*/ 5 h 56"/>
              <a:gd name="T28" fmla="*/ 33 w 148"/>
              <a:gd name="T29" fmla="*/ 2 h 56"/>
              <a:gd name="T30" fmla="*/ 52 w 148"/>
              <a:gd name="T31" fmla="*/ 14 h 56"/>
              <a:gd name="T32" fmla="*/ 75 w 148"/>
              <a:gd name="T33" fmla="*/ 4 h 56"/>
              <a:gd name="T34" fmla="*/ 91 w 148"/>
              <a:gd name="T35" fmla="*/ 9 h 56"/>
              <a:gd name="T36" fmla="*/ 115 w 148"/>
              <a:gd name="T37" fmla="*/ 0 h 56"/>
              <a:gd name="T38" fmla="*/ 138 w 148"/>
              <a:gd name="T3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8" h="56">
                <a:moveTo>
                  <a:pt x="138" y="1"/>
                </a:moveTo>
                <a:lnTo>
                  <a:pt x="133" y="13"/>
                </a:lnTo>
                <a:lnTo>
                  <a:pt x="148" y="25"/>
                </a:lnTo>
                <a:lnTo>
                  <a:pt x="128" y="39"/>
                </a:lnTo>
                <a:lnTo>
                  <a:pt x="85" y="52"/>
                </a:lnTo>
                <a:lnTo>
                  <a:pt x="73" y="56"/>
                </a:lnTo>
                <a:lnTo>
                  <a:pt x="54" y="53"/>
                </a:lnTo>
                <a:lnTo>
                  <a:pt x="16" y="47"/>
                </a:lnTo>
                <a:lnTo>
                  <a:pt x="31" y="39"/>
                </a:lnTo>
                <a:lnTo>
                  <a:pt x="2" y="30"/>
                </a:lnTo>
                <a:lnTo>
                  <a:pt x="28" y="26"/>
                </a:lnTo>
                <a:lnTo>
                  <a:pt x="28" y="21"/>
                </a:lnTo>
                <a:lnTo>
                  <a:pt x="0" y="17"/>
                </a:lnTo>
                <a:lnTo>
                  <a:pt x="12" y="5"/>
                </a:lnTo>
                <a:lnTo>
                  <a:pt x="33" y="2"/>
                </a:lnTo>
                <a:lnTo>
                  <a:pt x="52" y="14"/>
                </a:lnTo>
                <a:lnTo>
                  <a:pt x="75" y="4"/>
                </a:lnTo>
                <a:lnTo>
                  <a:pt x="91" y="9"/>
                </a:lnTo>
                <a:lnTo>
                  <a:pt x="115" y="0"/>
                </a:lnTo>
                <a:lnTo>
                  <a:pt x="138" y="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0" name="Freeform 92">
            <a:extLst>
              <a:ext uri="{FF2B5EF4-FFF2-40B4-BE49-F238E27FC236}">
                <a16:creationId xmlns:a16="http://schemas.microsoft.com/office/drawing/2014/main" id="{2DEF2F38-4337-A21A-C12D-F0FEDC223643}"/>
              </a:ext>
            </a:extLst>
          </p:cNvPr>
          <p:cNvSpPr>
            <a:spLocks/>
          </p:cNvSpPr>
          <p:nvPr/>
        </p:nvSpPr>
        <p:spPr bwMode="auto">
          <a:xfrm>
            <a:off x="4335395" y="3101418"/>
            <a:ext cx="28575" cy="94060"/>
          </a:xfrm>
          <a:custGeom>
            <a:avLst/>
            <a:gdLst>
              <a:gd name="T0" fmla="*/ 23 w 24"/>
              <a:gd name="T1" fmla="*/ 12 h 79"/>
              <a:gd name="T2" fmla="*/ 20 w 24"/>
              <a:gd name="T3" fmla="*/ 19 h 79"/>
              <a:gd name="T4" fmla="*/ 14 w 24"/>
              <a:gd name="T5" fmla="*/ 16 h 79"/>
              <a:gd name="T6" fmla="*/ 11 w 24"/>
              <a:gd name="T7" fmla="*/ 30 h 79"/>
              <a:gd name="T8" fmla="*/ 16 w 24"/>
              <a:gd name="T9" fmla="*/ 32 h 79"/>
              <a:gd name="T10" fmla="*/ 12 w 24"/>
              <a:gd name="T11" fmla="*/ 35 h 79"/>
              <a:gd name="T12" fmla="*/ 12 w 24"/>
              <a:gd name="T13" fmla="*/ 40 h 79"/>
              <a:gd name="T14" fmla="*/ 20 w 24"/>
              <a:gd name="T15" fmla="*/ 37 h 79"/>
              <a:gd name="T16" fmla="*/ 21 w 24"/>
              <a:gd name="T17" fmla="*/ 45 h 79"/>
              <a:gd name="T18" fmla="*/ 15 w 24"/>
              <a:gd name="T19" fmla="*/ 79 h 79"/>
              <a:gd name="T20" fmla="*/ 0 w 24"/>
              <a:gd name="T21" fmla="*/ 43 h 79"/>
              <a:gd name="T22" fmla="*/ 5 w 24"/>
              <a:gd name="T23" fmla="*/ 36 h 79"/>
              <a:gd name="T24" fmla="*/ 3 w 24"/>
              <a:gd name="T25" fmla="*/ 35 h 79"/>
              <a:gd name="T26" fmla="*/ 7 w 24"/>
              <a:gd name="T27" fmla="*/ 25 h 79"/>
              <a:gd name="T28" fmla="*/ 9 w 24"/>
              <a:gd name="T29" fmla="*/ 10 h 79"/>
              <a:gd name="T30" fmla="*/ 11 w 24"/>
              <a:gd name="T31" fmla="*/ 4 h 79"/>
              <a:gd name="T32" fmla="*/ 11 w 24"/>
              <a:gd name="T33" fmla="*/ 4 h 79"/>
              <a:gd name="T34" fmla="*/ 17 w 24"/>
              <a:gd name="T35" fmla="*/ 4 h 79"/>
              <a:gd name="T36" fmla="*/ 18 w 24"/>
              <a:gd name="T37" fmla="*/ 1 h 79"/>
              <a:gd name="T38" fmla="*/ 23 w 24"/>
              <a:gd name="T39" fmla="*/ 0 h 79"/>
              <a:gd name="T40" fmla="*/ 24 w 24"/>
              <a:gd name="T41" fmla="*/ 9 h 79"/>
              <a:gd name="T42" fmla="*/ 22 w 24"/>
              <a:gd name="T43" fmla="*/ 12 h 79"/>
              <a:gd name="T44" fmla="*/ 23 w 24"/>
              <a:gd name="T45" fmla="*/ 1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79">
                <a:moveTo>
                  <a:pt x="23" y="12"/>
                </a:moveTo>
                <a:lnTo>
                  <a:pt x="20" y="19"/>
                </a:lnTo>
                <a:lnTo>
                  <a:pt x="14" y="16"/>
                </a:lnTo>
                <a:lnTo>
                  <a:pt x="11" y="30"/>
                </a:lnTo>
                <a:lnTo>
                  <a:pt x="16" y="32"/>
                </a:lnTo>
                <a:lnTo>
                  <a:pt x="12" y="35"/>
                </a:lnTo>
                <a:lnTo>
                  <a:pt x="12" y="40"/>
                </a:lnTo>
                <a:lnTo>
                  <a:pt x="20" y="37"/>
                </a:lnTo>
                <a:lnTo>
                  <a:pt x="21" y="45"/>
                </a:lnTo>
                <a:lnTo>
                  <a:pt x="15" y="79"/>
                </a:lnTo>
                <a:lnTo>
                  <a:pt x="0" y="43"/>
                </a:lnTo>
                <a:lnTo>
                  <a:pt x="5" y="36"/>
                </a:lnTo>
                <a:lnTo>
                  <a:pt x="3" y="35"/>
                </a:lnTo>
                <a:lnTo>
                  <a:pt x="7" y="25"/>
                </a:lnTo>
                <a:lnTo>
                  <a:pt x="9" y="10"/>
                </a:lnTo>
                <a:lnTo>
                  <a:pt x="11" y="4"/>
                </a:lnTo>
                <a:lnTo>
                  <a:pt x="11" y="4"/>
                </a:lnTo>
                <a:lnTo>
                  <a:pt x="17" y="4"/>
                </a:lnTo>
                <a:lnTo>
                  <a:pt x="18" y="1"/>
                </a:lnTo>
                <a:lnTo>
                  <a:pt x="23" y="0"/>
                </a:lnTo>
                <a:lnTo>
                  <a:pt x="24" y="9"/>
                </a:lnTo>
                <a:lnTo>
                  <a:pt x="22" y="12"/>
                </a:lnTo>
                <a:lnTo>
                  <a:pt x="23" y="1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1" name="Freeform 93">
            <a:extLst>
              <a:ext uri="{FF2B5EF4-FFF2-40B4-BE49-F238E27FC236}">
                <a16:creationId xmlns:a16="http://schemas.microsoft.com/office/drawing/2014/main" id="{9874F43C-1502-4972-0D66-78B51C891584}"/>
              </a:ext>
            </a:extLst>
          </p:cNvPr>
          <p:cNvSpPr>
            <a:spLocks/>
          </p:cNvSpPr>
          <p:nvPr/>
        </p:nvSpPr>
        <p:spPr bwMode="auto">
          <a:xfrm>
            <a:off x="3873433" y="2979974"/>
            <a:ext cx="61913" cy="39291"/>
          </a:xfrm>
          <a:custGeom>
            <a:avLst/>
            <a:gdLst>
              <a:gd name="T0" fmla="*/ 52 w 52"/>
              <a:gd name="T1" fmla="*/ 0 h 33"/>
              <a:gd name="T2" fmla="*/ 47 w 52"/>
              <a:gd name="T3" fmla="*/ 16 h 33"/>
              <a:gd name="T4" fmla="*/ 50 w 52"/>
              <a:gd name="T5" fmla="*/ 23 h 33"/>
              <a:gd name="T6" fmla="*/ 47 w 52"/>
              <a:gd name="T7" fmla="*/ 33 h 33"/>
              <a:gd name="T8" fmla="*/ 33 w 52"/>
              <a:gd name="T9" fmla="*/ 25 h 33"/>
              <a:gd name="T10" fmla="*/ 24 w 52"/>
              <a:gd name="T11" fmla="*/ 23 h 33"/>
              <a:gd name="T12" fmla="*/ 0 w 52"/>
              <a:gd name="T13" fmla="*/ 13 h 33"/>
              <a:gd name="T14" fmla="*/ 2 w 52"/>
              <a:gd name="T15" fmla="*/ 2 h 33"/>
              <a:gd name="T16" fmla="*/ 22 w 52"/>
              <a:gd name="T17" fmla="*/ 4 h 33"/>
              <a:gd name="T18" fmla="*/ 39 w 52"/>
              <a:gd name="T19" fmla="*/ 2 h 33"/>
              <a:gd name="T20" fmla="*/ 52 w 5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" h="33">
                <a:moveTo>
                  <a:pt x="52" y="0"/>
                </a:moveTo>
                <a:lnTo>
                  <a:pt x="47" y="16"/>
                </a:lnTo>
                <a:lnTo>
                  <a:pt x="50" y="23"/>
                </a:lnTo>
                <a:lnTo>
                  <a:pt x="47" y="33"/>
                </a:lnTo>
                <a:lnTo>
                  <a:pt x="33" y="25"/>
                </a:lnTo>
                <a:lnTo>
                  <a:pt x="24" y="23"/>
                </a:lnTo>
                <a:lnTo>
                  <a:pt x="0" y="13"/>
                </a:lnTo>
                <a:lnTo>
                  <a:pt x="2" y="2"/>
                </a:lnTo>
                <a:lnTo>
                  <a:pt x="22" y="4"/>
                </a:lnTo>
                <a:lnTo>
                  <a:pt x="39" y="2"/>
                </a:lnTo>
                <a:lnTo>
                  <a:pt x="5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2" name="Freeform 94">
            <a:extLst>
              <a:ext uri="{FF2B5EF4-FFF2-40B4-BE49-F238E27FC236}">
                <a16:creationId xmlns:a16="http://schemas.microsoft.com/office/drawing/2014/main" id="{93C9AFAA-1011-4BDD-DDF0-BAD6166329AF}"/>
              </a:ext>
            </a:extLst>
          </p:cNvPr>
          <p:cNvSpPr>
            <a:spLocks/>
          </p:cNvSpPr>
          <p:nvPr/>
        </p:nvSpPr>
        <p:spPr bwMode="auto">
          <a:xfrm>
            <a:off x="3784136" y="2906155"/>
            <a:ext cx="33338" cy="57150"/>
          </a:xfrm>
          <a:custGeom>
            <a:avLst/>
            <a:gdLst>
              <a:gd name="T0" fmla="*/ 17 w 28"/>
              <a:gd name="T1" fmla="*/ 0 h 48"/>
              <a:gd name="T2" fmla="*/ 28 w 28"/>
              <a:gd name="T3" fmla="*/ 15 h 48"/>
              <a:gd name="T4" fmla="*/ 27 w 28"/>
              <a:gd name="T5" fmla="*/ 42 h 48"/>
              <a:gd name="T6" fmla="*/ 19 w 28"/>
              <a:gd name="T7" fmla="*/ 41 h 48"/>
              <a:gd name="T8" fmla="*/ 12 w 28"/>
              <a:gd name="T9" fmla="*/ 48 h 48"/>
              <a:gd name="T10" fmla="*/ 6 w 28"/>
              <a:gd name="T11" fmla="*/ 43 h 48"/>
              <a:gd name="T12" fmla="*/ 4 w 28"/>
              <a:gd name="T13" fmla="*/ 18 h 48"/>
              <a:gd name="T14" fmla="*/ 0 w 28"/>
              <a:gd name="T15" fmla="*/ 6 h 48"/>
              <a:gd name="T16" fmla="*/ 9 w 28"/>
              <a:gd name="T17" fmla="*/ 7 h 48"/>
              <a:gd name="T18" fmla="*/ 17 w 28"/>
              <a:gd name="T1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48">
                <a:moveTo>
                  <a:pt x="17" y="0"/>
                </a:moveTo>
                <a:lnTo>
                  <a:pt x="28" y="15"/>
                </a:lnTo>
                <a:lnTo>
                  <a:pt x="27" y="42"/>
                </a:lnTo>
                <a:lnTo>
                  <a:pt x="19" y="41"/>
                </a:lnTo>
                <a:lnTo>
                  <a:pt x="12" y="48"/>
                </a:lnTo>
                <a:lnTo>
                  <a:pt x="6" y="43"/>
                </a:lnTo>
                <a:lnTo>
                  <a:pt x="4" y="18"/>
                </a:lnTo>
                <a:lnTo>
                  <a:pt x="0" y="6"/>
                </a:lnTo>
                <a:lnTo>
                  <a:pt x="9" y="7"/>
                </a:lnTo>
                <a:lnTo>
                  <a:pt x="17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3" name="Freeform 95">
            <a:extLst>
              <a:ext uri="{FF2B5EF4-FFF2-40B4-BE49-F238E27FC236}">
                <a16:creationId xmlns:a16="http://schemas.microsoft.com/office/drawing/2014/main" id="{0B0F394F-B129-54DA-0B96-0AF457B9C178}"/>
              </a:ext>
            </a:extLst>
          </p:cNvPr>
          <p:cNvSpPr>
            <a:spLocks/>
          </p:cNvSpPr>
          <p:nvPr/>
        </p:nvSpPr>
        <p:spPr bwMode="auto">
          <a:xfrm>
            <a:off x="3753180" y="2763280"/>
            <a:ext cx="239316" cy="223838"/>
          </a:xfrm>
          <a:custGeom>
            <a:avLst/>
            <a:gdLst>
              <a:gd name="T0" fmla="*/ 114 w 201"/>
              <a:gd name="T1" fmla="*/ 12 h 188"/>
              <a:gd name="T2" fmla="*/ 117 w 201"/>
              <a:gd name="T3" fmla="*/ 31 h 188"/>
              <a:gd name="T4" fmla="*/ 91 w 201"/>
              <a:gd name="T5" fmla="*/ 35 h 188"/>
              <a:gd name="T6" fmla="*/ 91 w 201"/>
              <a:gd name="T7" fmla="*/ 51 h 188"/>
              <a:gd name="T8" fmla="*/ 113 w 201"/>
              <a:gd name="T9" fmla="*/ 72 h 188"/>
              <a:gd name="T10" fmla="*/ 142 w 201"/>
              <a:gd name="T11" fmla="*/ 105 h 188"/>
              <a:gd name="T12" fmla="*/ 160 w 201"/>
              <a:gd name="T13" fmla="*/ 110 h 188"/>
              <a:gd name="T14" fmla="*/ 171 w 201"/>
              <a:gd name="T15" fmla="*/ 121 h 188"/>
              <a:gd name="T16" fmla="*/ 199 w 201"/>
              <a:gd name="T17" fmla="*/ 138 h 188"/>
              <a:gd name="T18" fmla="*/ 198 w 201"/>
              <a:gd name="T19" fmla="*/ 149 h 188"/>
              <a:gd name="T20" fmla="*/ 173 w 201"/>
              <a:gd name="T21" fmla="*/ 136 h 188"/>
              <a:gd name="T22" fmla="*/ 180 w 201"/>
              <a:gd name="T23" fmla="*/ 157 h 188"/>
              <a:gd name="T24" fmla="*/ 172 w 201"/>
              <a:gd name="T25" fmla="*/ 169 h 188"/>
              <a:gd name="T26" fmla="*/ 156 w 201"/>
              <a:gd name="T27" fmla="*/ 188 h 188"/>
              <a:gd name="T28" fmla="*/ 159 w 201"/>
              <a:gd name="T29" fmla="*/ 171 h 188"/>
              <a:gd name="T30" fmla="*/ 155 w 201"/>
              <a:gd name="T31" fmla="*/ 155 h 188"/>
              <a:gd name="T32" fmla="*/ 142 w 201"/>
              <a:gd name="T33" fmla="*/ 142 h 188"/>
              <a:gd name="T34" fmla="*/ 125 w 201"/>
              <a:gd name="T35" fmla="*/ 129 h 188"/>
              <a:gd name="T36" fmla="*/ 105 w 201"/>
              <a:gd name="T37" fmla="*/ 120 h 188"/>
              <a:gd name="T38" fmla="*/ 76 w 201"/>
              <a:gd name="T39" fmla="*/ 97 h 188"/>
              <a:gd name="T40" fmla="*/ 58 w 201"/>
              <a:gd name="T41" fmla="*/ 65 h 188"/>
              <a:gd name="T42" fmla="*/ 35 w 201"/>
              <a:gd name="T43" fmla="*/ 56 h 188"/>
              <a:gd name="T44" fmla="*/ 19 w 201"/>
              <a:gd name="T45" fmla="*/ 68 h 188"/>
              <a:gd name="T46" fmla="*/ 13 w 201"/>
              <a:gd name="T47" fmla="*/ 61 h 188"/>
              <a:gd name="T48" fmla="*/ 0 w 201"/>
              <a:gd name="T49" fmla="*/ 42 h 188"/>
              <a:gd name="T50" fmla="*/ 0 w 201"/>
              <a:gd name="T51" fmla="*/ 28 h 188"/>
              <a:gd name="T52" fmla="*/ 8 w 201"/>
              <a:gd name="T53" fmla="*/ 27 h 188"/>
              <a:gd name="T54" fmla="*/ 25 w 201"/>
              <a:gd name="T55" fmla="*/ 19 h 188"/>
              <a:gd name="T56" fmla="*/ 35 w 201"/>
              <a:gd name="T57" fmla="*/ 22 h 188"/>
              <a:gd name="T58" fmla="*/ 51 w 201"/>
              <a:gd name="T59" fmla="*/ 16 h 188"/>
              <a:gd name="T60" fmla="*/ 58 w 201"/>
              <a:gd name="T61" fmla="*/ 4 h 188"/>
              <a:gd name="T62" fmla="*/ 70 w 201"/>
              <a:gd name="T63" fmla="*/ 3 h 188"/>
              <a:gd name="T64" fmla="*/ 90 w 201"/>
              <a:gd name="T65" fmla="*/ 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188">
                <a:moveTo>
                  <a:pt x="90" y="7"/>
                </a:moveTo>
                <a:lnTo>
                  <a:pt x="114" y="12"/>
                </a:lnTo>
                <a:lnTo>
                  <a:pt x="113" y="22"/>
                </a:lnTo>
                <a:lnTo>
                  <a:pt x="117" y="31"/>
                </a:lnTo>
                <a:lnTo>
                  <a:pt x="104" y="28"/>
                </a:lnTo>
                <a:lnTo>
                  <a:pt x="91" y="35"/>
                </a:lnTo>
                <a:lnTo>
                  <a:pt x="93" y="45"/>
                </a:lnTo>
                <a:lnTo>
                  <a:pt x="91" y="51"/>
                </a:lnTo>
                <a:lnTo>
                  <a:pt x="97" y="61"/>
                </a:lnTo>
                <a:lnTo>
                  <a:pt x="113" y="72"/>
                </a:lnTo>
                <a:lnTo>
                  <a:pt x="122" y="89"/>
                </a:lnTo>
                <a:lnTo>
                  <a:pt x="142" y="105"/>
                </a:lnTo>
                <a:lnTo>
                  <a:pt x="155" y="105"/>
                </a:lnTo>
                <a:lnTo>
                  <a:pt x="160" y="110"/>
                </a:lnTo>
                <a:lnTo>
                  <a:pt x="155" y="114"/>
                </a:lnTo>
                <a:lnTo>
                  <a:pt x="171" y="121"/>
                </a:lnTo>
                <a:lnTo>
                  <a:pt x="183" y="127"/>
                </a:lnTo>
                <a:lnTo>
                  <a:pt x="199" y="138"/>
                </a:lnTo>
                <a:lnTo>
                  <a:pt x="201" y="142"/>
                </a:lnTo>
                <a:lnTo>
                  <a:pt x="198" y="149"/>
                </a:lnTo>
                <a:lnTo>
                  <a:pt x="188" y="140"/>
                </a:lnTo>
                <a:lnTo>
                  <a:pt x="173" y="136"/>
                </a:lnTo>
                <a:lnTo>
                  <a:pt x="167" y="150"/>
                </a:lnTo>
                <a:lnTo>
                  <a:pt x="180" y="157"/>
                </a:lnTo>
                <a:lnTo>
                  <a:pt x="179" y="168"/>
                </a:lnTo>
                <a:lnTo>
                  <a:pt x="172" y="169"/>
                </a:lnTo>
                <a:lnTo>
                  <a:pt x="163" y="187"/>
                </a:lnTo>
                <a:lnTo>
                  <a:pt x="156" y="188"/>
                </a:lnTo>
                <a:lnTo>
                  <a:pt x="156" y="182"/>
                </a:lnTo>
                <a:lnTo>
                  <a:pt x="159" y="171"/>
                </a:lnTo>
                <a:lnTo>
                  <a:pt x="162" y="167"/>
                </a:lnTo>
                <a:lnTo>
                  <a:pt x="155" y="155"/>
                </a:lnTo>
                <a:lnTo>
                  <a:pt x="149" y="144"/>
                </a:lnTo>
                <a:lnTo>
                  <a:pt x="142" y="142"/>
                </a:lnTo>
                <a:lnTo>
                  <a:pt x="136" y="133"/>
                </a:lnTo>
                <a:lnTo>
                  <a:pt x="125" y="129"/>
                </a:lnTo>
                <a:lnTo>
                  <a:pt x="118" y="121"/>
                </a:lnTo>
                <a:lnTo>
                  <a:pt x="105" y="120"/>
                </a:lnTo>
                <a:lnTo>
                  <a:pt x="91" y="110"/>
                </a:lnTo>
                <a:lnTo>
                  <a:pt x="76" y="97"/>
                </a:lnTo>
                <a:lnTo>
                  <a:pt x="64" y="85"/>
                </a:lnTo>
                <a:lnTo>
                  <a:pt x="58" y="65"/>
                </a:lnTo>
                <a:lnTo>
                  <a:pt x="49" y="63"/>
                </a:lnTo>
                <a:lnTo>
                  <a:pt x="35" y="56"/>
                </a:lnTo>
                <a:lnTo>
                  <a:pt x="28" y="58"/>
                </a:lnTo>
                <a:lnTo>
                  <a:pt x="19" y="68"/>
                </a:lnTo>
                <a:lnTo>
                  <a:pt x="12" y="69"/>
                </a:lnTo>
                <a:lnTo>
                  <a:pt x="13" y="61"/>
                </a:lnTo>
                <a:lnTo>
                  <a:pt x="4" y="58"/>
                </a:lnTo>
                <a:lnTo>
                  <a:pt x="0" y="42"/>
                </a:lnTo>
                <a:lnTo>
                  <a:pt x="5" y="36"/>
                </a:lnTo>
                <a:lnTo>
                  <a:pt x="0" y="28"/>
                </a:lnTo>
                <a:lnTo>
                  <a:pt x="0" y="23"/>
                </a:lnTo>
                <a:lnTo>
                  <a:pt x="8" y="27"/>
                </a:lnTo>
                <a:lnTo>
                  <a:pt x="16" y="26"/>
                </a:lnTo>
                <a:lnTo>
                  <a:pt x="25" y="19"/>
                </a:lnTo>
                <a:lnTo>
                  <a:pt x="27" y="22"/>
                </a:lnTo>
                <a:lnTo>
                  <a:pt x="35" y="22"/>
                </a:lnTo>
                <a:lnTo>
                  <a:pt x="38" y="13"/>
                </a:lnTo>
                <a:lnTo>
                  <a:pt x="51" y="16"/>
                </a:lnTo>
                <a:lnTo>
                  <a:pt x="58" y="12"/>
                </a:lnTo>
                <a:lnTo>
                  <a:pt x="58" y="4"/>
                </a:lnTo>
                <a:lnTo>
                  <a:pt x="68" y="7"/>
                </a:lnTo>
                <a:lnTo>
                  <a:pt x="70" y="3"/>
                </a:lnTo>
                <a:lnTo>
                  <a:pt x="86" y="0"/>
                </a:lnTo>
                <a:lnTo>
                  <a:pt x="90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4" name="Freeform 96">
            <a:extLst>
              <a:ext uri="{FF2B5EF4-FFF2-40B4-BE49-F238E27FC236}">
                <a16:creationId xmlns:a16="http://schemas.microsoft.com/office/drawing/2014/main" id="{0D4FBF58-BF1A-7B01-B4F6-50BB845A693A}"/>
              </a:ext>
            </a:extLst>
          </p:cNvPr>
          <p:cNvSpPr>
            <a:spLocks/>
          </p:cNvSpPr>
          <p:nvPr/>
        </p:nvSpPr>
        <p:spPr bwMode="auto">
          <a:xfrm>
            <a:off x="1931524" y="3466940"/>
            <a:ext cx="45244" cy="20241"/>
          </a:xfrm>
          <a:custGeom>
            <a:avLst/>
            <a:gdLst>
              <a:gd name="T0" fmla="*/ 14 w 38"/>
              <a:gd name="T1" fmla="*/ 0 h 17"/>
              <a:gd name="T2" fmla="*/ 26 w 38"/>
              <a:gd name="T3" fmla="*/ 2 h 17"/>
              <a:gd name="T4" fmla="*/ 35 w 38"/>
              <a:gd name="T5" fmla="*/ 7 h 17"/>
              <a:gd name="T6" fmla="*/ 38 w 38"/>
              <a:gd name="T7" fmla="*/ 13 h 17"/>
              <a:gd name="T8" fmla="*/ 25 w 38"/>
              <a:gd name="T9" fmla="*/ 13 h 17"/>
              <a:gd name="T10" fmla="*/ 19 w 38"/>
              <a:gd name="T11" fmla="*/ 17 h 17"/>
              <a:gd name="T12" fmla="*/ 9 w 38"/>
              <a:gd name="T13" fmla="*/ 13 h 17"/>
              <a:gd name="T14" fmla="*/ 0 w 38"/>
              <a:gd name="T15" fmla="*/ 6 h 17"/>
              <a:gd name="T16" fmla="*/ 2 w 38"/>
              <a:gd name="T17" fmla="*/ 1 h 17"/>
              <a:gd name="T18" fmla="*/ 10 w 38"/>
              <a:gd name="T19" fmla="*/ 0 h 17"/>
              <a:gd name="T20" fmla="*/ 14 w 38"/>
              <a:gd name="T2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17">
                <a:moveTo>
                  <a:pt x="14" y="0"/>
                </a:moveTo>
                <a:lnTo>
                  <a:pt x="26" y="2"/>
                </a:lnTo>
                <a:lnTo>
                  <a:pt x="35" y="7"/>
                </a:lnTo>
                <a:lnTo>
                  <a:pt x="38" y="13"/>
                </a:lnTo>
                <a:lnTo>
                  <a:pt x="25" y="13"/>
                </a:lnTo>
                <a:lnTo>
                  <a:pt x="19" y="17"/>
                </a:lnTo>
                <a:lnTo>
                  <a:pt x="9" y="13"/>
                </a:lnTo>
                <a:lnTo>
                  <a:pt x="0" y="6"/>
                </a:lnTo>
                <a:lnTo>
                  <a:pt x="2" y="1"/>
                </a:lnTo>
                <a:lnTo>
                  <a:pt x="10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5" name="Freeform 97">
            <a:extLst>
              <a:ext uri="{FF2B5EF4-FFF2-40B4-BE49-F238E27FC236}">
                <a16:creationId xmlns:a16="http://schemas.microsoft.com/office/drawing/2014/main" id="{030A17E5-1A52-B75A-5CB3-4AB2F269A8DE}"/>
              </a:ext>
            </a:extLst>
          </p:cNvPr>
          <p:cNvSpPr>
            <a:spLocks/>
          </p:cNvSpPr>
          <p:nvPr/>
        </p:nvSpPr>
        <p:spPr bwMode="auto">
          <a:xfrm>
            <a:off x="4353255" y="3099036"/>
            <a:ext cx="83344" cy="103585"/>
          </a:xfrm>
          <a:custGeom>
            <a:avLst/>
            <a:gdLst>
              <a:gd name="T0" fmla="*/ 5 w 70"/>
              <a:gd name="T1" fmla="*/ 21 h 87"/>
              <a:gd name="T2" fmla="*/ 8 w 70"/>
              <a:gd name="T3" fmla="*/ 14 h 87"/>
              <a:gd name="T4" fmla="*/ 28 w 70"/>
              <a:gd name="T5" fmla="*/ 22 h 87"/>
              <a:gd name="T6" fmla="*/ 60 w 70"/>
              <a:gd name="T7" fmla="*/ 0 h 87"/>
              <a:gd name="T8" fmla="*/ 70 w 70"/>
              <a:gd name="T9" fmla="*/ 26 h 87"/>
              <a:gd name="T10" fmla="*/ 67 w 70"/>
              <a:gd name="T11" fmla="*/ 29 h 87"/>
              <a:gd name="T12" fmla="*/ 33 w 70"/>
              <a:gd name="T13" fmla="*/ 39 h 87"/>
              <a:gd name="T14" fmla="*/ 52 w 70"/>
              <a:gd name="T15" fmla="*/ 60 h 87"/>
              <a:gd name="T16" fmla="*/ 47 w 70"/>
              <a:gd name="T17" fmla="*/ 63 h 87"/>
              <a:gd name="T18" fmla="*/ 45 w 70"/>
              <a:gd name="T19" fmla="*/ 70 h 87"/>
              <a:gd name="T20" fmla="*/ 32 w 70"/>
              <a:gd name="T21" fmla="*/ 73 h 87"/>
              <a:gd name="T22" fmla="*/ 28 w 70"/>
              <a:gd name="T23" fmla="*/ 81 h 87"/>
              <a:gd name="T24" fmla="*/ 21 w 70"/>
              <a:gd name="T25" fmla="*/ 87 h 87"/>
              <a:gd name="T26" fmla="*/ 1 w 70"/>
              <a:gd name="T27" fmla="*/ 84 h 87"/>
              <a:gd name="T28" fmla="*/ 0 w 70"/>
              <a:gd name="T29" fmla="*/ 81 h 87"/>
              <a:gd name="T30" fmla="*/ 6 w 70"/>
              <a:gd name="T31" fmla="*/ 47 h 87"/>
              <a:gd name="T32" fmla="*/ 5 w 70"/>
              <a:gd name="T33" fmla="*/ 39 h 87"/>
              <a:gd name="T34" fmla="*/ 7 w 70"/>
              <a:gd name="T35" fmla="*/ 33 h 87"/>
              <a:gd name="T36" fmla="*/ 5 w 70"/>
              <a:gd name="T37" fmla="*/ 2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0" h="87">
                <a:moveTo>
                  <a:pt x="5" y="21"/>
                </a:moveTo>
                <a:lnTo>
                  <a:pt x="8" y="14"/>
                </a:lnTo>
                <a:lnTo>
                  <a:pt x="28" y="22"/>
                </a:lnTo>
                <a:lnTo>
                  <a:pt x="60" y="0"/>
                </a:lnTo>
                <a:lnTo>
                  <a:pt x="70" y="26"/>
                </a:lnTo>
                <a:lnTo>
                  <a:pt x="67" y="29"/>
                </a:lnTo>
                <a:lnTo>
                  <a:pt x="33" y="39"/>
                </a:lnTo>
                <a:lnTo>
                  <a:pt x="52" y="60"/>
                </a:lnTo>
                <a:lnTo>
                  <a:pt x="47" y="63"/>
                </a:lnTo>
                <a:lnTo>
                  <a:pt x="45" y="70"/>
                </a:lnTo>
                <a:lnTo>
                  <a:pt x="32" y="73"/>
                </a:lnTo>
                <a:lnTo>
                  <a:pt x="28" y="81"/>
                </a:lnTo>
                <a:lnTo>
                  <a:pt x="21" y="87"/>
                </a:lnTo>
                <a:lnTo>
                  <a:pt x="1" y="84"/>
                </a:lnTo>
                <a:lnTo>
                  <a:pt x="0" y="81"/>
                </a:lnTo>
                <a:lnTo>
                  <a:pt x="6" y="47"/>
                </a:lnTo>
                <a:lnTo>
                  <a:pt x="5" y="39"/>
                </a:lnTo>
                <a:lnTo>
                  <a:pt x="7" y="33"/>
                </a:lnTo>
                <a:lnTo>
                  <a:pt x="5" y="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6" name="Freeform 98">
            <a:extLst>
              <a:ext uri="{FF2B5EF4-FFF2-40B4-BE49-F238E27FC236}">
                <a16:creationId xmlns:a16="http://schemas.microsoft.com/office/drawing/2014/main" id="{C601526E-CF09-3CB3-B78F-64AA3E829FAF}"/>
              </a:ext>
            </a:extLst>
          </p:cNvPr>
          <p:cNvSpPr>
            <a:spLocks/>
          </p:cNvSpPr>
          <p:nvPr/>
        </p:nvSpPr>
        <p:spPr bwMode="auto">
          <a:xfrm>
            <a:off x="6363030" y="3075224"/>
            <a:ext cx="45244" cy="40481"/>
          </a:xfrm>
          <a:custGeom>
            <a:avLst/>
            <a:gdLst>
              <a:gd name="T0" fmla="*/ 33 w 38"/>
              <a:gd name="T1" fmla="*/ 4 h 34"/>
              <a:gd name="T2" fmla="*/ 38 w 38"/>
              <a:gd name="T3" fmla="*/ 11 h 34"/>
              <a:gd name="T4" fmla="*/ 34 w 38"/>
              <a:gd name="T5" fmla="*/ 24 h 34"/>
              <a:gd name="T6" fmla="*/ 24 w 38"/>
              <a:gd name="T7" fmla="*/ 17 h 34"/>
              <a:gd name="T8" fmla="*/ 17 w 38"/>
              <a:gd name="T9" fmla="*/ 22 h 34"/>
              <a:gd name="T10" fmla="*/ 17 w 38"/>
              <a:gd name="T11" fmla="*/ 34 h 34"/>
              <a:gd name="T12" fmla="*/ 4 w 38"/>
              <a:gd name="T13" fmla="*/ 28 h 34"/>
              <a:gd name="T14" fmla="*/ 0 w 38"/>
              <a:gd name="T15" fmla="*/ 18 h 34"/>
              <a:gd name="T16" fmla="*/ 4 w 38"/>
              <a:gd name="T17" fmla="*/ 6 h 34"/>
              <a:gd name="T18" fmla="*/ 15 w 38"/>
              <a:gd name="T19" fmla="*/ 8 h 34"/>
              <a:gd name="T20" fmla="*/ 19 w 38"/>
              <a:gd name="T21" fmla="*/ 0 h 34"/>
              <a:gd name="T22" fmla="*/ 33 w 38"/>
              <a:gd name="T23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34">
                <a:moveTo>
                  <a:pt x="33" y="4"/>
                </a:moveTo>
                <a:lnTo>
                  <a:pt x="38" y="11"/>
                </a:lnTo>
                <a:lnTo>
                  <a:pt x="34" y="24"/>
                </a:lnTo>
                <a:lnTo>
                  <a:pt x="24" y="17"/>
                </a:lnTo>
                <a:lnTo>
                  <a:pt x="17" y="22"/>
                </a:lnTo>
                <a:lnTo>
                  <a:pt x="17" y="34"/>
                </a:lnTo>
                <a:lnTo>
                  <a:pt x="4" y="28"/>
                </a:lnTo>
                <a:lnTo>
                  <a:pt x="0" y="18"/>
                </a:lnTo>
                <a:lnTo>
                  <a:pt x="4" y="6"/>
                </a:lnTo>
                <a:lnTo>
                  <a:pt x="15" y="8"/>
                </a:lnTo>
                <a:lnTo>
                  <a:pt x="19" y="0"/>
                </a:lnTo>
                <a:lnTo>
                  <a:pt x="33" y="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7" name="Freeform 99">
            <a:extLst>
              <a:ext uri="{FF2B5EF4-FFF2-40B4-BE49-F238E27FC236}">
                <a16:creationId xmlns:a16="http://schemas.microsoft.com/office/drawing/2014/main" id="{F61ECC4B-FC3C-036D-98A6-5A0D8FA80A98}"/>
              </a:ext>
            </a:extLst>
          </p:cNvPr>
          <p:cNvSpPr>
            <a:spLocks/>
          </p:cNvSpPr>
          <p:nvPr/>
        </p:nvSpPr>
        <p:spPr bwMode="auto">
          <a:xfrm>
            <a:off x="6303499" y="2902584"/>
            <a:ext cx="207169" cy="254794"/>
          </a:xfrm>
          <a:custGeom>
            <a:avLst/>
            <a:gdLst>
              <a:gd name="T0" fmla="*/ 164 w 174"/>
              <a:gd name="T1" fmla="*/ 87 h 214"/>
              <a:gd name="T2" fmla="*/ 166 w 174"/>
              <a:gd name="T3" fmla="*/ 104 h 214"/>
              <a:gd name="T4" fmla="*/ 174 w 174"/>
              <a:gd name="T5" fmla="*/ 114 h 214"/>
              <a:gd name="T6" fmla="*/ 171 w 174"/>
              <a:gd name="T7" fmla="*/ 129 h 214"/>
              <a:gd name="T8" fmla="*/ 154 w 174"/>
              <a:gd name="T9" fmla="*/ 139 h 214"/>
              <a:gd name="T10" fmla="*/ 124 w 174"/>
              <a:gd name="T11" fmla="*/ 140 h 214"/>
              <a:gd name="T12" fmla="*/ 109 w 174"/>
              <a:gd name="T13" fmla="*/ 163 h 214"/>
              <a:gd name="T14" fmla="*/ 94 w 174"/>
              <a:gd name="T15" fmla="*/ 155 h 214"/>
              <a:gd name="T16" fmla="*/ 87 w 174"/>
              <a:gd name="T17" fmla="*/ 140 h 214"/>
              <a:gd name="T18" fmla="*/ 59 w 174"/>
              <a:gd name="T19" fmla="*/ 145 h 214"/>
              <a:gd name="T20" fmla="*/ 42 w 174"/>
              <a:gd name="T21" fmla="*/ 154 h 214"/>
              <a:gd name="T22" fmla="*/ 22 w 174"/>
              <a:gd name="T23" fmla="*/ 155 h 214"/>
              <a:gd name="T24" fmla="*/ 46 w 174"/>
              <a:gd name="T25" fmla="*/ 170 h 214"/>
              <a:gd name="T26" fmla="*/ 48 w 174"/>
              <a:gd name="T27" fmla="*/ 205 h 214"/>
              <a:gd name="T28" fmla="*/ 40 w 174"/>
              <a:gd name="T29" fmla="*/ 214 h 214"/>
              <a:gd name="T30" fmla="*/ 28 w 174"/>
              <a:gd name="T31" fmla="*/ 206 h 214"/>
              <a:gd name="T32" fmla="*/ 26 w 174"/>
              <a:gd name="T33" fmla="*/ 187 h 214"/>
              <a:gd name="T34" fmla="*/ 12 w 174"/>
              <a:gd name="T35" fmla="*/ 181 h 214"/>
              <a:gd name="T36" fmla="*/ 0 w 174"/>
              <a:gd name="T37" fmla="*/ 167 h 214"/>
              <a:gd name="T38" fmla="*/ 14 w 174"/>
              <a:gd name="T39" fmla="*/ 160 h 214"/>
              <a:gd name="T40" fmla="*/ 17 w 174"/>
              <a:gd name="T41" fmla="*/ 148 h 214"/>
              <a:gd name="T42" fmla="*/ 30 w 174"/>
              <a:gd name="T43" fmla="*/ 137 h 214"/>
              <a:gd name="T44" fmla="*/ 37 w 174"/>
              <a:gd name="T45" fmla="*/ 123 h 214"/>
              <a:gd name="T46" fmla="*/ 68 w 174"/>
              <a:gd name="T47" fmla="*/ 117 h 214"/>
              <a:gd name="T48" fmla="*/ 89 w 174"/>
              <a:gd name="T49" fmla="*/ 121 h 214"/>
              <a:gd name="T50" fmla="*/ 89 w 174"/>
              <a:gd name="T51" fmla="*/ 84 h 214"/>
              <a:gd name="T52" fmla="*/ 106 w 174"/>
              <a:gd name="T53" fmla="*/ 94 h 214"/>
              <a:gd name="T54" fmla="*/ 120 w 174"/>
              <a:gd name="T55" fmla="*/ 73 h 214"/>
              <a:gd name="T56" fmla="*/ 126 w 174"/>
              <a:gd name="T57" fmla="*/ 65 h 214"/>
              <a:gd name="T58" fmla="*/ 123 w 174"/>
              <a:gd name="T59" fmla="*/ 40 h 214"/>
              <a:gd name="T60" fmla="*/ 108 w 174"/>
              <a:gd name="T61" fmla="*/ 17 h 214"/>
              <a:gd name="T62" fmla="*/ 107 w 174"/>
              <a:gd name="T63" fmla="*/ 4 h 214"/>
              <a:gd name="T64" fmla="*/ 123 w 174"/>
              <a:gd name="T65" fmla="*/ 0 h 214"/>
              <a:gd name="T66" fmla="*/ 149 w 174"/>
              <a:gd name="T67" fmla="*/ 29 h 214"/>
              <a:gd name="T68" fmla="*/ 157 w 174"/>
              <a:gd name="T69" fmla="*/ 45 h 214"/>
              <a:gd name="T70" fmla="*/ 153 w 174"/>
              <a:gd name="T71" fmla="*/ 66 h 214"/>
              <a:gd name="T72" fmla="*/ 164 w 174"/>
              <a:gd name="T73" fmla="*/ 87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4" h="214">
                <a:moveTo>
                  <a:pt x="164" y="87"/>
                </a:moveTo>
                <a:lnTo>
                  <a:pt x="166" y="104"/>
                </a:lnTo>
                <a:lnTo>
                  <a:pt x="174" y="114"/>
                </a:lnTo>
                <a:lnTo>
                  <a:pt x="171" y="129"/>
                </a:lnTo>
                <a:lnTo>
                  <a:pt x="154" y="139"/>
                </a:lnTo>
                <a:lnTo>
                  <a:pt x="124" y="140"/>
                </a:lnTo>
                <a:lnTo>
                  <a:pt x="109" y="163"/>
                </a:lnTo>
                <a:lnTo>
                  <a:pt x="94" y="155"/>
                </a:lnTo>
                <a:lnTo>
                  <a:pt x="87" y="140"/>
                </a:lnTo>
                <a:lnTo>
                  <a:pt x="59" y="145"/>
                </a:lnTo>
                <a:lnTo>
                  <a:pt x="42" y="154"/>
                </a:lnTo>
                <a:lnTo>
                  <a:pt x="22" y="155"/>
                </a:lnTo>
                <a:lnTo>
                  <a:pt x="46" y="170"/>
                </a:lnTo>
                <a:lnTo>
                  <a:pt x="48" y="205"/>
                </a:lnTo>
                <a:lnTo>
                  <a:pt x="40" y="214"/>
                </a:lnTo>
                <a:lnTo>
                  <a:pt x="28" y="206"/>
                </a:lnTo>
                <a:lnTo>
                  <a:pt x="26" y="187"/>
                </a:lnTo>
                <a:lnTo>
                  <a:pt x="12" y="181"/>
                </a:lnTo>
                <a:lnTo>
                  <a:pt x="0" y="167"/>
                </a:lnTo>
                <a:lnTo>
                  <a:pt x="14" y="160"/>
                </a:lnTo>
                <a:lnTo>
                  <a:pt x="17" y="148"/>
                </a:lnTo>
                <a:lnTo>
                  <a:pt x="30" y="137"/>
                </a:lnTo>
                <a:lnTo>
                  <a:pt x="37" y="123"/>
                </a:lnTo>
                <a:lnTo>
                  <a:pt x="68" y="117"/>
                </a:lnTo>
                <a:lnTo>
                  <a:pt x="89" y="121"/>
                </a:lnTo>
                <a:lnTo>
                  <a:pt x="89" y="84"/>
                </a:lnTo>
                <a:lnTo>
                  <a:pt x="106" y="94"/>
                </a:lnTo>
                <a:lnTo>
                  <a:pt x="120" y="73"/>
                </a:lnTo>
                <a:lnTo>
                  <a:pt x="126" y="65"/>
                </a:lnTo>
                <a:lnTo>
                  <a:pt x="123" y="40"/>
                </a:lnTo>
                <a:lnTo>
                  <a:pt x="108" y="17"/>
                </a:lnTo>
                <a:lnTo>
                  <a:pt x="107" y="4"/>
                </a:lnTo>
                <a:lnTo>
                  <a:pt x="123" y="0"/>
                </a:lnTo>
                <a:lnTo>
                  <a:pt x="149" y="29"/>
                </a:lnTo>
                <a:lnTo>
                  <a:pt x="157" y="45"/>
                </a:lnTo>
                <a:lnTo>
                  <a:pt x="153" y="66"/>
                </a:lnTo>
                <a:lnTo>
                  <a:pt x="164" y="8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8" name="Freeform 100">
            <a:extLst>
              <a:ext uri="{FF2B5EF4-FFF2-40B4-BE49-F238E27FC236}">
                <a16:creationId xmlns:a16="http://schemas.microsoft.com/office/drawing/2014/main" id="{E8A7D5AA-6989-4F5A-D3DC-0581DA2CFD5E}"/>
              </a:ext>
            </a:extLst>
          </p:cNvPr>
          <p:cNvSpPr>
            <a:spLocks/>
          </p:cNvSpPr>
          <p:nvPr/>
        </p:nvSpPr>
        <p:spPr bwMode="auto">
          <a:xfrm>
            <a:off x="6397558" y="2800190"/>
            <a:ext cx="107156" cy="97631"/>
          </a:xfrm>
          <a:custGeom>
            <a:avLst/>
            <a:gdLst>
              <a:gd name="T0" fmla="*/ 51 w 90"/>
              <a:gd name="T1" fmla="*/ 29 h 82"/>
              <a:gd name="T2" fmla="*/ 65 w 90"/>
              <a:gd name="T3" fmla="*/ 33 h 82"/>
              <a:gd name="T4" fmla="*/ 71 w 90"/>
              <a:gd name="T5" fmla="*/ 24 h 82"/>
              <a:gd name="T6" fmla="*/ 90 w 90"/>
              <a:gd name="T7" fmla="*/ 47 h 82"/>
              <a:gd name="T8" fmla="*/ 69 w 90"/>
              <a:gd name="T9" fmla="*/ 53 h 82"/>
              <a:gd name="T10" fmla="*/ 67 w 90"/>
              <a:gd name="T11" fmla="*/ 73 h 82"/>
              <a:gd name="T12" fmla="*/ 32 w 90"/>
              <a:gd name="T13" fmla="*/ 59 h 82"/>
              <a:gd name="T14" fmla="*/ 36 w 90"/>
              <a:gd name="T15" fmla="*/ 82 h 82"/>
              <a:gd name="T16" fmla="*/ 18 w 90"/>
              <a:gd name="T17" fmla="*/ 82 h 82"/>
              <a:gd name="T18" fmla="*/ 3 w 90"/>
              <a:gd name="T19" fmla="*/ 62 h 82"/>
              <a:gd name="T20" fmla="*/ 2 w 90"/>
              <a:gd name="T21" fmla="*/ 46 h 82"/>
              <a:gd name="T22" fmla="*/ 19 w 90"/>
              <a:gd name="T23" fmla="*/ 45 h 82"/>
              <a:gd name="T24" fmla="*/ 6 w 90"/>
              <a:gd name="T25" fmla="*/ 16 h 82"/>
              <a:gd name="T26" fmla="*/ 0 w 90"/>
              <a:gd name="T27" fmla="*/ 0 h 82"/>
              <a:gd name="T28" fmla="*/ 33 w 90"/>
              <a:gd name="T29" fmla="*/ 22 h 82"/>
              <a:gd name="T30" fmla="*/ 51 w 90"/>
              <a:gd name="T31" fmla="*/ 2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0" h="82">
                <a:moveTo>
                  <a:pt x="51" y="29"/>
                </a:moveTo>
                <a:lnTo>
                  <a:pt x="65" y="33"/>
                </a:lnTo>
                <a:lnTo>
                  <a:pt x="71" y="24"/>
                </a:lnTo>
                <a:lnTo>
                  <a:pt x="90" y="47"/>
                </a:lnTo>
                <a:lnTo>
                  <a:pt x="69" y="53"/>
                </a:lnTo>
                <a:lnTo>
                  <a:pt x="67" y="73"/>
                </a:lnTo>
                <a:lnTo>
                  <a:pt x="32" y="59"/>
                </a:lnTo>
                <a:lnTo>
                  <a:pt x="36" y="82"/>
                </a:lnTo>
                <a:lnTo>
                  <a:pt x="18" y="82"/>
                </a:lnTo>
                <a:lnTo>
                  <a:pt x="3" y="62"/>
                </a:lnTo>
                <a:lnTo>
                  <a:pt x="2" y="46"/>
                </a:lnTo>
                <a:lnTo>
                  <a:pt x="19" y="45"/>
                </a:lnTo>
                <a:lnTo>
                  <a:pt x="6" y="16"/>
                </a:lnTo>
                <a:lnTo>
                  <a:pt x="0" y="0"/>
                </a:lnTo>
                <a:lnTo>
                  <a:pt x="33" y="22"/>
                </a:lnTo>
                <a:lnTo>
                  <a:pt x="51" y="2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9" name="Freeform 101">
            <a:extLst>
              <a:ext uri="{FF2B5EF4-FFF2-40B4-BE49-F238E27FC236}">
                <a16:creationId xmlns:a16="http://schemas.microsoft.com/office/drawing/2014/main" id="{EA395DA4-63CE-90B5-6FF0-5EB7BECAD170}"/>
              </a:ext>
            </a:extLst>
          </p:cNvPr>
          <p:cNvSpPr>
            <a:spLocks/>
          </p:cNvSpPr>
          <p:nvPr/>
        </p:nvSpPr>
        <p:spPr bwMode="auto">
          <a:xfrm>
            <a:off x="4512799" y="2564446"/>
            <a:ext cx="776288" cy="355997"/>
          </a:xfrm>
          <a:custGeom>
            <a:avLst/>
            <a:gdLst>
              <a:gd name="T0" fmla="*/ 429 w 652"/>
              <a:gd name="T1" fmla="*/ 270 h 299"/>
              <a:gd name="T2" fmla="*/ 408 w 652"/>
              <a:gd name="T3" fmla="*/ 299 h 299"/>
              <a:gd name="T4" fmla="*/ 395 w 652"/>
              <a:gd name="T5" fmla="*/ 289 h 299"/>
              <a:gd name="T6" fmla="*/ 365 w 652"/>
              <a:gd name="T7" fmla="*/ 272 h 299"/>
              <a:gd name="T8" fmla="*/ 352 w 652"/>
              <a:gd name="T9" fmla="*/ 251 h 299"/>
              <a:gd name="T10" fmla="*/ 300 w 652"/>
              <a:gd name="T11" fmla="*/ 237 h 299"/>
              <a:gd name="T12" fmla="*/ 260 w 652"/>
              <a:gd name="T13" fmla="*/ 222 h 299"/>
              <a:gd name="T14" fmla="*/ 215 w 652"/>
              <a:gd name="T15" fmla="*/ 200 h 299"/>
              <a:gd name="T16" fmla="*/ 172 w 652"/>
              <a:gd name="T17" fmla="*/ 210 h 299"/>
              <a:gd name="T18" fmla="*/ 183 w 652"/>
              <a:gd name="T19" fmla="*/ 286 h 299"/>
              <a:gd name="T20" fmla="*/ 155 w 652"/>
              <a:gd name="T21" fmla="*/ 265 h 299"/>
              <a:gd name="T22" fmla="*/ 131 w 652"/>
              <a:gd name="T23" fmla="*/ 276 h 299"/>
              <a:gd name="T24" fmla="*/ 131 w 652"/>
              <a:gd name="T25" fmla="*/ 262 h 299"/>
              <a:gd name="T26" fmla="*/ 106 w 652"/>
              <a:gd name="T27" fmla="*/ 248 h 299"/>
              <a:gd name="T28" fmla="*/ 84 w 652"/>
              <a:gd name="T29" fmla="*/ 224 h 299"/>
              <a:gd name="T30" fmla="*/ 98 w 652"/>
              <a:gd name="T31" fmla="*/ 220 h 299"/>
              <a:gd name="T32" fmla="*/ 108 w 652"/>
              <a:gd name="T33" fmla="*/ 201 h 299"/>
              <a:gd name="T34" fmla="*/ 121 w 652"/>
              <a:gd name="T35" fmla="*/ 184 h 299"/>
              <a:gd name="T36" fmla="*/ 99 w 652"/>
              <a:gd name="T37" fmla="*/ 173 h 299"/>
              <a:gd name="T38" fmla="*/ 67 w 652"/>
              <a:gd name="T39" fmla="*/ 177 h 299"/>
              <a:gd name="T40" fmla="*/ 44 w 652"/>
              <a:gd name="T41" fmla="*/ 178 h 299"/>
              <a:gd name="T42" fmla="*/ 29 w 652"/>
              <a:gd name="T43" fmla="*/ 154 h 299"/>
              <a:gd name="T44" fmla="*/ 0 w 652"/>
              <a:gd name="T45" fmla="*/ 140 h 299"/>
              <a:gd name="T46" fmla="*/ 0 w 652"/>
              <a:gd name="T47" fmla="*/ 121 h 299"/>
              <a:gd name="T48" fmla="*/ 26 w 652"/>
              <a:gd name="T49" fmla="*/ 110 h 299"/>
              <a:gd name="T50" fmla="*/ 51 w 652"/>
              <a:gd name="T51" fmla="*/ 74 h 299"/>
              <a:gd name="T52" fmla="*/ 115 w 652"/>
              <a:gd name="T53" fmla="*/ 87 h 299"/>
              <a:gd name="T54" fmla="*/ 150 w 652"/>
              <a:gd name="T55" fmla="*/ 87 h 299"/>
              <a:gd name="T56" fmla="*/ 199 w 652"/>
              <a:gd name="T57" fmla="*/ 97 h 299"/>
              <a:gd name="T58" fmla="*/ 224 w 652"/>
              <a:gd name="T59" fmla="*/ 92 h 299"/>
              <a:gd name="T60" fmla="*/ 194 w 652"/>
              <a:gd name="T61" fmla="*/ 69 h 299"/>
              <a:gd name="T62" fmla="*/ 201 w 652"/>
              <a:gd name="T63" fmla="*/ 53 h 299"/>
              <a:gd name="T64" fmla="*/ 198 w 652"/>
              <a:gd name="T65" fmla="*/ 34 h 299"/>
              <a:gd name="T66" fmla="*/ 257 w 652"/>
              <a:gd name="T67" fmla="*/ 21 h 299"/>
              <a:gd name="T68" fmla="*/ 298 w 652"/>
              <a:gd name="T69" fmla="*/ 9 h 299"/>
              <a:gd name="T70" fmla="*/ 338 w 652"/>
              <a:gd name="T71" fmla="*/ 5 h 299"/>
              <a:gd name="T72" fmla="*/ 366 w 652"/>
              <a:gd name="T73" fmla="*/ 20 h 299"/>
              <a:gd name="T74" fmla="*/ 393 w 652"/>
              <a:gd name="T75" fmla="*/ 38 h 299"/>
              <a:gd name="T76" fmla="*/ 437 w 652"/>
              <a:gd name="T77" fmla="*/ 18 h 299"/>
              <a:gd name="T78" fmla="*/ 462 w 652"/>
              <a:gd name="T79" fmla="*/ 39 h 299"/>
              <a:gd name="T80" fmla="*/ 524 w 652"/>
              <a:gd name="T81" fmla="*/ 80 h 299"/>
              <a:gd name="T82" fmla="*/ 571 w 652"/>
              <a:gd name="T83" fmla="*/ 86 h 299"/>
              <a:gd name="T84" fmla="*/ 595 w 652"/>
              <a:gd name="T85" fmla="*/ 102 h 299"/>
              <a:gd name="T86" fmla="*/ 619 w 652"/>
              <a:gd name="T87" fmla="*/ 114 h 299"/>
              <a:gd name="T88" fmla="*/ 652 w 652"/>
              <a:gd name="T89" fmla="*/ 124 h 299"/>
              <a:gd name="T90" fmla="*/ 634 w 652"/>
              <a:gd name="T91" fmla="*/ 139 h 299"/>
              <a:gd name="T92" fmla="*/ 637 w 652"/>
              <a:gd name="T93" fmla="*/ 169 h 299"/>
              <a:gd name="T94" fmla="*/ 605 w 652"/>
              <a:gd name="T95" fmla="*/ 199 h 299"/>
              <a:gd name="T96" fmla="*/ 569 w 652"/>
              <a:gd name="T97" fmla="*/ 211 h 299"/>
              <a:gd name="T98" fmla="*/ 588 w 652"/>
              <a:gd name="T99" fmla="*/ 252 h 299"/>
              <a:gd name="T100" fmla="*/ 581 w 652"/>
              <a:gd name="T101" fmla="*/ 261 h 299"/>
              <a:gd name="T102" fmla="*/ 545 w 652"/>
              <a:gd name="T103" fmla="*/ 252 h 299"/>
              <a:gd name="T104" fmla="*/ 512 w 652"/>
              <a:gd name="T105" fmla="*/ 253 h 299"/>
              <a:gd name="T106" fmla="*/ 477 w 652"/>
              <a:gd name="T107" fmla="*/ 249 h 299"/>
              <a:gd name="T108" fmla="*/ 449 w 652"/>
              <a:gd name="T109" fmla="*/ 254 h 299"/>
              <a:gd name="T110" fmla="*/ 438 w 652"/>
              <a:gd name="T111" fmla="*/ 26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52" h="299">
                <a:moveTo>
                  <a:pt x="438" y="266"/>
                </a:moveTo>
                <a:lnTo>
                  <a:pt x="429" y="270"/>
                </a:lnTo>
                <a:lnTo>
                  <a:pt x="412" y="284"/>
                </a:lnTo>
                <a:lnTo>
                  <a:pt x="408" y="299"/>
                </a:lnTo>
                <a:lnTo>
                  <a:pt x="402" y="299"/>
                </a:lnTo>
                <a:lnTo>
                  <a:pt x="395" y="289"/>
                </a:lnTo>
                <a:lnTo>
                  <a:pt x="373" y="288"/>
                </a:lnTo>
                <a:lnTo>
                  <a:pt x="365" y="272"/>
                </a:lnTo>
                <a:lnTo>
                  <a:pt x="357" y="271"/>
                </a:lnTo>
                <a:lnTo>
                  <a:pt x="352" y="251"/>
                </a:lnTo>
                <a:lnTo>
                  <a:pt x="328" y="236"/>
                </a:lnTo>
                <a:lnTo>
                  <a:pt x="300" y="237"/>
                </a:lnTo>
                <a:lnTo>
                  <a:pt x="281" y="240"/>
                </a:lnTo>
                <a:lnTo>
                  <a:pt x="260" y="222"/>
                </a:lnTo>
                <a:lnTo>
                  <a:pt x="245" y="214"/>
                </a:lnTo>
                <a:lnTo>
                  <a:pt x="215" y="200"/>
                </a:lnTo>
                <a:lnTo>
                  <a:pt x="211" y="198"/>
                </a:lnTo>
                <a:lnTo>
                  <a:pt x="172" y="210"/>
                </a:lnTo>
                <a:lnTo>
                  <a:pt x="192" y="285"/>
                </a:lnTo>
                <a:lnTo>
                  <a:pt x="183" y="286"/>
                </a:lnTo>
                <a:lnTo>
                  <a:pt x="168" y="270"/>
                </a:lnTo>
                <a:lnTo>
                  <a:pt x="155" y="265"/>
                </a:lnTo>
                <a:lnTo>
                  <a:pt x="137" y="269"/>
                </a:lnTo>
                <a:lnTo>
                  <a:pt x="131" y="276"/>
                </a:lnTo>
                <a:lnTo>
                  <a:pt x="129" y="271"/>
                </a:lnTo>
                <a:lnTo>
                  <a:pt x="131" y="262"/>
                </a:lnTo>
                <a:lnTo>
                  <a:pt x="127" y="255"/>
                </a:lnTo>
                <a:lnTo>
                  <a:pt x="106" y="248"/>
                </a:lnTo>
                <a:lnTo>
                  <a:pt x="94" y="230"/>
                </a:lnTo>
                <a:lnTo>
                  <a:pt x="84" y="224"/>
                </a:lnTo>
                <a:lnTo>
                  <a:pt x="81" y="218"/>
                </a:lnTo>
                <a:lnTo>
                  <a:pt x="98" y="220"/>
                </a:lnTo>
                <a:lnTo>
                  <a:pt x="95" y="205"/>
                </a:lnTo>
                <a:lnTo>
                  <a:pt x="108" y="201"/>
                </a:lnTo>
                <a:lnTo>
                  <a:pt x="123" y="204"/>
                </a:lnTo>
                <a:lnTo>
                  <a:pt x="121" y="184"/>
                </a:lnTo>
                <a:lnTo>
                  <a:pt x="115" y="172"/>
                </a:lnTo>
                <a:lnTo>
                  <a:pt x="99" y="173"/>
                </a:lnTo>
                <a:lnTo>
                  <a:pt x="84" y="168"/>
                </a:lnTo>
                <a:lnTo>
                  <a:pt x="67" y="177"/>
                </a:lnTo>
                <a:lnTo>
                  <a:pt x="53" y="181"/>
                </a:lnTo>
                <a:lnTo>
                  <a:pt x="44" y="178"/>
                </a:lnTo>
                <a:lnTo>
                  <a:pt x="43" y="167"/>
                </a:lnTo>
                <a:lnTo>
                  <a:pt x="29" y="154"/>
                </a:lnTo>
                <a:lnTo>
                  <a:pt x="17" y="154"/>
                </a:lnTo>
                <a:lnTo>
                  <a:pt x="0" y="140"/>
                </a:lnTo>
                <a:lnTo>
                  <a:pt x="6" y="125"/>
                </a:lnTo>
                <a:lnTo>
                  <a:pt x="0" y="121"/>
                </a:lnTo>
                <a:lnTo>
                  <a:pt x="7" y="99"/>
                </a:lnTo>
                <a:lnTo>
                  <a:pt x="26" y="110"/>
                </a:lnTo>
                <a:lnTo>
                  <a:pt x="25" y="96"/>
                </a:lnTo>
                <a:lnTo>
                  <a:pt x="51" y="74"/>
                </a:lnTo>
                <a:lnTo>
                  <a:pt x="76" y="73"/>
                </a:lnTo>
                <a:lnTo>
                  <a:pt x="115" y="87"/>
                </a:lnTo>
                <a:lnTo>
                  <a:pt x="136" y="95"/>
                </a:lnTo>
                <a:lnTo>
                  <a:pt x="150" y="87"/>
                </a:lnTo>
                <a:lnTo>
                  <a:pt x="175" y="87"/>
                </a:lnTo>
                <a:lnTo>
                  <a:pt x="199" y="97"/>
                </a:lnTo>
                <a:lnTo>
                  <a:pt x="202" y="91"/>
                </a:lnTo>
                <a:lnTo>
                  <a:pt x="224" y="92"/>
                </a:lnTo>
                <a:lnTo>
                  <a:pt x="225" y="82"/>
                </a:lnTo>
                <a:lnTo>
                  <a:pt x="194" y="69"/>
                </a:lnTo>
                <a:lnTo>
                  <a:pt x="206" y="59"/>
                </a:lnTo>
                <a:lnTo>
                  <a:pt x="201" y="53"/>
                </a:lnTo>
                <a:lnTo>
                  <a:pt x="214" y="48"/>
                </a:lnTo>
                <a:lnTo>
                  <a:pt x="198" y="34"/>
                </a:lnTo>
                <a:lnTo>
                  <a:pt x="202" y="28"/>
                </a:lnTo>
                <a:lnTo>
                  <a:pt x="257" y="21"/>
                </a:lnTo>
                <a:lnTo>
                  <a:pt x="263" y="16"/>
                </a:lnTo>
                <a:lnTo>
                  <a:pt x="298" y="9"/>
                </a:lnTo>
                <a:lnTo>
                  <a:pt x="309" y="0"/>
                </a:lnTo>
                <a:lnTo>
                  <a:pt x="338" y="5"/>
                </a:lnTo>
                <a:lnTo>
                  <a:pt x="352" y="25"/>
                </a:lnTo>
                <a:lnTo>
                  <a:pt x="366" y="20"/>
                </a:lnTo>
                <a:lnTo>
                  <a:pt x="389" y="27"/>
                </a:lnTo>
                <a:lnTo>
                  <a:pt x="393" y="38"/>
                </a:lnTo>
                <a:lnTo>
                  <a:pt x="407" y="37"/>
                </a:lnTo>
                <a:lnTo>
                  <a:pt x="437" y="18"/>
                </a:lnTo>
                <a:lnTo>
                  <a:pt x="434" y="24"/>
                </a:lnTo>
                <a:lnTo>
                  <a:pt x="462" y="39"/>
                </a:lnTo>
                <a:lnTo>
                  <a:pt x="520" y="90"/>
                </a:lnTo>
                <a:lnTo>
                  <a:pt x="524" y="80"/>
                </a:lnTo>
                <a:lnTo>
                  <a:pt x="551" y="92"/>
                </a:lnTo>
                <a:lnTo>
                  <a:pt x="571" y="86"/>
                </a:lnTo>
                <a:lnTo>
                  <a:pt x="582" y="90"/>
                </a:lnTo>
                <a:lnTo>
                  <a:pt x="595" y="102"/>
                </a:lnTo>
                <a:lnTo>
                  <a:pt x="608" y="106"/>
                </a:lnTo>
                <a:lnTo>
                  <a:pt x="619" y="114"/>
                </a:lnTo>
                <a:lnTo>
                  <a:pt x="638" y="111"/>
                </a:lnTo>
                <a:lnTo>
                  <a:pt x="652" y="124"/>
                </a:lnTo>
                <a:lnTo>
                  <a:pt x="647" y="137"/>
                </a:lnTo>
                <a:lnTo>
                  <a:pt x="634" y="139"/>
                </a:lnTo>
                <a:lnTo>
                  <a:pt x="642" y="160"/>
                </a:lnTo>
                <a:lnTo>
                  <a:pt x="637" y="169"/>
                </a:lnTo>
                <a:lnTo>
                  <a:pt x="602" y="162"/>
                </a:lnTo>
                <a:lnTo>
                  <a:pt x="605" y="199"/>
                </a:lnTo>
                <a:lnTo>
                  <a:pt x="599" y="203"/>
                </a:lnTo>
                <a:lnTo>
                  <a:pt x="569" y="211"/>
                </a:lnTo>
                <a:lnTo>
                  <a:pt x="597" y="247"/>
                </a:lnTo>
                <a:lnTo>
                  <a:pt x="588" y="252"/>
                </a:lnTo>
                <a:lnTo>
                  <a:pt x="593" y="264"/>
                </a:lnTo>
                <a:lnTo>
                  <a:pt x="581" y="261"/>
                </a:lnTo>
                <a:lnTo>
                  <a:pt x="571" y="254"/>
                </a:lnTo>
                <a:lnTo>
                  <a:pt x="545" y="252"/>
                </a:lnTo>
                <a:lnTo>
                  <a:pt x="517" y="251"/>
                </a:lnTo>
                <a:lnTo>
                  <a:pt x="512" y="253"/>
                </a:lnTo>
                <a:lnTo>
                  <a:pt x="485" y="245"/>
                </a:lnTo>
                <a:lnTo>
                  <a:pt x="477" y="249"/>
                </a:lnTo>
                <a:lnTo>
                  <a:pt x="479" y="261"/>
                </a:lnTo>
                <a:lnTo>
                  <a:pt x="449" y="254"/>
                </a:lnTo>
                <a:lnTo>
                  <a:pt x="439" y="257"/>
                </a:lnTo>
                <a:lnTo>
                  <a:pt x="438" y="2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0" name="Freeform 102">
            <a:extLst>
              <a:ext uri="{FF2B5EF4-FFF2-40B4-BE49-F238E27FC236}">
                <a16:creationId xmlns:a16="http://schemas.microsoft.com/office/drawing/2014/main" id="{88C1FC12-DF72-E13B-90EC-4EC69AD64061}"/>
              </a:ext>
            </a:extLst>
          </p:cNvPr>
          <p:cNvSpPr>
            <a:spLocks/>
          </p:cNvSpPr>
          <p:nvPr/>
        </p:nvSpPr>
        <p:spPr bwMode="auto">
          <a:xfrm>
            <a:off x="4361590" y="3788408"/>
            <a:ext cx="173831" cy="252413"/>
          </a:xfrm>
          <a:custGeom>
            <a:avLst/>
            <a:gdLst>
              <a:gd name="T0" fmla="*/ 131 w 146"/>
              <a:gd name="T1" fmla="*/ 132 h 212"/>
              <a:gd name="T2" fmla="*/ 141 w 146"/>
              <a:gd name="T3" fmla="*/ 149 h 212"/>
              <a:gd name="T4" fmla="*/ 128 w 146"/>
              <a:gd name="T5" fmla="*/ 158 h 212"/>
              <a:gd name="T6" fmla="*/ 124 w 146"/>
              <a:gd name="T7" fmla="*/ 166 h 212"/>
              <a:gd name="T8" fmla="*/ 117 w 146"/>
              <a:gd name="T9" fmla="*/ 168 h 212"/>
              <a:gd name="T10" fmla="*/ 114 w 146"/>
              <a:gd name="T11" fmla="*/ 183 h 212"/>
              <a:gd name="T12" fmla="*/ 108 w 146"/>
              <a:gd name="T13" fmla="*/ 191 h 212"/>
              <a:gd name="T14" fmla="*/ 104 w 146"/>
              <a:gd name="T15" fmla="*/ 205 h 212"/>
              <a:gd name="T16" fmla="*/ 97 w 146"/>
              <a:gd name="T17" fmla="*/ 212 h 212"/>
              <a:gd name="T18" fmla="*/ 71 w 146"/>
              <a:gd name="T19" fmla="*/ 191 h 212"/>
              <a:gd name="T20" fmla="*/ 70 w 146"/>
              <a:gd name="T21" fmla="*/ 179 h 212"/>
              <a:gd name="T22" fmla="*/ 3 w 146"/>
              <a:gd name="T23" fmla="*/ 136 h 212"/>
              <a:gd name="T24" fmla="*/ 0 w 146"/>
              <a:gd name="T25" fmla="*/ 134 h 212"/>
              <a:gd name="T26" fmla="*/ 0 w 146"/>
              <a:gd name="T27" fmla="*/ 112 h 212"/>
              <a:gd name="T28" fmla="*/ 5 w 146"/>
              <a:gd name="T29" fmla="*/ 104 h 212"/>
              <a:gd name="T30" fmla="*/ 14 w 146"/>
              <a:gd name="T31" fmla="*/ 90 h 212"/>
              <a:gd name="T32" fmla="*/ 21 w 146"/>
              <a:gd name="T33" fmla="*/ 75 h 212"/>
              <a:gd name="T34" fmla="*/ 13 w 146"/>
              <a:gd name="T35" fmla="*/ 51 h 212"/>
              <a:gd name="T36" fmla="*/ 11 w 146"/>
              <a:gd name="T37" fmla="*/ 41 h 212"/>
              <a:gd name="T38" fmla="*/ 2 w 146"/>
              <a:gd name="T39" fmla="*/ 26 h 212"/>
              <a:gd name="T40" fmla="*/ 13 w 146"/>
              <a:gd name="T41" fmla="*/ 14 h 212"/>
              <a:gd name="T42" fmla="*/ 25 w 146"/>
              <a:gd name="T43" fmla="*/ 0 h 212"/>
              <a:gd name="T44" fmla="*/ 35 w 146"/>
              <a:gd name="T45" fmla="*/ 4 h 212"/>
              <a:gd name="T46" fmla="*/ 35 w 146"/>
              <a:gd name="T47" fmla="*/ 15 h 212"/>
              <a:gd name="T48" fmla="*/ 41 w 146"/>
              <a:gd name="T49" fmla="*/ 22 h 212"/>
              <a:gd name="T50" fmla="*/ 54 w 146"/>
              <a:gd name="T51" fmla="*/ 22 h 212"/>
              <a:gd name="T52" fmla="*/ 77 w 146"/>
              <a:gd name="T53" fmla="*/ 40 h 212"/>
              <a:gd name="T54" fmla="*/ 83 w 146"/>
              <a:gd name="T55" fmla="*/ 40 h 212"/>
              <a:gd name="T56" fmla="*/ 88 w 146"/>
              <a:gd name="T57" fmla="*/ 39 h 212"/>
              <a:gd name="T58" fmla="*/ 92 w 146"/>
              <a:gd name="T59" fmla="*/ 42 h 212"/>
              <a:gd name="T60" fmla="*/ 104 w 146"/>
              <a:gd name="T61" fmla="*/ 43 h 212"/>
              <a:gd name="T62" fmla="*/ 109 w 146"/>
              <a:gd name="T63" fmla="*/ 35 h 212"/>
              <a:gd name="T64" fmla="*/ 126 w 146"/>
              <a:gd name="T65" fmla="*/ 26 h 212"/>
              <a:gd name="T66" fmla="*/ 133 w 146"/>
              <a:gd name="T67" fmla="*/ 33 h 212"/>
              <a:gd name="T68" fmla="*/ 146 w 146"/>
              <a:gd name="T69" fmla="*/ 33 h 212"/>
              <a:gd name="T70" fmla="*/ 130 w 146"/>
              <a:gd name="T71" fmla="*/ 56 h 212"/>
              <a:gd name="T72" fmla="*/ 131 w 146"/>
              <a:gd name="T73" fmla="*/ 13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6" h="212">
                <a:moveTo>
                  <a:pt x="131" y="132"/>
                </a:moveTo>
                <a:lnTo>
                  <a:pt x="141" y="149"/>
                </a:lnTo>
                <a:lnTo>
                  <a:pt x="128" y="158"/>
                </a:lnTo>
                <a:lnTo>
                  <a:pt x="124" y="166"/>
                </a:lnTo>
                <a:lnTo>
                  <a:pt x="117" y="168"/>
                </a:lnTo>
                <a:lnTo>
                  <a:pt x="114" y="183"/>
                </a:lnTo>
                <a:lnTo>
                  <a:pt x="108" y="191"/>
                </a:lnTo>
                <a:lnTo>
                  <a:pt x="104" y="205"/>
                </a:lnTo>
                <a:lnTo>
                  <a:pt x="97" y="212"/>
                </a:lnTo>
                <a:lnTo>
                  <a:pt x="71" y="191"/>
                </a:lnTo>
                <a:lnTo>
                  <a:pt x="70" y="179"/>
                </a:lnTo>
                <a:lnTo>
                  <a:pt x="3" y="136"/>
                </a:lnTo>
                <a:lnTo>
                  <a:pt x="0" y="134"/>
                </a:lnTo>
                <a:lnTo>
                  <a:pt x="0" y="112"/>
                </a:lnTo>
                <a:lnTo>
                  <a:pt x="5" y="104"/>
                </a:lnTo>
                <a:lnTo>
                  <a:pt x="14" y="90"/>
                </a:lnTo>
                <a:lnTo>
                  <a:pt x="21" y="75"/>
                </a:lnTo>
                <a:lnTo>
                  <a:pt x="13" y="51"/>
                </a:lnTo>
                <a:lnTo>
                  <a:pt x="11" y="41"/>
                </a:lnTo>
                <a:lnTo>
                  <a:pt x="2" y="26"/>
                </a:lnTo>
                <a:lnTo>
                  <a:pt x="13" y="14"/>
                </a:lnTo>
                <a:lnTo>
                  <a:pt x="25" y="0"/>
                </a:lnTo>
                <a:lnTo>
                  <a:pt x="35" y="4"/>
                </a:lnTo>
                <a:lnTo>
                  <a:pt x="35" y="15"/>
                </a:lnTo>
                <a:lnTo>
                  <a:pt x="41" y="22"/>
                </a:lnTo>
                <a:lnTo>
                  <a:pt x="54" y="22"/>
                </a:lnTo>
                <a:lnTo>
                  <a:pt x="77" y="40"/>
                </a:lnTo>
                <a:lnTo>
                  <a:pt x="83" y="40"/>
                </a:lnTo>
                <a:lnTo>
                  <a:pt x="88" y="39"/>
                </a:lnTo>
                <a:lnTo>
                  <a:pt x="92" y="42"/>
                </a:lnTo>
                <a:lnTo>
                  <a:pt x="104" y="43"/>
                </a:lnTo>
                <a:lnTo>
                  <a:pt x="109" y="35"/>
                </a:lnTo>
                <a:lnTo>
                  <a:pt x="126" y="26"/>
                </a:lnTo>
                <a:lnTo>
                  <a:pt x="133" y="33"/>
                </a:lnTo>
                <a:lnTo>
                  <a:pt x="146" y="33"/>
                </a:lnTo>
                <a:lnTo>
                  <a:pt x="130" y="56"/>
                </a:lnTo>
                <a:lnTo>
                  <a:pt x="131" y="13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1" name="Freeform 103">
            <a:extLst>
              <a:ext uri="{FF2B5EF4-FFF2-40B4-BE49-F238E27FC236}">
                <a16:creationId xmlns:a16="http://schemas.microsoft.com/office/drawing/2014/main" id="{462DD1EB-FDB1-AE3C-1835-CC56A107660A}"/>
              </a:ext>
            </a:extLst>
          </p:cNvPr>
          <p:cNvSpPr>
            <a:spLocks/>
          </p:cNvSpPr>
          <p:nvPr/>
        </p:nvSpPr>
        <p:spPr bwMode="auto">
          <a:xfrm>
            <a:off x="5021196" y="2856149"/>
            <a:ext cx="197644" cy="97631"/>
          </a:xfrm>
          <a:custGeom>
            <a:avLst/>
            <a:gdLst>
              <a:gd name="T0" fmla="*/ 11 w 166"/>
              <a:gd name="T1" fmla="*/ 21 h 82"/>
              <a:gd name="T2" fmla="*/ 12 w 166"/>
              <a:gd name="T3" fmla="*/ 12 h 82"/>
              <a:gd name="T4" fmla="*/ 22 w 166"/>
              <a:gd name="T5" fmla="*/ 9 h 82"/>
              <a:gd name="T6" fmla="*/ 52 w 166"/>
              <a:gd name="T7" fmla="*/ 16 h 82"/>
              <a:gd name="T8" fmla="*/ 50 w 166"/>
              <a:gd name="T9" fmla="*/ 4 h 82"/>
              <a:gd name="T10" fmla="*/ 58 w 166"/>
              <a:gd name="T11" fmla="*/ 0 h 82"/>
              <a:gd name="T12" fmla="*/ 85 w 166"/>
              <a:gd name="T13" fmla="*/ 8 h 82"/>
              <a:gd name="T14" fmla="*/ 90 w 166"/>
              <a:gd name="T15" fmla="*/ 6 h 82"/>
              <a:gd name="T16" fmla="*/ 118 w 166"/>
              <a:gd name="T17" fmla="*/ 7 h 82"/>
              <a:gd name="T18" fmla="*/ 144 w 166"/>
              <a:gd name="T19" fmla="*/ 9 h 82"/>
              <a:gd name="T20" fmla="*/ 154 w 166"/>
              <a:gd name="T21" fmla="*/ 16 h 82"/>
              <a:gd name="T22" fmla="*/ 166 w 166"/>
              <a:gd name="T23" fmla="*/ 19 h 82"/>
              <a:gd name="T24" fmla="*/ 165 w 166"/>
              <a:gd name="T25" fmla="*/ 24 h 82"/>
              <a:gd name="T26" fmla="*/ 142 w 166"/>
              <a:gd name="T27" fmla="*/ 35 h 82"/>
              <a:gd name="T28" fmla="*/ 139 w 166"/>
              <a:gd name="T29" fmla="*/ 43 h 82"/>
              <a:gd name="T30" fmla="*/ 118 w 166"/>
              <a:gd name="T31" fmla="*/ 46 h 82"/>
              <a:gd name="T32" fmla="*/ 116 w 166"/>
              <a:gd name="T33" fmla="*/ 58 h 82"/>
              <a:gd name="T34" fmla="*/ 97 w 166"/>
              <a:gd name="T35" fmla="*/ 56 h 82"/>
              <a:gd name="T36" fmla="*/ 87 w 166"/>
              <a:gd name="T37" fmla="*/ 60 h 82"/>
              <a:gd name="T38" fmla="*/ 74 w 166"/>
              <a:gd name="T39" fmla="*/ 70 h 82"/>
              <a:gd name="T40" fmla="*/ 77 w 166"/>
              <a:gd name="T41" fmla="*/ 74 h 82"/>
              <a:gd name="T42" fmla="*/ 74 w 166"/>
              <a:gd name="T43" fmla="*/ 79 h 82"/>
              <a:gd name="T44" fmla="*/ 43 w 166"/>
              <a:gd name="T45" fmla="*/ 82 h 82"/>
              <a:gd name="T46" fmla="*/ 20 w 166"/>
              <a:gd name="T47" fmla="*/ 76 h 82"/>
              <a:gd name="T48" fmla="*/ 2 w 166"/>
              <a:gd name="T49" fmla="*/ 77 h 82"/>
              <a:gd name="T50" fmla="*/ 0 w 166"/>
              <a:gd name="T51" fmla="*/ 65 h 82"/>
              <a:gd name="T52" fmla="*/ 20 w 166"/>
              <a:gd name="T53" fmla="*/ 69 h 82"/>
              <a:gd name="T54" fmla="*/ 24 w 166"/>
              <a:gd name="T55" fmla="*/ 62 h 82"/>
              <a:gd name="T56" fmla="*/ 37 w 166"/>
              <a:gd name="T57" fmla="*/ 64 h 82"/>
              <a:gd name="T58" fmla="*/ 55 w 166"/>
              <a:gd name="T59" fmla="*/ 49 h 82"/>
              <a:gd name="T60" fmla="*/ 31 w 166"/>
              <a:gd name="T61" fmla="*/ 39 h 82"/>
              <a:gd name="T62" fmla="*/ 21 w 166"/>
              <a:gd name="T63" fmla="*/ 44 h 82"/>
              <a:gd name="T64" fmla="*/ 6 w 166"/>
              <a:gd name="T65" fmla="*/ 36 h 82"/>
              <a:gd name="T66" fmla="*/ 16 w 166"/>
              <a:gd name="T67" fmla="*/ 23 h 82"/>
              <a:gd name="T68" fmla="*/ 11 w 166"/>
              <a:gd name="T69" fmla="*/ 2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6" h="82">
                <a:moveTo>
                  <a:pt x="11" y="21"/>
                </a:moveTo>
                <a:lnTo>
                  <a:pt x="12" y="12"/>
                </a:lnTo>
                <a:lnTo>
                  <a:pt x="22" y="9"/>
                </a:lnTo>
                <a:lnTo>
                  <a:pt x="52" y="16"/>
                </a:lnTo>
                <a:lnTo>
                  <a:pt x="50" y="4"/>
                </a:lnTo>
                <a:lnTo>
                  <a:pt x="58" y="0"/>
                </a:lnTo>
                <a:lnTo>
                  <a:pt x="85" y="8"/>
                </a:lnTo>
                <a:lnTo>
                  <a:pt x="90" y="6"/>
                </a:lnTo>
                <a:lnTo>
                  <a:pt x="118" y="7"/>
                </a:lnTo>
                <a:lnTo>
                  <a:pt x="144" y="9"/>
                </a:lnTo>
                <a:lnTo>
                  <a:pt x="154" y="16"/>
                </a:lnTo>
                <a:lnTo>
                  <a:pt x="166" y="19"/>
                </a:lnTo>
                <a:lnTo>
                  <a:pt x="165" y="24"/>
                </a:lnTo>
                <a:lnTo>
                  <a:pt x="142" y="35"/>
                </a:lnTo>
                <a:lnTo>
                  <a:pt x="139" y="43"/>
                </a:lnTo>
                <a:lnTo>
                  <a:pt x="118" y="46"/>
                </a:lnTo>
                <a:lnTo>
                  <a:pt x="116" y="58"/>
                </a:lnTo>
                <a:lnTo>
                  <a:pt x="97" y="56"/>
                </a:lnTo>
                <a:lnTo>
                  <a:pt x="87" y="60"/>
                </a:lnTo>
                <a:lnTo>
                  <a:pt x="74" y="70"/>
                </a:lnTo>
                <a:lnTo>
                  <a:pt x="77" y="74"/>
                </a:lnTo>
                <a:lnTo>
                  <a:pt x="74" y="79"/>
                </a:lnTo>
                <a:lnTo>
                  <a:pt x="43" y="82"/>
                </a:lnTo>
                <a:lnTo>
                  <a:pt x="20" y="76"/>
                </a:lnTo>
                <a:lnTo>
                  <a:pt x="2" y="77"/>
                </a:lnTo>
                <a:lnTo>
                  <a:pt x="0" y="65"/>
                </a:lnTo>
                <a:lnTo>
                  <a:pt x="20" y="69"/>
                </a:lnTo>
                <a:lnTo>
                  <a:pt x="24" y="62"/>
                </a:lnTo>
                <a:lnTo>
                  <a:pt x="37" y="64"/>
                </a:lnTo>
                <a:lnTo>
                  <a:pt x="55" y="49"/>
                </a:lnTo>
                <a:lnTo>
                  <a:pt x="31" y="39"/>
                </a:lnTo>
                <a:lnTo>
                  <a:pt x="21" y="44"/>
                </a:lnTo>
                <a:lnTo>
                  <a:pt x="6" y="36"/>
                </a:lnTo>
                <a:lnTo>
                  <a:pt x="16" y="23"/>
                </a:lnTo>
                <a:lnTo>
                  <a:pt x="11" y="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2" name="Freeform 104">
            <a:extLst>
              <a:ext uri="{FF2B5EF4-FFF2-40B4-BE49-F238E27FC236}">
                <a16:creationId xmlns:a16="http://schemas.microsoft.com/office/drawing/2014/main" id="{BD82CCF4-6B43-9267-1645-4FA2FF6B0977}"/>
              </a:ext>
            </a:extLst>
          </p:cNvPr>
          <p:cNvSpPr>
            <a:spLocks/>
          </p:cNvSpPr>
          <p:nvPr/>
        </p:nvSpPr>
        <p:spPr bwMode="auto">
          <a:xfrm>
            <a:off x="5841536" y="3564571"/>
            <a:ext cx="115491" cy="101204"/>
          </a:xfrm>
          <a:custGeom>
            <a:avLst/>
            <a:gdLst>
              <a:gd name="T0" fmla="*/ 27 w 97"/>
              <a:gd name="T1" fmla="*/ 81 h 85"/>
              <a:gd name="T2" fmla="*/ 18 w 97"/>
              <a:gd name="T3" fmla="*/ 71 h 85"/>
              <a:gd name="T4" fmla="*/ 7 w 97"/>
              <a:gd name="T5" fmla="*/ 49 h 85"/>
              <a:gd name="T6" fmla="*/ 0 w 97"/>
              <a:gd name="T7" fmla="*/ 24 h 85"/>
              <a:gd name="T8" fmla="*/ 10 w 97"/>
              <a:gd name="T9" fmla="*/ 7 h 85"/>
              <a:gd name="T10" fmla="*/ 33 w 97"/>
              <a:gd name="T11" fmla="*/ 3 h 85"/>
              <a:gd name="T12" fmla="*/ 51 w 97"/>
              <a:gd name="T13" fmla="*/ 6 h 85"/>
              <a:gd name="T14" fmla="*/ 67 w 97"/>
              <a:gd name="T15" fmla="*/ 14 h 85"/>
              <a:gd name="T16" fmla="*/ 73 w 97"/>
              <a:gd name="T17" fmla="*/ 0 h 85"/>
              <a:gd name="T18" fmla="*/ 90 w 97"/>
              <a:gd name="T19" fmla="*/ 7 h 85"/>
              <a:gd name="T20" fmla="*/ 96 w 97"/>
              <a:gd name="T21" fmla="*/ 21 h 85"/>
              <a:gd name="T22" fmla="*/ 97 w 97"/>
              <a:gd name="T23" fmla="*/ 46 h 85"/>
              <a:gd name="T24" fmla="*/ 68 w 97"/>
              <a:gd name="T25" fmla="*/ 62 h 85"/>
              <a:gd name="T26" fmla="*/ 77 w 97"/>
              <a:gd name="T27" fmla="*/ 75 h 85"/>
              <a:gd name="T28" fmla="*/ 58 w 97"/>
              <a:gd name="T29" fmla="*/ 76 h 85"/>
              <a:gd name="T30" fmla="*/ 42 w 97"/>
              <a:gd name="T31" fmla="*/ 85 h 85"/>
              <a:gd name="T32" fmla="*/ 27 w 97"/>
              <a:gd name="T33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7" h="85">
                <a:moveTo>
                  <a:pt x="27" y="81"/>
                </a:moveTo>
                <a:lnTo>
                  <a:pt x="18" y="71"/>
                </a:lnTo>
                <a:lnTo>
                  <a:pt x="7" y="49"/>
                </a:lnTo>
                <a:lnTo>
                  <a:pt x="0" y="24"/>
                </a:lnTo>
                <a:lnTo>
                  <a:pt x="10" y="7"/>
                </a:lnTo>
                <a:lnTo>
                  <a:pt x="33" y="3"/>
                </a:lnTo>
                <a:lnTo>
                  <a:pt x="51" y="6"/>
                </a:lnTo>
                <a:lnTo>
                  <a:pt x="67" y="14"/>
                </a:lnTo>
                <a:lnTo>
                  <a:pt x="73" y="0"/>
                </a:lnTo>
                <a:lnTo>
                  <a:pt x="90" y="7"/>
                </a:lnTo>
                <a:lnTo>
                  <a:pt x="96" y="21"/>
                </a:lnTo>
                <a:lnTo>
                  <a:pt x="97" y="46"/>
                </a:lnTo>
                <a:lnTo>
                  <a:pt x="68" y="62"/>
                </a:lnTo>
                <a:lnTo>
                  <a:pt x="77" y="75"/>
                </a:lnTo>
                <a:lnTo>
                  <a:pt x="58" y="76"/>
                </a:lnTo>
                <a:lnTo>
                  <a:pt x="42" y="85"/>
                </a:lnTo>
                <a:lnTo>
                  <a:pt x="27" y="8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3" name="Freeform 105">
            <a:extLst>
              <a:ext uri="{FF2B5EF4-FFF2-40B4-BE49-F238E27FC236}">
                <a16:creationId xmlns:a16="http://schemas.microsoft.com/office/drawing/2014/main" id="{22019C11-BF0D-7A65-9CE8-E26E3FBE7301}"/>
              </a:ext>
            </a:extLst>
          </p:cNvPr>
          <p:cNvSpPr>
            <a:spLocks/>
          </p:cNvSpPr>
          <p:nvPr/>
        </p:nvSpPr>
        <p:spPr bwMode="auto">
          <a:xfrm>
            <a:off x="6189199" y="2970449"/>
            <a:ext cx="91679" cy="103585"/>
          </a:xfrm>
          <a:custGeom>
            <a:avLst/>
            <a:gdLst>
              <a:gd name="T0" fmla="*/ 29 w 77"/>
              <a:gd name="T1" fmla="*/ 0 h 87"/>
              <a:gd name="T2" fmla="*/ 55 w 77"/>
              <a:gd name="T3" fmla="*/ 24 h 87"/>
              <a:gd name="T4" fmla="*/ 66 w 77"/>
              <a:gd name="T5" fmla="*/ 38 h 87"/>
              <a:gd name="T6" fmla="*/ 77 w 77"/>
              <a:gd name="T7" fmla="*/ 62 h 87"/>
              <a:gd name="T8" fmla="*/ 75 w 77"/>
              <a:gd name="T9" fmla="*/ 73 h 87"/>
              <a:gd name="T10" fmla="*/ 61 w 77"/>
              <a:gd name="T11" fmla="*/ 77 h 87"/>
              <a:gd name="T12" fmla="*/ 51 w 77"/>
              <a:gd name="T13" fmla="*/ 85 h 87"/>
              <a:gd name="T14" fmla="*/ 36 w 77"/>
              <a:gd name="T15" fmla="*/ 87 h 87"/>
              <a:gd name="T16" fmla="*/ 29 w 77"/>
              <a:gd name="T17" fmla="*/ 76 h 87"/>
              <a:gd name="T18" fmla="*/ 26 w 77"/>
              <a:gd name="T19" fmla="*/ 61 h 87"/>
              <a:gd name="T20" fmla="*/ 9 w 77"/>
              <a:gd name="T21" fmla="*/ 39 h 87"/>
              <a:gd name="T22" fmla="*/ 20 w 77"/>
              <a:gd name="T23" fmla="*/ 35 h 87"/>
              <a:gd name="T24" fmla="*/ 0 w 77"/>
              <a:gd name="T25" fmla="*/ 18 h 87"/>
              <a:gd name="T26" fmla="*/ 1 w 77"/>
              <a:gd name="T27" fmla="*/ 16 h 87"/>
              <a:gd name="T28" fmla="*/ 8 w 77"/>
              <a:gd name="T29" fmla="*/ 17 h 87"/>
              <a:gd name="T30" fmla="*/ 11 w 77"/>
              <a:gd name="T31" fmla="*/ 7 h 87"/>
              <a:gd name="T32" fmla="*/ 22 w 77"/>
              <a:gd name="T33" fmla="*/ 6 h 87"/>
              <a:gd name="T34" fmla="*/ 29 w 77"/>
              <a:gd name="T35" fmla="*/ 5 h 87"/>
              <a:gd name="T36" fmla="*/ 29 w 77"/>
              <a:gd name="T3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" h="87">
                <a:moveTo>
                  <a:pt x="29" y="0"/>
                </a:moveTo>
                <a:lnTo>
                  <a:pt x="55" y="24"/>
                </a:lnTo>
                <a:lnTo>
                  <a:pt x="66" y="38"/>
                </a:lnTo>
                <a:lnTo>
                  <a:pt x="77" y="62"/>
                </a:lnTo>
                <a:lnTo>
                  <a:pt x="75" y="73"/>
                </a:lnTo>
                <a:lnTo>
                  <a:pt x="61" y="77"/>
                </a:lnTo>
                <a:lnTo>
                  <a:pt x="51" y="85"/>
                </a:lnTo>
                <a:lnTo>
                  <a:pt x="36" y="87"/>
                </a:lnTo>
                <a:lnTo>
                  <a:pt x="29" y="76"/>
                </a:lnTo>
                <a:lnTo>
                  <a:pt x="26" y="61"/>
                </a:lnTo>
                <a:lnTo>
                  <a:pt x="9" y="39"/>
                </a:lnTo>
                <a:lnTo>
                  <a:pt x="20" y="35"/>
                </a:lnTo>
                <a:lnTo>
                  <a:pt x="0" y="18"/>
                </a:lnTo>
                <a:lnTo>
                  <a:pt x="1" y="16"/>
                </a:lnTo>
                <a:lnTo>
                  <a:pt x="8" y="17"/>
                </a:lnTo>
                <a:lnTo>
                  <a:pt x="11" y="7"/>
                </a:lnTo>
                <a:lnTo>
                  <a:pt x="22" y="6"/>
                </a:lnTo>
                <a:lnTo>
                  <a:pt x="29" y="5"/>
                </a:lnTo>
                <a:lnTo>
                  <a:pt x="29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4" name="Freeform 106">
            <a:extLst>
              <a:ext uri="{FF2B5EF4-FFF2-40B4-BE49-F238E27FC236}">
                <a16:creationId xmlns:a16="http://schemas.microsoft.com/office/drawing/2014/main" id="{5DB8A06D-403F-EA2B-C63C-6A81FC9FB49F}"/>
              </a:ext>
            </a:extLst>
          </p:cNvPr>
          <p:cNvSpPr>
            <a:spLocks/>
          </p:cNvSpPr>
          <p:nvPr/>
        </p:nvSpPr>
        <p:spPr bwMode="auto">
          <a:xfrm>
            <a:off x="4019880" y="2856148"/>
            <a:ext cx="33338" cy="34529"/>
          </a:xfrm>
          <a:custGeom>
            <a:avLst/>
            <a:gdLst>
              <a:gd name="T0" fmla="*/ 12 w 28"/>
              <a:gd name="T1" fmla="*/ 25 h 29"/>
              <a:gd name="T2" fmla="*/ 12 w 28"/>
              <a:gd name="T3" fmla="*/ 29 h 29"/>
              <a:gd name="T4" fmla="*/ 10 w 28"/>
              <a:gd name="T5" fmla="*/ 29 h 29"/>
              <a:gd name="T6" fmla="*/ 8 w 28"/>
              <a:gd name="T7" fmla="*/ 22 h 29"/>
              <a:gd name="T8" fmla="*/ 4 w 28"/>
              <a:gd name="T9" fmla="*/ 20 h 29"/>
              <a:gd name="T10" fmla="*/ 0 w 28"/>
              <a:gd name="T11" fmla="*/ 14 h 29"/>
              <a:gd name="T12" fmla="*/ 2 w 28"/>
              <a:gd name="T13" fmla="*/ 9 h 29"/>
              <a:gd name="T14" fmla="*/ 6 w 28"/>
              <a:gd name="T15" fmla="*/ 8 h 29"/>
              <a:gd name="T16" fmla="*/ 8 w 28"/>
              <a:gd name="T17" fmla="*/ 1 h 29"/>
              <a:gd name="T18" fmla="*/ 11 w 28"/>
              <a:gd name="T19" fmla="*/ 0 h 29"/>
              <a:gd name="T20" fmla="*/ 13 w 28"/>
              <a:gd name="T21" fmla="*/ 3 h 29"/>
              <a:gd name="T22" fmla="*/ 17 w 28"/>
              <a:gd name="T23" fmla="*/ 4 h 29"/>
              <a:gd name="T24" fmla="*/ 19 w 28"/>
              <a:gd name="T25" fmla="*/ 7 h 29"/>
              <a:gd name="T26" fmla="*/ 22 w 28"/>
              <a:gd name="T27" fmla="*/ 8 h 29"/>
              <a:gd name="T28" fmla="*/ 26 w 28"/>
              <a:gd name="T29" fmla="*/ 12 h 29"/>
              <a:gd name="T30" fmla="*/ 28 w 28"/>
              <a:gd name="T31" fmla="*/ 12 h 29"/>
              <a:gd name="T32" fmla="*/ 27 w 28"/>
              <a:gd name="T33" fmla="*/ 17 h 29"/>
              <a:gd name="T34" fmla="*/ 25 w 28"/>
              <a:gd name="T35" fmla="*/ 20 h 29"/>
              <a:gd name="T36" fmla="*/ 25 w 28"/>
              <a:gd name="T37" fmla="*/ 21 h 29"/>
              <a:gd name="T38" fmla="*/ 22 w 28"/>
              <a:gd name="T39" fmla="*/ 22 h 29"/>
              <a:gd name="T40" fmla="*/ 12 w 28"/>
              <a:gd name="T41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29">
                <a:moveTo>
                  <a:pt x="12" y="25"/>
                </a:moveTo>
                <a:lnTo>
                  <a:pt x="12" y="29"/>
                </a:lnTo>
                <a:lnTo>
                  <a:pt x="10" y="29"/>
                </a:lnTo>
                <a:lnTo>
                  <a:pt x="8" y="22"/>
                </a:lnTo>
                <a:lnTo>
                  <a:pt x="4" y="20"/>
                </a:lnTo>
                <a:lnTo>
                  <a:pt x="0" y="14"/>
                </a:lnTo>
                <a:lnTo>
                  <a:pt x="2" y="9"/>
                </a:lnTo>
                <a:lnTo>
                  <a:pt x="6" y="8"/>
                </a:lnTo>
                <a:lnTo>
                  <a:pt x="8" y="1"/>
                </a:lnTo>
                <a:lnTo>
                  <a:pt x="11" y="0"/>
                </a:lnTo>
                <a:lnTo>
                  <a:pt x="13" y="3"/>
                </a:lnTo>
                <a:lnTo>
                  <a:pt x="17" y="4"/>
                </a:lnTo>
                <a:lnTo>
                  <a:pt x="19" y="7"/>
                </a:lnTo>
                <a:lnTo>
                  <a:pt x="22" y="8"/>
                </a:lnTo>
                <a:lnTo>
                  <a:pt x="26" y="12"/>
                </a:lnTo>
                <a:lnTo>
                  <a:pt x="28" y="12"/>
                </a:lnTo>
                <a:lnTo>
                  <a:pt x="27" y="17"/>
                </a:lnTo>
                <a:lnTo>
                  <a:pt x="25" y="20"/>
                </a:lnTo>
                <a:lnTo>
                  <a:pt x="25" y="21"/>
                </a:lnTo>
                <a:lnTo>
                  <a:pt x="22" y="22"/>
                </a:lnTo>
                <a:lnTo>
                  <a:pt x="12" y="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5" name="Freeform 107">
            <a:extLst>
              <a:ext uri="{FF2B5EF4-FFF2-40B4-BE49-F238E27FC236}">
                <a16:creationId xmlns:a16="http://schemas.microsoft.com/office/drawing/2014/main" id="{6ED13A1A-8F54-373A-541F-0CEEBC13BD0D}"/>
              </a:ext>
            </a:extLst>
          </p:cNvPr>
          <p:cNvSpPr>
            <a:spLocks/>
          </p:cNvSpPr>
          <p:nvPr/>
        </p:nvSpPr>
        <p:spPr bwMode="auto">
          <a:xfrm>
            <a:off x="4599715" y="3181190"/>
            <a:ext cx="40481" cy="38100"/>
          </a:xfrm>
          <a:custGeom>
            <a:avLst/>
            <a:gdLst>
              <a:gd name="T0" fmla="*/ 22 w 34"/>
              <a:gd name="T1" fmla="*/ 2 h 32"/>
              <a:gd name="T2" fmla="*/ 27 w 34"/>
              <a:gd name="T3" fmla="*/ 11 h 32"/>
              <a:gd name="T4" fmla="*/ 26 w 34"/>
              <a:gd name="T5" fmla="*/ 16 h 32"/>
              <a:gd name="T6" fmla="*/ 34 w 34"/>
              <a:gd name="T7" fmla="*/ 31 h 32"/>
              <a:gd name="T8" fmla="*/ 21 w 34"/>
              <a:gd name="T9" fmla="*/ 32 h 32"/>
              <a:gd name="T10" fmla="*/ 16 w 34"/>
              <a:gd name="T11" fmla="*/ 22 h 32"/>
              <a:gd name="T12" fmla="*/ 0 w 34"/>
              <a:gd name="T13" fmla="*/ 20 h 32"/>
              <a:gd name="T14" fmla="*/ 10 w 34"/>
              <a:gd name="T15" fmla="*/ 0 h 32"/>
              <a:gd name="T16" fmla="*/ 22 w 34"/>
              <a:gd name="T17" fmla="*/ 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32">
                <a:moveTo>
                  <a:pt x="22" y="2"/>
                </a:moveTo>
                <a:lnTo>
                  <a:pt x="27" y="11"/>
                </a:lnTo>
                <a:lnTo>
                  <a:pt x="26" y="16"/>
                </a:lnTo>
                <a:lnTo>
                  <a:pt x="34" y="31"/>
                </a:lnTo>
                <a:lnTo>
                  <a:pt x="21" y="32"/>
                </a:lnTo>
                <a:lnTo>
                  <a:pt x="16" y="22"/>
                </a:lnTo>
                <a:lnTo>
                  <a:pt x="0" y="20"/>
                </a:lnTo>
                <a:lnTo>
                  <a:pt x="10" y="0"/>
                </a:lnTo>
                <a:lnTo>
                  <a:pt x="22" y="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6" name="Freeform 108">
            <a:extLst>
              <a:ext uri="{FF2B5EF4-FFF2-40B4-BE49-F238E27FC236}">
                <a16:creationId xmlns:a16="http://schemas.microsoft.com/office/drawing/2014/main" id="{6D786C41-BE70-D959-63D7-4C7D9799DDA0}"/>
              </a:ext>
            </a:extLst>
          </p:cNvPr>
          <p:cNvSpPr>
            <a:spLocks/>
          </p:cNvSpPr>
          <p:nvPr/>
        </p:nvSpPr>
        <p:spPr bwMode="auto">
          <a:xfrm>
            <a:off x="5770099" y="3369309"/>
            <a:ext cx="179785" cy="211931"/>
          </a:xfrm>
          <a:custGeom>
            <a:avLst/>
            <a:gdLst>
              <a:gd name="T0" fmla="*/ 111 w 151"/>
              <a:gd name="T1" fmla="*/ 170 h 178"/>
              <a:gd name="T2" fmla="*/ 116 w 151"/>
              <a:gd name="T3" fmla="*/ 161 h 178"/>
              <a:gd name="T4" fmla="*/ 114 w 151"/>
              <a:gd name="T5" fmla="*/ 143 h 178"/>
              <a:gd name="T6" fmla="*/ 97 w 151"/>
              <a:gd name="T7" fmla="*/ 125 h 178"/>
              <a:gd name="T8" fmla="*/ 93 w 151"/>
              <a:gd name="T9" fmla="*/ 104 h 178"/>
              <a:gd name="T10" fmla="*/ 77 w 151"/>
              <a:gd name="T11" fmla="*/ 87 h 178"/>
              <a:gd name="T12" fmla="*/ 63 w 151"/>
              <a:gd name="T13" fmla="*/ 86 h 178"/>
              <a:gd name="T14" fmla="*/ 60 w 151"/>
              <a:gd name="T15" fmla="*/ 93 h 178"/>
              <a:gd name="T16" fmla="*/ 50 w 151"/>
              <a:gd name="T17" fmla="*/ 94 h 178"/>
              <a:gd name="T18" fmla="*/ 44 w 151"/>
              <a:gd name="T19" fmla="*/ 90 h 178"/>
              <a:gd name="T20" fmla="*/ 26 w 151"/>
              <a:gd name="T21" fmla="*/ 103 h 178"/>
              <a:gd name="T22" fmla="*/ 23 w 151"/>
              <a:gd name="T23" fmla="*/ 84 h 178"/>
              <a:gd name="T24" fmla="*/ 24 w 151"/>
              <a:gd name="T25" fmla="*/ 62 h 178"/>
              <a:gd name="T26" fmla="*/ 12 w 151"/>
              <a:gd name="T27" fmla="*/ 61 h 178"/>
              <a:gd name="T28" fmla="*/ 9 w 151"/>
              <a:gd name="T29" fmla="*/ 49 h 178"/>
              <a:gd name="T30" fmla="*/ 0 w 151"/>
              <a:gd name="T31" fmla="*/ 42 h 178"/>
              <a:gd name="T32" fmla="*/ 3 w 151"/>
              <a:gd name="T33" fmla="*/ 34 h 178"/>
              <a:gd name="T34" fmla="*/ 16 w 151"/>
              <a:gd name="T35" fmla="*/ 21 h 178"/>
              <a:gd name="T36" fmla="*/ 18 w 151"/>
              <a:gd name="T37" fmla="*/ 26 h 178"/>
              <a:gd name="T38" fmla="*/ 28 w 151"/>
              <a:gd name="T39" fmla="*/ 26 h 178"/>
              <a:gd name="T40" fmla="*/ 21 w 151"/>
              <a:gd name="T41" fmla="*/ 3 h 178"/>
              <a:gd name="T42" fmla="*/ 30 w 151"/>
              <a:gd name="T43" fmla="*/ 0 h 178"/>
              <a:gd name="T44" fmla="*/ 43 w 151"/>
              <a:gd name="T45" fmla="*/ 16 h 178"/>
              <a:gd name="T46" fmla="*/ 55 w 151"/>
              <a:gd name="T47" fmla="*/ 35 h 178"/>
              <a:gd name="T48" fmla="*/ 77 w 151"/>
              <a:gd name="T49" fmla="*/ 35 h 178"/>
              <a:gd name="T50" fmla="*/ 87 w 151"/>
              <a:gd name="T51" fmla="*/ 53 h 178"/>
              <a:gd name="T52" fmla="*/ 76 w 151"/>
              <a:gd name="T53" fmla="*/ 59 h 178"/>
              <a:gd name="T54" fmla="*/ 72 w 151"/>
              <a:gd name="T55" fmla="*/ 66 h 178"/>
              <a:gd name="T56" fmla="*/ 96 w 151"/>
              <a:gd name="T57" fmla="*/ 79 h 178"/>
              <a:gd name="T58" fmla="*/ 115 w 151"/>
              <a:gd name="T59" fmla="*/ 103 h 178"/>
              <a:gd name="T60" fmla="*/ 129 w 151"/>
              <a:gd name="T61" fmla="*/ 122 h 178"/>
              <a:gd name="T62" fmla="*/ 145 w 151"/>
              <a:gd name="T63" fmla="*/ 136 h 178"/>
              <a:gd name="T64" fmla="*/ 151 w 151"/>
              <a:gd name="T65" fmla="*/ 151 h 178"/>
              <a:gd name="T66" fmla="*/ 150 w 151"/>
              <a:gd name="T67" fmla="*/ 171 h 178"/>
              <a:gd name="T68" fmla="*/ 133 w 151"/>
              <a:gd name="T69" fmla="*/ 164 h 178"/>
              <a:gd name="T70" fmla="*/ 127 w 151"/>
              <a:gd name="T71" fmla="*/ 178 h 178"/>
              <a:gd name="T72" fmla="*/ 111 w 151"/>
              <a:gd name="T73" fmla="*/ 17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78">
                <a:moveTo>
                  <a:pt x="111" y="170"/>
                </a:moveTo>
                <a:lnTo>
                  <a:pt x="116" y="161"/>
                </a:lnTo>
                <a:lnTo>
                  <a:pt x="114" y="143"/>
                </a:lnTo>
                <a:lnTo>
                  <a:pt x="97" y="125"/>
                </a:lnTo>
                <a:lnTo>
                  <a:pt x="93" y="104"/>
                </a:lnTo>
                <a:lnTo>
                  <a:pt x="77" y="87"/>
                </a:lnTo>
                <a:lnTo>
                  <a:pt x="63" y="86"/>
                </a:lnTo>
                <a:lnTo>
                  <a:pt x="60" y="93"/>
                </a:lnTo>
                <a:lnTo>
                  <a:pt x="50" y="94"/>
                </a:lnTo>
                <a:lnTo>
                  <a:pt x="44" y="90"/>
                </a:lnTo>
                <a:lnTo>
                  <a:pt x="26" y="103"/>
                </a:lnTo>
                <a:lnTo>
                  <a:pt x="23" y="84"/>
                </a:lnTo>
                <a:lnTo>
                  <a:pt x="24" y="62"/>
                </a:lnTo>
                <a:lnTo>
                  <a:pt x="12" y="61"/>
                </a:lnTo>
                <a:lnTo>
                  <a:pt x="9" y="49"/>
                </a:lnTo>
                <a:lnTo>
                  <a:pt x="0" y="42"/>
                </a:lnTo>
                <a:lnTo>
                  <a:pt x="3" y="34"/>
                </a:lnTo>
                <a:lnTo>
                  <a:pt x="16" y="21"/>
                </a:lnTo>
                <a:lnTo>
                  <a:pt x="18" y="26"/>
                </a:lnTo>
                <a:lnTo>
                  <a:pt x="28" y="26"/>
                </a:lnTo>
                <a:lnTo>
                  <a:pt x="21" y="3"/>
                </a:lnTo>
                <a:lnTo>
                  <a:pt x="30" y="0"/>
                </a:lnTo>
                <a:lnTo>
                  <a:pt x="43" y="16"/>
                </a:lnTo>
                <a:lnTo>
                  <a:pt x="55" y="35"/>
                </a:lnTo>
                <a:lnTo>
                  <a:pt x="77" y="35"/>
                </a:lnTo>
                <a:lnTo>
                  <a:pt x="87" y="53"/>
                </a:lnTo>
                <a:lnTo>
                  <a:pt x="76" y="59"/>
                </a:lnTo>
                <a:lnTo>
                  <a:pt x="72" y="66"/>
                </a:lnTo>
                <a:lnTo>
                  <a:pt x="96" y="79"/>
                </a:lnTo>
                <a:lnTo>
                  <a:pt x="115" y="103"/>
                </a:lnTo>
                <a:lnTo>
                  <a:pt x="129" y="122"/>
                </a:lnTo>
                <a:lnTo>
                  <a:pt x="145" y="136"/>
                </a:lnTo>
                <a:lnTo>
                  <a:pt x="151" y="151"/>
                </a:lnTo>
                <a:lnTo>
                  <a:pt x="150" y="171"/>
                </a:lnTo>
                <a:lnTo>
                  <a:pt x="133" y="164"/>
                </a:lnTo>
                <a:lnTo>
                  <a:pt x="127" y="178"/>
                </a:lnTo>
                <a:lnTo>
                  <a:pt x="111" y="170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7" name="Freeform 109">
            <a:extLst>
              <a:ext uri="{FF2B5EF4-FFF2-40B4-BE49-F238E27FC236}">
                <a16:creationId xmlns:a16="http://schemas.microsoft.com/office/drawing/2014/main" id="{D40487E6-D26C-3F55-65E3-AA2D46BC6AA1}"/>
              </a:ext>
            </a:extLst>
          </p:cNvPr>
          <p:cNvSpPr>
            <a:spLocks/>
          </p:cNvSpPr>
          <p:nvPr/>
        </p:nvSpPr>
        <p:spPr bwMode="auto">
          <a:xfrm>
            <a:off x="4348493" y="3068080"/>
            <a:ext cx="28575" cy="38100"/>
          </a:xfrm>
          <a:custGeom>
            <a:avLst/>
            <a:gdLst>
              <a:gd name="T0" fmla="*/ 12 w 24"/>
              <a:gd name="T1" fmla="*/ 28 h 32"/>
              <a:gd name="T2" fmla="*/ 7 w 24"/>
              <a:gd name="T3" fmla="*/ 29 h 32"/>
              <a:gd name="T4" fmla="*/ 6 w 24"/>
              <a:gd name="T5" fmla="*/ 32 h 32"/>
              <a:gd name="T6" fmla="*/ 0 w 24"/>
              <a:gd name="T7" fmla="*/ 32 h 32"/>
              <a:gd name="T8" fmla="*/ 5 w 24"/>
              <a:gd name="T9" fmla="*/ 15 h 32"/>
              <a:gd name="T10" fmla="*/ 12 w 24"/>
              <a:gd name="T11" fmla="*/ 1 h 32"/>
              <a:gd name="T12" fmla="*/ 12 w 24"/>
              <a:gd name="T13" fmla="*/ 0 h 32"/>
              <a:gd name="T14" fmla="*/ 20 w 24"/>
              <a:gd name="T15" fmla="*/ 1 h 32"/>
              <a:gd name="T16" fmla="*/ 24 w 24"/>
              <a:gd name="T17" fmla="*/ 9 h 32"/>
              <a:gd name="T18" fmla="*/ 15 w 24"/>
              <a:gd name="T19" fmla="*/ 17 h 32"/>
              <a:gd name="T20" fmla="*/ 12 w 2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32">
                <a:moveTo>
                  <a:pt x="12" y="28"/>
                </a:moveTo>
                <a:lnTo>
                  <a:pt x="7" y="29"/>
                </a:lnTo>
                <a:lnTo>
                  <a:pt x="6" y="32"/>
                </a:lnTo>
                <a:lnTo>
                  <a:pt x="0" y="32"/>
                </a:lnTo>
                <a:lnTo>
                  <a:pt x="5" y="15"/>
                </a:lnTo>
                <a:lnTo>
                  <a:pt x="12" y="1"/>
                </a:lnTo>
                <a:lnTo>
                  <a:pt x="12" y="0"/>
                </a:lnTo>
                <a:lnTo>
                  <a:pt x="20" y="1"/>
                </a:lnTo>
                <a:lnTo>
                  <a:pt x="24" y="9"/>
                </a:lnTo>
                <a:lnTo>
                  <a:pt x="15" y="17"/>
                </a:lnTo>
                <a:lnTo>
                  <a:pt x="12" y="2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8" name="Freeform 110">
            <a:extLst>
              <a:ext uri="{FF2B5EF4-FFF2-40B4-BE49-F238E27FC236}">
                <a16:creationId xmlns:a16="http://schemas.microsoft.com/office/drawing/2014/main" id="{604F75CE-FABF-68A8-43CE-CB0E06CA5D1B}"/>
              </a:ext>
            </a:extLst>
          </p:cNvPr>
          <p:cNvSpPr>
            <a:spLocks/>
          </p:cNvSpPr>
          <p:nvPr/>
        </p:nvSpPr>
        <p:spPr bwMode="auto">
          <a:xfrm>
            <a:off x="3370989" y="3713400"/>
            <a:ext cx="84535" cy="103585"/>
          </a:xfrm>
          <a:custGeom>
            <a:avLst/>
            <a:gdLst>
              <a:gd name="T0" fmla="*/ 68 w 71"/>
              <a:gd name="T1" fmla="*/ 87 h 87"/>
              <a:gd name="T2" fmla="*/ 63 w 71"/>
              <a:gd name="T3" fmla="*/ 87 h 87"/>
              <a:gd name="T4" fmla="*/ 44 w 71"/>
              <a:gd name="T5" fmla="*/ 77 h 87"/>
              <a:gd name="T6" fmla="*/ 27 w 71"/>
              <a:gd name="T7" fmla="*/ 61 h 87"/>
              <a:gd name="T8" fmla="*/ 12 w 71"/>
              <a:gd name="T9" fmla="*/ 50 h 87"/>
              <a:gd name="T10" fmla="*/ 0 w 71"/>
              <a:gd name="T11" fmla="*/ 37 h 87"/>
              <a:gd name="T12" fmla="*/ 4 w 71"/>
              <a:gd name="T13" fmla="*/ 30 h 87"/>
              <a:gd name="T14" fmla="*/ 5 w 71"/>
              <a:gd name="T15" fmla="*/ 24 h 87"/>
              <a:gd name="T16" fmla="*/ 13 w 71"/>
              <a:gd name="T17" fmla="*/ 12 h 87"/>
              <a:gd name="T18" fmla="*/ 22 w 71"/>
              <a:gd name="T19" fmla="*/ 3 h 87"/>
              <a:gd name="T20" fmla="*/ 26 w 71"/>
              <a:gd name="T21" fmla="*/ 2 h 87"/>
              <a:gd name="T22" fmla="*/ 31 w 71"/>
              <a:gd name="T23" fmla="*/ 0 h 87"/>
              <a:gd name="T24" fmla="*/ 38 w 71"/>
              <a:gd name="T25" fmla="*/ 13 h 87"/>
              <a:gd name="T26" fmla="*/ 37 w 71"/>
              <a:gd name="T27" fmla="*/ 21 h 87"/>
              <a:gd name="T28" fmla="*/ 41 w 71"/>
              <a:gd name="T29" fmla="*/ 26 h 87"/>
              <a:gd name="T30" fmla="*/ 46 w 71"/>
              <a:gd name="T31" fmla="*/ 26 h 87"/>
              <a:gd name="T32" fmla="*/ 49 w 71"/>
              <a:gd name="T33" fmla="*/ 17 h 87"/>
              <a:gd name="T34" fmla="*/ 55 w 71"/>
              <a:gd name="T35" fmla="*/ 18 h 87"/>
              <a:gd name="T36" fmla="*/ 54 w 71"/>
              <a:gd name="T37" fmla="*/ 24 h 87"/>
              <a:gd name="T38" fmla="*/ 55 w 71"/>
              <a:gd name="T39" fmla="*/ 34 h 87"/>
              <a:gd name="T40" fmla="*/ 52 w 71"/>
              <a:gd name="T41" fmla="*/ 43 h 87"/>
              <a:gd name="T42" fmla="*/ 57 w 71"/>
              <a:gd name="T43" fmla="*/ 49 h 87"/>
              <a:gd name="T44" fmla="*/ 63 w 71"/>
              <a:gd name="T45" fmla="*/ 50 h 87"/>
              <a:gd name="T46" fmla="*/ 70 w 71"/>
              <a:gd name="T47" fmla="*/ 59 h 87"/>
              <a:gd name="T48" fmla="*/ 71 w 71"/>
              <a:gd name="T49" fmla="*/ 67 h 87"/>
              <a:gd name="T50" fmla="*/ 69 w 71"/>
              <a:gd name="T51" fmla="*/ 70 h 87"/>
              <a:gd name="T52" fmla="*/ 68 w 71"/>
              <a:gd name="T53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87">
                <a:moveTo>
                  <a:pt x="68" y="87"/>
                </a:moveTo>
                <a:lnTo>
                  <a:pt x="63" y="87"/>
                </a:lnTo>
                <a:lnTo>
                  <a:pt x="44" y="77"/>
                </a:lnTo>
                <a:lnTo>
                  <a:pt x="27" y="61"/>
                </a:lnTo>
                <a:lnTo>
                  <a:pt x="12" y="50"/>
                </a:lnTo>
                <a:lnTo>
                  <a:pt x="0" y="37"/>
                </a:lnTo>
                <a:lnTo>
                  <a:pt x="4" y="30"/>
                </a:lnTo>
                <a:lnTo>
                  <a:pt x="5" y="24"/>
                </a:lnTo>
                <a:lnTo>
                  <a:pt x="13" y="12"/>
                </a:lnTo>
                <a:lnTo>
                  <a:pt x="22" y="3"/>
                </a:lnTo>
                <a:lnTo>
                  <a:pt x="26" y="2"/>
                </a:lnTo>
                <a:lnTo>
                  <a:pt x="31" y="0"/>
                </a:lnTo>
                <a:lnTo>
                  <a:pt x="38" y="13"/>
                </a:lnTo>
                <a:lnTo>
                  <a:pt x="37" y="21"/>
                </a:lnTo>
                <a:lnTo>
                  <a:pt x="41" y="26"/>
                </a:lnTo>
                <a:lnTo>
                  <a:pt x="46" y="26"/>
                </a:lnTo>
                <a:lnTo>
                  <a:pt x="49" y="17"/>
                </a:lnTo>
                <a:lnTo>
                  <a:pt x="55" y="18"/>
                </a:lnTo>
                <a:lnTo>
                  <a:pt x="54" y="24"/>
                </a:lnTo>
                <a:lnTo>
                  <a:pt x="55" y="34"/>
                </a:lnTo>
                <a:lnTo>
                  <a:pt x="52" y="43"/>
                </a:lnTo>
                <a:lnTo>
                  <a:pt x="57" y="49"/>
                </a:lnTo>
                <a:lnTo>
                  <a:pt x="63" y="50"/>
                </a:lnTo>
                <a:lnTo>
                  <a:pt x="70" y="59"/>
                </a:lnTo>
                <a:lnTo>
                  <a:pt x="71" y="67"/>
                </a:lnTo>
                <a:lnTo>
                  <a:pt x="69" y="70"/>
                </a:lnTo>
                <a:lnTo>
                  <a:pt x="68" y="8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9" name="Freeform 111">
            <a:extLst>
              <a:ext uri="{FF2B5EF4-FFF2-40B4-BE49-F238E27FC236}">
                <a16:creationId xmlns:a16="http://schemas.microsoft.com/office/drawing/2014/main" id="{8AA3E063-95CC-D9ED-2ABB-D8DB1D1071C1}"/>
              </a:ext>
            </a:extLst>
          </p:cNvPr>
          <p:cNvSpPr>
            <a:spLocks/>
          </p:cNvSpPr>
          <p:nvPr/>
        </p:nvSpPr>
        <p:spPr bwMode="auto">
          <a:xfrm>
            <a:off x="3817474" y="3104990"/>
            <a:ext cx="340519" cy="335756"/>
          </a:xfrm>
          <a:custGeom>
            <a:avLst/>
            <a:gdLst>
              <a:gd name="T0" fmla="*/ 101 w 286"/>
              <a:gd name="T1" fmla="*/ 213 h 282"/>
              <a:gd name="T2" fmla="*/ 88 w 286"/>
              <a:gd name="T3" fmla="*/ 221 h 282"/>
              <a:gd name="T4" fmla="*/ 78 w 286"/>
              <a:gd name="T5" fmla="*/ 210 h 282"/>
              <a:gd name="T6" fmla="*/ 49 w 286"/>
              <a:gd name="T7" fmla="*/ 201 h 282"/>
              <a:gd name="T8" fmla="*/ 41 w 286"/>
              <a:gd name="T9" fmla="*/ 188 h 282"/>
              <a:gd name="T10" fmla="*/ 27 w 286"/>
              <a:gd name="T11" fmla="*/ 178 h 282"/>
              <a:gd name="T12" fmla="*/ 19 w 286"/>
              <a:gd name="T13" fmla="*/ 182 h 282"/>
              <a:gd name="T14" fmla="*/ 12 w 286"/>
              <a:gd name="T15" fmla="*/ 170 h 282"/>
              <a:gd name="T16" fmla="*/ 11 w 286"/>
              <a:gd name="T17" fmla="*/ 162 h 282"/>
              <a:gd name="T18" fmla="*/ 0 w 286"/>
              <a:gd name="T19" fmla="*/ 146 h 282"/>
              <a:gd name="T20" fmla="*/ 7 w 286"/>
              <a:gd name="T21" fmla="*/ 138 h 282"/>
              <a:gd name="T22" fmla="*/ 5 w 286"/>
              <a:gd name="T23" fmla="*/ 125 h 282"/>
              <a:gd name="T24" fmla="*/ 7 w 286"/>
              <a:gd name="T25" fmla="*/ 113 h 282"/>
              <a:gd name="T26" fmla="*/ 6 w 286"/>
              <a:gd name="T27" fmla="*/ 104 h 282"/>
              <a:gd name="T28" fmla="*/ 9 w 286"/>
              <a:gd name="T29" fmla="*/ 87 h 282"/>
              <a:gd name="T30" fmla="*/ 7 w 286"/>
              <a:gd name="T31" fmla="*/ 77 h 282"/>
              <a:gd name="T32" fmla="*/ 1 w 286"/>
              <a:gd name="T33" fmla="*/ 59 h 282"/>
              <a:gd name="T34" fmla="*/ 10 w 286"/>
              <a:gd name="T35" fmla="*/ 54 h 282"/>
              <a:gd name="T36" fmla="*/ 11 w 286"/>
              <a:gd name="T37" fmla="*/ 45 h 282"/>
              <a:gd name="T38" fmla="*/ 9 w 286"/>
              <a:gd name="T39" fmla="*/ 37 h 282"/>
              <a:gd name="T40" fmla="*/ 21 w 286"/>
              <a:gd name="T41" fmla="*/ 29 h 282"/>
              <a:gd name="T42" fmla="*/ 26 w 286"/>
              <a:gd name="T43" fmla="*/ 22 h 282"/>
              <a:gd name="T44" fmla="*/ 34 w 286"/>
              <a:gd name="T45" fmla="*/ 16 h 282"/>
              <a:gd name="T46" fmla="*/ 35 w 286"/>
              <a:gd name="T47" fmla="*/ 0 h 282"/>
              <a:gd name="T48" fmla="*/ 55 w 286"/>
              <a:gd name="T49" fmla="*/ 7 h 282"/>
              <a:gd name="T50" fmla="*/ 63 w 286"/>
              <a:gd name="T51" fmla="*/ 6 h 282"/>
              <a:gd name="T52" fmla="*/ 77 w 286"/>
              <a:gd name="T53" fmla="*/ 9 h 282"/>
              <a:gd name="T54" fmla="*/ 101 w 286"/>
              <a:gd name="T55" fmla="*/ 18 h 282"/>
              <a:gd name="T56" fmla="*/ 110 w 286"/>
              <a:gd name="T57" fmla="*/ 37 h 282"/>
              <a:gd name="T58" fmla="*/ 126 w 286"/>
              <a:gd name="T59" fmla="*/ 41 h 282"/>
              <a:gd name="T60" fmla="*/ 151 w 286"/>
              <a:gd name="T61" fmla="*/ 50 h 282"/>
              <a:gd name="T62" fmla="*/ 170 w 286"/>
              <a:gd name="T63" fmla="*/ 60 h 282"/>
              <a:gd name="T64" fmla="*/ 178 w 286"/>
              <a:gd name="T65" fmla="*/ 54 h 282"/>
              <a:gd name="T66" fmla="*/ 186 w 286"/>
              <a:gd name="T67" fmla="*/ 45 h 282"/>
              <a:gd name="T68" fmla="*/ 181 w 286"/>
              <a:gd name="T69" fmla="*/ 29 h 282"/>
              <a:gd name="T70" fmla="*/ 186 w 286"/>
              <a:gd name="T71" fmla="*/ 19 h 282"/>
              <a:gd name="T72" fmla="*/ 198 w 286"/>
              <a:gd name="T73" fmla="*/ 9 h 282"/>
              <a:gd name="T74" fmla="*/ 210 w 286"/>
              <a:gd name="T75" fmla="*/ 6 h 282"/>
              <a:gd name="T76" fmla="*/ 234 w 286"/>
              <a:gd name="T77" fmla="*/ 11 h 282"/>
              <a:gd name="T78" fmla="*/ 241 w 286"/>
              <a:gd name="T79" fmla="*/ 20 h 282"/>
              <a:gd name="T80" fmla="*/ 247 w 286"/>
              <a:gd name="T81" fmla="*/ 20 h 282"/>
              <a:gd name="T82" fmla="*/ 253 w 286"/>
              <a:gd name="T83" fmla="*/ 23 h 282"/>
              <a:gd name="T84" fmla="*/ 270 w 286"/>
              <a:gd name="T85" fmla="*/ 26 h 282"/>
              <a:gd name="T86" fmla="*/ 275 w 286"/>
              <a:gd name="T87" fmla="*/ 33 h 282"/>
              <a:gd name="T88" fmla="*/ 270 w 286"/>
              <a:gd name="T89" fmla="*/ 43 h 282"/>
              <a:gd name="T90" fmla="*/ 273 w 286"/>
              <a:gd name="T91" fmla="*/ 51 h 282"/>
              <a:gd name="T92" fmla="*/ 269 w 286"/>
              <a:gd name="T93" fmla="*/ 64 h 282"/>
              <a:gd name="T94" fmla="*/ 275 w 286"/>
              <a:gd name="T95" fmla="*/ 81 h 282"/>
              <a:gd name="T96" fmla="*/ 280 w 286"/>
              <a:gd name="T97" fmla="*/ 155 h 282"/>
              <a:gd name="T98" fmla="*/ 284 w 286"/>
              <a:gd name="T99" fmla="*/ 231 h 282"/>
              <a:gd name="T100" fmla="*/ 286 w 286"/>
              <a:gd name="T101" fmla="*/ 273 h 282"/>
              <a:gd name="T102" fmla="*/ 265 w 286"/>
              <a:gd name="T103" fmla="*/ 273 h 282"/>
              <a:gd name="T104" fmla="*/ 265 w 286"/>
              <a:gd name="T105" fmla="*/ 282 h 282"/>
              <a:gd name="T106" fmla="*/ 192 w 286"/>
              <a:gd name="T107" fmla="*/ 242 h 282"/>
              <a:gd name="T108" fmla="*/ 119 w 286"/>
              <a:gd name="T109" fmla="*/ 202 h 282"/>
              <a:gd name="T110" fmla="*/ 101 w 286"/>
              <a:gd name="T111" fmla="*/ 2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6" h="282">
                <a:moveTo>
                  <a:pt x="101" y="213"/>
                </a:moveTo>
                <a:lnTo>
                  <a:pt x="88" y="221"/>
                </a:lnTo>
                <a:lnTo>
                  <a:pt x="78" y="210"/>
                </a:lnTo>
                <a:lnTo>
                  <a:pt x="49" y="201"/>
                </a:lnTo>
                <a:lnTo>
                  <a:pt x="41" y="188"/>
                </a:lnTo>
                <a:lnTo>
                  <a:pt x="27" y="178"/>
                </a:lnTo>
                <a:lnTo>
                  <a:pt x="19" y="182"/>
                </a:lnTo>
                <a:lnTo>
                  <a:pt x="12" y="170"/>
                </a:lnTo>
                <a:lnTo>
                  <a:pt x="11" y="162"/>
                </a:lnTo>
                <a:lnTo>
                  <a:pt x="0" y="146"/>
                </a:lnTo>
                <a:lnTo>
                  <a:pt x="7" y="138"/>
                </a:lnTo>
                <a:lnTo>
                  <a:pt x="5" y="125"/>
                </a:lnTo>
                <a:lnTo>
                  <a:pt x="7" y="113"/>
                </a:lnTo>
                <a:lnTo>
                  <a:pt x="6" y="104"/>
                </a:lnTo>
                <a:lnTo>
                  <a:pt x="9" y="87"/>
                </a:lnTo>
                <a:lnTo>
                  <a:pt x="7" y="77"/>
                </a:lnTo>
                <a:lnTo>
                  <a:pt x="1" y="59"/>
                </a:lnTo>
                <a:lnTo>
                  <a:pt x="10" y="54"/>
                </a:lnTo>
                <a:lnTo>
                  <a:pt x="11" y="45"/>
                </a:lnTo>
                <a:lnTo>
                  <a:pt x="9" y="37"/>
                </a:lnTo>
                <a:lnTo>
                  <a:pt x="21" y="29"/>
                </a:lnTo>
                <a:lnTo>
                  <a:pt x="26" y="22"/>
                </a:lnTo>
                <a:lnTo>
                  <a:pt x="34" y="16"/>
                </a:lnTo>
                <a:lnTo>
                  <a:pt x="35" y="0"/>
                </a:lnTo>
                <a:lnTo>
                  <a:pt x="55" y="7"/>
                </a:lnTo>
                <a:lnTo>
                  <a:pt x="63" y="6"/>
                </a:lnTo>
                <a:lnTo>
                  <a:pt x="77" y="9"/>
                </a:lnTo>
                <a:lnTo>
                  <a:pt x="101" y="18"/>
                </a:lnTo>
                <a:lnTo>
                  <a:pt x="110" y="37"/>
                </a:lnTo>
                <a:lnTo>
                  <a:pt x="126" y="41"/>
                </a:lnTo>
                <a:lnTo>
                  <a:pt x="151" y="50"/>
                </a:lnTo>
                <a:lnTo>
                  <a:pt x="170" y="60"/>
                </a:lnTo>
                <a:lnTo>
                  <a:pt x="178" y="54"/>
                </a:lnTo>
                <a:lnTo>
                  <a:pt x="186" y="45"/>
                </a:lnTo>
                <a:lnTo>
                  <a:pt x="181" y="29"/>
                </a:lnTo>
                <a:lnTo>
                  <a:pt x="186" y="19"/>
                </a:lnTo>
                <a:lnTo>
                  <a:pt x="198" y="9"/>
                </a:lnTo>
                <a:lnTo>
                  <a:pt x="210" y="6"/>
                </a:lnTo>
                <a:lnTo>
                  <a:pt x="234" y="11"/>
                </a:lnTo>
                <a:lnTo>
                  <a:pt x="241" y="20"/>
                </a:lnTo>
                <a:lnTo>
                  <a:pt x="247" y="20"/>
                </a:lnTo>
                <a:lnTo>
                  <a:pt x="253" y="23"/>
                </a:lnTo>
                <a:lnTo>
                  <a:pt x="270" y="26"/>
                </a:lnTo>
                <a:lnTo>
                  <a:pt x="275" y="33"/>
                </a:lnTo>
                <a:lnTo>
                  <a:pt x="270" y="43"/>
                </a:lnTo>
                <a:lnTo>
                  <a:pt x="273" y="51"/>
                </a:lnTo>
                <a:lnTo>
                  <a:pt x="269" y="64"/>
                </a:lnTo>
                <a:lnTo>
                  <a:pt x="275" y="81"/>
                </a:lnTo>
                <a:lnTo>
                  <a:pt x="280" y="155"/>
                </a:lnTo>
                <a:lnTo>
                  <a:pt x="284" y="231"/>
                </a:lnTo>
                <a:lnTo>
                  <a:pt x="286" y="273"/>
                </a:lnTo>
                <a:lnTo>
                  <a:pt x="265" y="273"/>
                </a:lnTo>
                <a:lnTo>
                  <a:pt x="265" y="282"/>
                </a:lnTo>
                <a:lnTo>
                  <a:pt x="192" y="242"/>
                </a:lnTo>
                <a:lnTo>
                  <a:pt x="119" y="202"/>
                </a:lnTo>
                <a:lnTo>
                  <a:pt x="101" y="21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0" name="Freeform 112">
            <a:extLst>
              <a:ext uri="{FF2B5EF4-FFF2-40B4-BE49-F238E27FC236}">
                <a16:creationId xmlns:a16="http://schemas.microsoft.com/office/drawing/2014/main" id="{4ADF6322-6F8B-5D53-C4EC-11AB0A741870}"/>
              </a:ext>
            </a:extLst>
          </p:cNvPr>
          <p:cNvSpPr>
            <a:spLocks/>
          </p:cNvSpPr>
          <p:nvPr/>
        </p:nvSpPr>
        <p:spPr bwMode="auto">
          <a:xfrm>
            <a:off x="5359333" y="3681252"/>
            <a:ext cx="46435" cy="95250"/>
          </a:xfrm>
          <a:custGeom>
            <a:avLst/>
            <a:gdLst>
              <a:gd name="T0" fmla="*/ 39 w 39"/>
              <a:gd name="T1" fmla="*/ 48 h 80"/>
              <a:gd name="T2" fmla="*/ 37 w 39"/>
              <a:gd name="T3" fmla="*/ 70 h 80"/>
              <a:gd name="T4" fmla="*/ 29 w 39"/>
              <a:gd name="T5" fmla="*/ 76 h 80"/>
              <a:gd name="T6" fmla="*/ 14 w 39"/>
              <a:gd name="T7" fmla="*/ 80 h 80"/>
              <a:gd name="T8" fmla="*/ 4 w 39"/>
              <a:gd name="T9" fmla="*/ 64 h 80"/>
              <a:gd name="T10" fmla="*/ 0 w 39"/>
              <a:gd name="T11" fmla="*/ 34 h 80"/>
              <a:gd name="T12" fmla="*/ 6 w 39"/>
              <a:gd name="T13" fmla="*/ 0 h 80"/>
              <a:gd name="T14" fmla="*/ 19 w 39"/>
              <a:gd name="T15" fmla="*/ 12 h 80"/>
              <a:gd name="T16" fmla="*/ 29 w 39"/>
              <a:gd name="T17" fmla="*/ 26 h 80"/>
              <a:gd name="T18" fmla="*/ 39 w 39"/>
              <a:gd name="T19" fmla="*/ 4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80">
                <a:moveTo>
                  <a:pt x="39" y="48"/>
                </a:moveTo>
                <a:lnTo>
                  <a:pt x="37" y="70"/>
                </a:lnTo>
                <a:lnTo>
                  <a:pt x="29" y="76"/>
                </a:lnTo>
                <a:lnTo>
                  <a:pt x="14" y="80"/>
                </a:lnTo>
                <a:lnTo>
                  <a:pt x="4" y="64"/>
                </a:lnTo>
                <a:lnTo>
                  <a:pt x="0" y="34"/>
                </a:lnTo>
                <a:lnTo>
                  <a:pt x="6" y="0"/>
                </a:lnTo>
                <a:lnTo>
                  <a:pt x="19" y="12"/>
                </a:lnTo>
                <a:lnTo>
                  <a:pt x="29" y="26"/>
                </a:lnTo>
                <a:lnTo>
                  <a:pt x="39" y="4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1" name="Freeform 113">
            <a:extLst>
              <a:ext uri="{FF2B5EF4-FFF2-40B4-BE49-F238E27FC236}">
                <a16:creationId xmlns:a16="http://schemas.microsoft.com/office/drawing/2014/main" id="{484DF44A-C368-2BE1-DBAC-2D0B5760026E}"/>
              </a:ext>
            </a:extLst>
          </p:cNvPr>
          <p:cNvSpPr>
            <a:spLocks/>
          </p:cNvSpPr>
          <p:nvPr/>
        </p:nvSpPr>
        <p:spPr bwMode="auto">
          <a:xfrm>
            <a:off x="4186568" y="4633752"/>
            <a:ext cx="50006" cy="48816"/>
          </a:xfrm>
          <a:custGeom>
            <a:avLst/>
            <a:gdLst>
              <a:gd name="T0" fmla="*/ 36 w 42"/>
              <a:gd name="T1" fmla="*/ 6 h 41"/>
              <a:gd name="T2" fmla="*/ 42 w 42"/>
              <a:gd name="T3" fmla="*/ 12 h 41"/>
              <a:gd name="T4" fmla="*/ 36 w 42"/>
              <a:gd name="T5" fmla="*/ 22 h 41"/>
              <a:gd name="T6" fmla="*/ 32 w 42"/>
              <a:gd name="T7" fmla="*/ 29 h 41"/>
              <a:gd name="T8" fmla="*/ 22 w 42"/>
              <a:gd name="T9" fmla="*/ 32 h 41"/>
              <a:gd name="T10" fmla="*/ 18 w 42"/>
              <a:gd name="T11" fmla="*/ 39 h 41"/>
              <a:gd name="T12" fmla="*/ 12 w 42"/>
              <a:gd name="T13" fmla="*/ 41 h 41"/>
              <a:gd name="T14" fmla="*/ 0 w 42"/>
              <a:gd name="T15" fmla="*/ 25 h 41"/>
              <a:gd name="T16" fmla="*/ 10 w 42"/>
              <a:gd name="T17" fmla="*/ 12 h 41"/>
              <a:gd name="T18" fmla="*/ 20 w 42"/>
              <a:gd name="T19" fmla="*/ 4 h 41"/>
              <a:gd name="T20" fmla="*/ 29 w 42"/>
              <a:gd name="T21" fmla="*/ 0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42" y="12"/>
                </a:lnTo>
                <a:lnTo>
                  <a:pt x="36" y="22"/>
                </a:lnTo>
                <a:lnTo>
                  <a:pt x="32" y="29"/>
                </a:lnTo>
                <a:lnTo>
                  <a:pt x="22" y="32"/>
                </a:lnTo>
                <a:lnTo>
                  <a:pt x="18" y="39"/>
                </a:lnTo>
                <a:lnTo>
                  <a:pt x="12" y="41"/>
                </a:lnTo>
                <a:lnTo>
                  <a:pt x="0" y="25"/>
                </a:lnTo>
                <a:lnTo>
                  <a:pt x="10" y="12"/>
                </a:lnTo>
                <a:lnTo>
                  <a:pt x="20" y="4"/>
                </a:lnTo>
                <a:lnTo>
                  <a:pt x="29" y="0"/>
                </a:lnTo>
                <a:lnTo>
                  <a:pt x="36" y="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2" name="Freeform 114">
            <a:extLst>
              <a:ext uri="{FF2B5EF4-FFF2-40B4-BE49-F238E27FC236}">
                <a16:creationId xmlns:a16="http://schemas.microsoft.com/office/drawing/2014/main" id="{B0711551-E9C6-9C74-62D3-B4B5764E92AF}"/>
              </a:ext>
            </a:extLst>
          </p:cNvPr>
          <p:cNvSpPr>
            <a:spLocks/>
          </p:cNvSpPr>
          <p:nvPr/>
        </p:nvSpPr>
        <p:spPr bwMode="auto">
          <a:xfrm>
            <a:off x="4002020" y="2541824"/>
            <a:ext cx="104775" cy="57150"/>
          </a:xfrm>
          <a:custGeom>
            <a:avLst/>
            <a:gdLst>
              <a:gd name="T0" fmla="*/ 31 w 88"/>
              <a:gd name="T1" fmla="*/ 40 h 48"/>
              <a:gd name="T2" fmla="*/ 29 w 88"/>
              <a:gd name="T3" fmla="*/ 35 h 48"/>
              <a:gd name="T4" fmla="*/ 30 w 88"/>
              <a:gd name="T5" fmla="*/ 30 h 48"/>
              <a:gd name="T6" fmla="*/ 22 w 88"/>
              <a:gd name="T7" fmla="*/ 27 h 48"/>
              <a:gd name="T8" fmla="*/ 6 w 88"/>
              <a:gd name="T9" fmla="*/ 23 h 48"/>
              <a:gd name="T10" fmla="*/ 0 w 88"/>
              <a:gd name="T11" fmla="*/ 7 h 48"/>
              <a:gd name="T12" fmla="*/ 17 w 88"/>
              <a:gd name="T13" fmla="*/ 0 h 48"/>
              <a:gd name="T14" fmla="*/ 42 w 88"/>
              <a:gd name="T15" fmla="*/ 2 h 48"/>
              <a:gd name="T16" fmla="*/ 57 w 88"/>
              <a:gd name="T17" fmla="*/ 0 h 48"/>
              <a:gd name="T18" fmla="*/ 60 w 88"/>
              <a:gd name="T19" fmla="*/ 4 h 48"/>
              <a:gd name="T20" fmla="*/ 68 w 88"/>
              <a:gd name="T21" fmla="*/ 5 h 48"/>
              <a:gd name="T22" fmla="*/ 85 w 88"/>
              <a:gd name="T23" fmla="*/ 15 h 48"/>
              <a:gd name="T24" fmla="*/ 88 w 88"/>
              <a:gd name="T25" fmla="*/ 24 h 48"/>
              <a:gd name="T26" fmla="*/ 76 w 88"/>
              <a:gd name="T27" fmla="*/ 30 h 48"/>
              <a:gd name="T28" fmla="*/ 74 w 88"/>
              <a:gd name="T29" fmla="*/ 41 h 48"/>
              <a:gd name="T30" fmla="*/ 58 w 88"/>
              <a:gd name="T31" fmla="*/ 48 h 48"/>
              <a:gd name="T32" fmla="*/ 44 w 88"/>
              <a:gd name="T33" fmla="*/ 48 h 48"/>
              <a:gd name="T34" fmla="*/ 39 w 88"/>
              <a:gd name="T35" fmla="*/ 42 h 48"/>
              <a:gd name="T36" fmla="*/ 31 w 88"/>
              <a:gd name="T37" fmla="*/ 4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8" h="48">
                <a:moveTo>
                  <a:pt x="31" y="40"/>
                </a:moveTo>
                <a:lnTo>
                  <a:pt x="29" y="35"/>
                </a:lnTo>
                <a:lnTo>
                  <a:pt x="30" y="30"/>
                </a:lnTo>
                <a:lnTo>
                  <a:pt x="22" y="27"/>
                </a:lnTo>
                <a:lnTo>
                  <a:pt x="6" y="23"/>
                </a:lnTo>
                <a:lnTo>
                  <a:pt x="0" y="7"/>
                </a:lnTo>
                <a:lnTo>
                  <a:pt x="17" y="0"/>
                </a:lnTo>
                <a:lnTo>
                  <a:pt x="42" y="2"/>
                </a:lnTo>
                <a:lnTo>
                  <a:pt x="57" y="0"/>
                </a:lnTo>
                <a:lnTo>
                  <a:pt x="60" y="4"/>
                </a:lnTo>
                <a:lnTo>
                  <a:pt x="68" y="5"/>
                </a:lnTo>
                <a:lnTo>
                  <a:pt x="85" y="15"/>
                </a:lnTo>
                <a:lnTo>
                  <a:pt x="88" y="24"/>
                </a:lnTo>
                <a:lnTo>
                  <a:pt x="76" y="30"/>
                </a:lnTo>
                <a:lnTo>
                  <a:pt x="74" y="41"/>
                </a:lnTo>
                <a:lnTo>
                  <a:pt x="58" y="48"/>
                </a:lnTo>
                <a:lnTo>
                  <a:pt x="44" y="48"/>
                </a:lnTo>
                <a:lnTo>
                  <a:pt x="39" y="42"/>
                </a:lnTo>
                <a:lnTo>
                  <a:pt x="31" y="4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3" name="Freeform 115">
            <a:extLst>
              <a:ext uri="{FF2B5EF4-FFF2-40B4-BE49-F238E27FC236}">
                <a16:creationId xmlns:a16="http://schemas.microsoft.com/office/drawing/2014/main" id="{DC34C24D-9E15-CB73-B4A2-C3AC3E443048}"/>
              </a:ext>
            </a:extLst>
          </p:cNvPr>
          <p:cNvSpPr>
            <a:spLocks/>
          </p:cNvSpPr>
          <p:nvPr/>
        </p:nvSpPr>
        <p:spPr bwMode="auto">
          <a:xfrm>
            <a:off x="3728177" y="2689461"/>
            <a:ext cx="10716" cy="16669"/>
          </a:xfrm>
          <a:custGeom>
            <a:avLst/>
            <a:gdLst>
              <a:gd name="T0" fmla="*/ 6 w 9"/>
              <a:gd name="T1" fmla="*/ 0 h 14"/>
              <a:gd name="T2" fmla="*/ 9 w 9"/>
              <a:gd name="T3" fmla="*/ 5 h 14"/>
              <a:gd name="T4" fmla="*/ 8 w 9"/>
              <a:gd name="T5" fmla="*/ 14 h 14"/>
              <a:gd name="T6" fmla="*/ 4 w 9"/>
              <a:gd name="T7" fmla="*/ 14 h 14"/>
              <a:gd name="T8" fmla="*/ 0 w 9"/>
              <a:gd name="T9" fmla="*/ 13 h 14"/>
              <a:gd name="T10" fmla="*/ 2 w 9"/>
              <a:gd name="T11" fmla="*/ 1 h 14"/>
              <a:gd name="T12" fmla="*/ 6 w 9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4">
                <a:moveTo>
                  <a:pt x="6" y="0"/>
                </a:moveTo>
                <a:lnTo>
                  <a:pt x="9" y="5"/>
                </a:lnTo>
                <a:lnTo>
                  <a:pt x="8" y="14"/>
                </a:lnTo>
                <a:lnTo>
                  <a:pt x="4" y="14"/>
                </a:lnTo>
                <a:lnTo>
                  <a:pt x="0" y="13"/>
                </a:lnTo>
                <a:lnTo>
                  <a:pt x="2" y="1"/>
                </a:lnTo>
                <a:lnTo>
                  <a:pt x="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4" name="Freeform 116">
            <a:extLst>
              <a:ext uri="{FF2B5EF4-FFF2-40B4-BE49-F238E27FC236}">
                <a16:creationId xmlns:a16="http://schemas.microsoft.com/office/drawing/2014/main" id="{3F7DA120-F5D0-5EE7-5384-6B912682224C}"/>
              </a:ext>
            </a:extLst>
          </p:cNvPr>
          <p:cNvSpPr>
            <a:spLocks/>
          </p:cNvSpPr>
          <p:nvPr/>
        </p:nvSpPr>
        <p:spPr bwMode="auto">
          <a:xfrm>
            <a:off x="4000830" y="2503724"/>
            <a:ext cx="129779" cy="55960"/>
          </a:xfrm>
          <a:custGeom>
            <a:avLst/>
            <a:gdLst>
              <a:gd name="T0" fmla="*/ 1 w 109"/>
              <a:gd name="T1" fmla="*/ 39 h 47"/>
              <a:gd name="T2" fmla="*/ 0 w 109"/>
              <a:gd name="T3" fmla="*/ 24 h 47"/>
              <a:gd name="T4" fmla="*/ 5 w 109"/>
              <a:gd name="T5" fmla="*/ 11 h 47"/>
              <a:gd name="T6" fmla="*/ 18 w 109"/>
              <a:gd name="T7" fmla="*/ 5 h 47"/>
              <a:gd name="T8" fmla="*/ 33 w 109"/>
              <a:gd name="T9" fmla="*/ 19 h 47"/>
              <a:gd name="T10" fmla="*/ 45 w 109"/>
              <a:gd name="T11" fmla="*/ 19 h 47"/>
              <a:gd name="T12" fmla="*/ 45 w 109"/>
              <a:gd name="T13" fmla="*/ 4 h 47"/>
              <a:gd name="T14" fmla="*/ 57 w 109"/>
              <a:gd name="T15" fmla="*/ 0 h 47"/>
              <a:gd name="T16" fmla="*/ 64 w 109"/>
              <a:gd name="T17" fmla="*/ 3 h 47"/>
              <a:gd name="T18" fmla="*/ 79 w 109"/>
              <a:gd name="T19" fmla="*/ 10 h 47"/>
              <a:gd name="T20" fmla="*/ 91 w 109"/>
              <a:gd name="T21" fmla="*/ 10 h 47"/>
              <a:gd name="T22" fmla="*/ 99 w 109"/>
              <a:gd name="T23" fmla="*/ 15 h 47"/>
              <a:gd name="T24" fmla="*/ 102 w 109"/>
              <a:gd name="T25" fmla="*/ 24 h 47"/>
              <a:gd name="T26" fmla="*/ 109 w 109"/>
              <a:gd name="T27" fmla="*/ 36 h 47"/>
              <a:gd name="T28" fmla="*/ 94 w 109"/>
              <a:gd name="T29" fmla="*/ 43 h 47"/>
              <a:gd name="T30" fmla="*/ 86 w 109"/>
              <a:gd name="T31" fmla="*/ 47 h 47"/>
              <a:gd name="T32" fmla="*/ 69 w 109"/>
              <a:gd name="T33" fmla="*/ 37 h 47"/>
              <a:gd name="T34" fmla="*/ 61 w 109"/>
              <a:gd name="T35" fmla="*/ 36 h 47"/>
              <a:gd name="T36" fmla="*/ 58 w 109"/>
              <a:gd name="T37" fmla="*/ 32 h 47"/>
              <a:gd name="T38" fmla="*/ 43 w 109"/>
              <a:gd name="T39" fmla="*/ 34 h 47"/>
              <a:gd name="T40" fmla="*/ 18 w 109"/>
              <a:gd name="T41" fmla="*/ 32 h 47"/>
              <a:gd name="T42" fmla="*/ 1 w 109"/>
              <a:gd name="T43" fmla="*/ 3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9" h="47">
                <a:moveTo>
                  <a:pt x="1" y="39"/>
                </a:moveTo>
                <a:lnTo>
                  <a:pt x="0" y="24"/>
                </a:lnTo>
                <a:lnTo>
                  <a:pt x="5" y="11"/>
                </a:lnTo>
                <a:lnTo>
                  <a:pt x="18" y="5"/>
                </a:lnTo>
                <a:lnTo>
                  <a:pt x="33" y="19"/>
                </a:lnTo>
                <a:lnTo>
                  <a:pt x="45" y="19"/>
                </a:lnTo>
                <a:lnTo>
                  <a:pt x="45" y="4"/>
                </a:lnTo>
                <a:lnTo>
                  <a:pt x="57" y="0"/>
                </a:lnTo>
                <a:lnTo>
                  <a:pt x="64" y="3"/>
                </a:lnTo>
                <a:lnTo>
                  <a:pt x="79" y="10"/>
                </a:lnTo>
                <a:lnTo>
                  <a:pt x="91" y="10"/>
                </a:lnTo>
                <a:lnTo>
                  <a:pt x="99" y="15"/>
                </a:lnTo>
                <a:lnTo>
                  <a:pt x="102" y="24"/>
                </a:lnTo>
                <a:lnTo>
                  <a:pt x="109" y="36"/>
                </a:lnTo>
                <a:lnTo>
                  <a:pt x="94" y="43"/>
                </a:lnTo>
                <a:lnTo>
                  <a:pt x="86" y="47"/>
                </a:lnTo>
                <a:lnTo>
                  <a:pt x="69" y="37"/>
                </a:lnTo>
                <a:lnTo>
                  <a:pt x="61" y="36"/>
                </a:lnTo>
                <a:lnTo>
                  <a:pt x="58" y="32"/>
                </a:lnTo>
                <a:lnTo>
                  <a:pt x="43" y="34"/>
                </a:lnTo>
                <a:lnTo>
                  <a:pt x="18" y="32"/>
                </a:lnTo>
                <a:lnTo>
                  <a:pt x="1" y="3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5" name="Freeform 117">
            <a:extLst>
              <a:ext uri="{FF2B5EF4-FFF2-40B4-BE49-F238E27FC236}">
                <a16:creationId xmlns:a16="http://schemas.microsoft.com/office/drawing/2014/main" id="{75B4A679-291E-5698-238B-6FF32FA8FC9E}"/>
              </a:ext>
            </a:extLst>
          </p:cNvPr>
          <p:cNvSpPr>
            <a:spLocks/>
          </p:cNvSpPr>
          <p:nvPr/>
        </p:nvSpPr>
        <p:spPr bwMode="auto">
          <a:xfrm>
            <a:off x="3255499" y="3040696"/>
            <a:ext cx="341710" cy="353616"/>
          </a:xfrm>
          <a:custGeom>
            <a:avLst/>
            <a:gdLst>
              <a:gd name="T0" fmla="*/ 227 w 287"/>
              <a:gd name="T1" fmla="*/ 9 h 297"/>
              <a:gd name="T2" fmla="*/ 261 w 287"/>
              <a:gd name="T3" fmla="*/ 12 h 297"/>
              <a:gd name="T4" fmla="*/ 275 w 287"/>
              <a:gd name="T5" fmla="*/ 25 h 297"/>
              <a:gd name="T6" fmla="*/ 282 w 287"/>
              <a:gd name="T7" fmla="*/ 60 h 297"/>
              <a:gd name="T8" fmla="*/ 284 w 287"/>
              <a:gd name="T9" fmla="*/ 72 h 297"/>
              <a:gd name="T10" fmla="*/ 253 w 287"/>
              <a:gd name="T11" fmla="*/ 84 h 297"/>
              <a:gd name="T12" fmla="*/ 242 w 287"/>
              <a:gd name="T13" fmla="*/ 101 h 297"/>
              <a:gd name="T14" fmla="*/ 214 w 287"/>
              <a:gd name="T15" fmla="*/ 119 h 297"/>
              <a:gd name="T16" fmla="*/ 182 w 287"/>
              <a:gd name="T17" fmla="*/ 128 h 297"/>
              <a:gd name="T18" fmla="*/ 153 w 287"/>
              <a:gd name="T19" fmla="*/ 168 h 297"/>
              <a:gd name="T20" fmla="*/ 150 w 287"/>
              <a:gd name="T21" fmla="*/ 168 h 297"/>
              <a:gd name="T22" fmla="*/ 139 w 287"/>
              <a:gd name="T23" fmla="*/ 180 h 297"/>
              <a:gd name="T24" fmla="*/ 125 w 287"/>
              <a:gd name="T25" fmla="*/ 184 h 297"/>
              <a:gd name="T26" fmla="*/ 104 w 287"/>
              <a:gd name="T27" fmla="*/ 184 h 297"/>
              <a:gd name="T28" fmla="*/ 92 w 287"/>
              <a:gd name="T29" fmla="*/ 202 h 297"/>
              <a:gd name="T30" fmla="*/ 58 w 287"/>
              <a:gd name="T31" fmla="*/ 250 h 297"/>
              <a:gd name="T32" fmla="*/ 43 w 287"/>
              <a:gd name="T33" fmla="*/ 288 h 297"/>
              <a:gd name="T34" fmla="*/ 0 w 287"/>
              <a:gd name="T35" fmla="*/ 297 h 297"/>
              <a:gd name="T36" fmla="*/ 1 w 287"/>
              <a:gd name="T37" fmla="*/ 288 h 297"/>
              <a:gd name="T38" fmla="*/ 14 w 287"/>
              <a:gd name="T39" fmla="*/ 271 h 297"/>
              <a:gd name="T40" fmla="*/ 20 w 287"/>
              <a:gd name="T41" fmla="*/ 249 h 297"/>
              <a:gd name="T42" fmla="*/ 37 w 287"/>
              <a:gd name="T43" fmla="*/ 233 h 297"/>
              <a:gd name="T44" fmla="*/ 42 w 287"/>
              <a:gd name="T45" fmla="*/ 210 h 297"/>
              <a:gd name="T46" fmla="*/ 61 w 287"/>
              <a:gd name="T47" fmla="*/ 189 h 297"/>
              <a:gd name="T48" fmla="*/ 74 w 287"/>
              <a:gd name="T49" fmla="*/ 168 h 297"/>
              <a:gd name="T50" fmla="*/ 99 w 287"/>
              <a:gd name="T51" fmla="*/ 158 h 297"/>
              <a:gd name="T52" fmla="*/ 123 w 287"/>
              <a:gd name="T53" fmla="*/ 138 h 297"/>
              <a:gd name="T54" fmla="*/ 134 w 287"/>
              <a:gd name="T55" fmla="*/ 95 h 297"/>
              <a:gd name="T56" fmla="*/ 144 w 287"/>
              <a:gd name="T57" fmla="*/ 66 h 297"/>
              <a:gd name="T58" fmla="*/ 173 w 287"/>
              <a:gd name="T59" fmla="*/ 43 h 297"/>
              <a:gd name="T60" fmla="*/ 198 w 287"/>
              <a:gd name="T61" fmla="*/ 13 h 297"/>
              <a:gd name="T62" fmla="*/ 217 w 287"/>
              <a:gd name="T63" fmla="*/ 0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7" h="297">
                <a:moveTo>
                  <a:pt x="217" y="0"/>
                </a:moveTo>
                <a:lnTo>
                  <a:pt x="227" y="9"/>
                </a:lnTo>
                <a:lnTo>
                  <a:pt x="244" y="7"/>
                </a:lnTo>
                <a:lnTo>
                  <a:pt x="261" y="12"/>
                </a:lnTo>
                <a:lnTo>
                  <a:pt x="269" y="12"/>
                </a:lnTo>
                <a:lnTo>
                  <a:pt x="275" y="25"/>
                </a:lnTo>
                <a:lnTo>
                  <a:pt x="276" y="38"/>
                </a:lnTo>
                <a:lnTo>
                  <a:pt x="282" y="60"/>
                </a:lnTo>
                <a:lnTo>
                  <a:pt x="287" y="64"/>
                </a:lnTo>
                <a:lnTo>
                  <a:pt x="284" y="72"/>
                </a:lnTo>
                <a:lnTo>
                  <a:pt x="261" y="76"/>
                </a:lnTo>
                <a:lnTo>
                  <a:pt x="253" y="84"/>
                </a:lnTo>
                <a:lnTo>
                  <a:pt x="242" y="85"/>
                </a:lnTo>
                <a:lnTo>
                  <a:pt x="242" y="101"/>
                </a:lnTo>
                <a:lnTo>
                  <a:pt x="221" y="109"/>
                </a:lnTo>
                <a:lnTo>
                  <a:pt x="214" y="119"/>
                </a:lnTo>
                <a:lnTo>
                  <a:pt x="200" y="125"/>
                </a:lnTo>
                <a:lnTo>
                  <a:pt x="182" y="128"/>
                </a:lnTo>
                <a:lnTo>
                  <a:pt x="153" y="143"/>
                </a:lnTo>
                <a:lnTo>
                  <a:pt x="153" y="168"/>
                </a:lnTo>
                <a:lnTo>
                  <a:pt x="150" y="168"/>
                </a:lnTo>
                <a:lnTo>
                  <a:pt x="150" y="168"/>
                </a:lnTo>
                <a:lnTo>
                  <a:pt x="150" y="179"/>
                </a:lnTo>
                <a:lnTo>
                  <a:pt x="139" y="180"/>
                </a:lnTo>
                <a:lnTo>
                  <a:pt x="133" y="184"/>
                </a:lnTo>
                <a:lnTo>
                  <a:pt x="125" y="184"/>
                </a:lnTo>
                <a:lnTo>
                  <a:pt x="119" y="182"/>
                </a:lnTo>
                <a:lnTo>
                  <a:pt x="104" y="184"/>
                </a:lnTo>
                <a:lnTo>
                  <a:pt x="98" y="200"/>
                </a:lnTo>
                <a:lnTo>
                  <a:pt x="92" y="202"/>
                </a:lnTo>
                <a:lnTo>
                  <a:pt x="83" y="228"/>
                </a:lnTo>
                <a:lnTo>
                  <a:pt x="58" y="250"/>
                </a:lnTo>
                <a:lnTo>
                  <a:pt x="51" y="279"/>
                </a:lnTo>
                <a:lnTo>
                  <a:pt x="43" y="288"/>
                </a:lnTo>
                <a:lnTo>
                  <a:pt x="41" y="296"/>
                </a:lnTo>
                <a:lnTo>
                  <a:pt x="0" y="297"/>
                </a:lnTo>
                <a:lnTo>
                  <a:pt x="0" y="297"/>
                </a:lnTo>
                <a:lnTo>
                  <a:pt x="1" y="288"/>
                </a:lnTo>
                <a:lnTo>
                  <a:pt x="8" y="282"/>
                </a:lnTo>
                <a:lnTo>
                  <a:pt x="14" y="271"/>
                </a:lnTo>
                <a:lnTo>
                  <a:pt x="13" y="264"/>
                </a:lnTo>
                <a:lnTo>
                  <a:pt x="20" y="249"/>
                </a:lnTo>
                <a:lnTo>
                  <a:pt x="30" y="236"/>
                </a:lnTo>
                <a:lnTo>
                  <a:pt x="37" y="233"/>
                </a:lnTo>
                <a:lnTo>
                  <a:pt x="42" y="221"/>
                </a:lnTo>
                <a:lnTo>
                  <a:pt x="42" y="210"/>
                </a:lnTo>
                <a:lnTo>
                  <a:pt x="49" y="197"/>
                </a:lnTo>
                <a:lnTo>
                  <a:pt x="61" y="189"/>
                </a:lnTo>
                <a:lnTo>
                  <a:pt x="73" y="168"/>
                </a:lnTo>
                <a:lnTo>
                  <a:pt x="74" y="168"/>
                </a:lnTo>
                <a:lnTo>
                  <a:pt x="83" y="160"/>
                </a:lnTo>
                <a:lnTo>
                  <a:pt x="99" y="158"/>
                </a:lnTo>
                <a:lnTo>
                  <a:pt x="114" y="144"/>
                </a:lnTo>
                <a:lnTo>
                  <a:pt x="123" y="138"/>
                </a:lnTo>
                <a:lnTo>
                  <a:pt x="138" y="121"/>
                </a:lnTo>
                <a:lnTo>
                  <a:pt x="134" y="95"/>
                </a:lnTo>
                <a:lnTo>
                  <a:pt x="141" y="77"/>
                </a:lnTo>
                <a:lnTo>
                  <a:pt x="144" y="66"/>
                </a:lnTo>
                <a:lnTo>
                  <a:pt x="156" y="52"/>
                </a:lnTo>
                <a:lnTo>
                  <a:pt x="173" y="43"/>
                </a:lnTo>
                <a:lnTo>
                  <a:pt x="186" y="34"/>
                </a:lnTo>
                <a:lnTo>
                  <a:pt x="198" y="13"/>
                </a:lnTo>
                <a:lnTo>
                  <a:pt x="204" y="0"/>
                </a:lnTo>
                <a:lnTo>
                  <a:pt x="217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6" name="Freeform 118">
            <a:extLst>
              <a:ext uri="{FF2B5EF4-FFF2-40B4-BE49-F238E27FC236}">
                <a16:creationId xmlns:a16="http://schemas.microsoft.com/office/drawing/2014/main" id="{BC713B1D-D920-A084-5977-5353EDC4F72E}"/>
              </a:ext>
            </a:extLst>
          </p:cNvPr>
          <p:cNvSpPr>
            <a:spLocks/>
          </p:cNvSpPr>
          <p:nvPr/>
        </p:nvSpPr>
        <p:spPr bwMode="auto">
          <a:xfrm>
            <a:off x="4132989" y="2729942"/>
            <a:ext cx="71438" cy="72629"/>
          </a:xfrm>
          <a:custGeom>
            <a:avLst/>
            <a:gdLst>
              <a:gd name="T0" fmla="*/ 0 w 60"/>
              <a:gd name="T1" fmla="*/ 5 h 61"/>
              <a:gd name="T2" fmla="*/ 3 w 60"/>
              <a:gd name="T3" fmla="*/ 2 h 61"/>
              <a:gd name="T4" fmla="*/ 13 w 60"/>
              <a:gd name="T5" fmla="*/ 0 h 61"/>
              <a:gd name="T6" fmla="*/ 26 w 60"/>
              <a:gd name="T7" fmla="*/ 6 h 61"/>
              <a:gd name="T8" fmla="*/ 33 w 60"/>
              <a:gd name="T9" fmla="*/ 7 h 61"/>
              <a:gd name="T10" fmla="*/ 41 w 60"/>
              <a:gd name="T11" fmla="*/ 12 h 61"/>
              <a:gd name="T12" fmla="*/ 41 w 60"/>
              <a:gd name="T13" fmla="*/ 20 h 61"/>
              <a:gd name="T14" fmla="*/ 47 w 60"/>
              <a:gd name="T15" fmla="*/ 23 h 61"/>
              <a:gd name="T16" fmla="*/ 51 w 60"/>
              <a:gd name="T17" fmla="*/ 31 h 61"/>
              <a:gd name="T18" fmla="*/ 57 w 60"/>
              <a:gd name="T19" fmla="*/ 37 h 61"/>
              <a:gd name="T20" fmla="*/ 57 w 60"/>
              <a:gd name="T21" fmla="*/ 40 h 61"/>
              <a:gd name="T22" fmla="*/ 60 w 60"/>
              <a:gd name="T23" fmla="*/ 42 h 61"/>
              <a:gd name="T24" fmla="*/ 56 w 60"/>
              <a:gd name="T25" fmla="*/ 43 h 61"/>
              <a:gd name="T26" fmla="*/ 46 w 60"/>
              <a:gd name="T27" fmla="*/ 42 h 61"/>
              <a:gd name="T28" fmla="*/ 44 w 60"/>
              <a:gd name="T29" fmla="*/ 40 h 61"/>
              <a:gd name="T30" fmla="*/ 41 w 60"/>
              <a:gd name="T31" fmla="*/ 41 h 61"/>
              <a:gd name="T32" fmla="*/ 43 w 60"/>
              <a:gd name="T33" fmla="*/ 45 h 61"/>
              <a:gd name="T34" fmla="*/ 39 w 60"/>
              <a:gd name="T35" fmla="*/ 52 h 61"/>
              <a:gd name="T36" fmla="*/ 37 w 60"/>
              <a:gd name="T37" fmla="*/ 59 h 61"/>
              <a:gd name="T38" fmla="*/ 33 w 60"/>
              <a:gd name="T39" fmla="*/ 61 h 61"/>
              <a:gd name="T40" fmla="*/ 29 w 60"/>
              <a:gd name="T41" fmla="*/ 52 h 61"/>
              <a:gd name="T42" fmla="*/ 30 w 60"/>
              <a:gd name="T43" fmla="*/ 43 h 61"/>
              <a:gd name="T44" fmla="*/ 28 w 60"/>
              <a:gd name="T45" fmla="*/ 34 h 61"/>
              <a:gd name="T46" fmla="*/ 17 w 60"/>
              <a:gd name="T47" fmla="*/ 22 h 61"/>
              <a:gd name="T48" fmla="*/ 10 w 60"/>
              <a:gd name="T49" fmla="*/ 13 h 61"/>
              <a:gd name="T50" fmla="*/ 5 w 60"/>
              <a:gd name="T51" fmla="*/ 7 h 61"/>
              <a:gd name="T52" fmla="*/ 0 w 60"/>
              <a:gd name="T53" fmla="*/ 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61">
                <a:moveTo>
                  <a:pt x="0" y="5"/>
                </a:moveTo>
                <a:lnTo>
                  <a:pt x="3" y="2"/>
                </a:lnTo>
                <a:lnTo>
                  <a:pt x="13" y="0"/>
                </a:lnTo>
                <a:lnTo>
                  <a:pt x="26" y="6"/>
                </a:lnTo>
                <a:lnTo>
                  <a:pt x="33" y="7"/>
                </a:lnTo>
                <a:lnTo>
                  <a:pt x="41" y="12"/>
                </a:lnTo>
                <a:lnTo>
                  <a:pt x="41" y="20"/>
                </a:lnTo>
                <a:lnTo>
                  <a:pt x="47" y="23"/>
                </a:lnTo>
                <a:lnTo>
                  <a:pt x="51" y="31"/>
                </a:lnTo>
                <a:lnTo>
                  <a:pt x="57" y="37"/>
                </a:lnTo>
                <a:lnTo>
                  <a:pt x="57" y="40"/>
                </a:lnTo>
                <a:lnTo>
                  <a:pt x="60" y="42"/>
                </a:lnTo>
                <a:lnTo>
                  <a:pt x="56" y="43"/>
                </a:lnTo>
                <a:lnTo>
                  <a:pt x="46" y="42"/>
                </a:lnTo>
                <a:lnTo>
                  <a:pt x="44" y="40"/>
                </a:lnTo>
                <a:lnTo>
                  <a:pt x="41" y="41"/>
                </a:lnTo>
                <a:lnTo>
                  <a:pt x="43" y="45"/>
                </a:lnTo>
                <a:lnTo>
                  <a:pt x="39" y="52"/>
                </a:lnTo>
                <a:lnTo>
                  <a:pt x="37" y="59"/>
                </a:lnTo>
                <a:lnTo>
                  <a:pt x="33" y="61"/>
                </a:lnTo>
                <a:lnTo>
                  <a:pt x="29" y="52"/>
                </a:lnTo>
                <a:lnTo>
                  <a:pt x="30" y="43"/>
                </a:lnTo>
                <a:lnTo>
                  <a:pt x="28" y="34"/>
                </a:lnTo>
                <a:lnTo>
                  <a:pt x="17" y="22"/>
                </a:lnTo>
                <a:lnTo>
                  <a:pt x="10" y="13"/>
                </a:lnTo>
                <a:lnTo>
                  <a:pt x="5" y="7"/>
                </a:lnTo>
                <a:lnTo>
                  <a:pt x="0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7" name="Freeform 119">
            <a:extLst>
              <a:ext uri="{FF2B5EF4-FFF2-40B4-BE49-F238E27FC236}">
                <a16:creationId xmlns:a16="http://schemas.microsoft.com/office/drawing/2014/main" id="{F4677EFD-78D6-52BF-9939-BC614FF5E580}"/>
              </a:ext>
            </a:extLst>
          </p:cNvPr>
          <p:cNvSpPr>
            <a:spLocks/>
          </p:cNvSpPr>
          <p:nvPr/>
        </p:nvSpPr>
        <p:spPr bwMode="auto">
          <a:xfrm>
            <a:off x="4546136" y="4222987"/>
            <a:ext cx="167879" cy="334566"/>
          </a:xfrm>
          <a:custGeom>
            <a:avLst/>
            <a:gdLst>
              <a:gd name="T0" fmla="*/ 127 w 141"/>
              <a:gd name="T1" fmla="*/ 8 h 281"/>
              <a:gd name="T2" fmla="*/ 131 w 141"/>
              <a:gd name="T3" fmla="*/ 17 h 281"/>
              <a:gd name="T4" fmla="*/ 135 w 141"/>
              <a:gd name="T5" fmla="*/ 31 h 281"/>
              <a:gd name="T6" fmla="*/ 136 w 141"/>
              <a:gd name="T7" fmla="*/ 56 h 281"/>
              <a:gd name="T8" fmla="*/ 141 w 141"/>
              <a:gd name="T9" fmla="*/ 66 h 281"/>
              <a:gd name="T10" fmla="*/ 138 w 141"/>
              <a:gd name="T11" fmla="*/ 76 h 281"/>
              <a:gd name="T12" fmla="*/ 134 w 141"/>
              <a:gd name="T13" fmla="*/ 82 h 281"/>
              <a:gd name="T14" fmla="*/ 129 w 141"/>
              <a:gd name="T15" fmla="*/ 70 h 281"/>
              <a:gd name="T16" fmla="*/ 125 w 141"/>
              <a:gd name="T17" fmla="*/ 76 h 281"/>
              <a:gd name="T18" fmla="*/ 128 w 141"/>
              <a:gd name="T19" fmla="*/ 91 h 281"/>
              <a:gd name="T20" fmla="*/ 126 w 141"/>
              <a:gd name="T21" fmla="*/ 100 h 281"/>
              <a:gd name="T22" fmla="*/ 120 w 141"/>
              <a:gd name="T23" fmla="*/ 105 h 281"/>
              <a:gd name="T24" fmla="*/ 118 w 141"/>
              <a:gd name="T25" fmla="*/ 122 h 281"/>
              <a:gd name="T26" fmla="*/ 109 w 141"/>
              <a:gd name="T27" fmla="*/ 147 h 281"/>
              <a:gd name="T28" fmla="*/ 98 w 141"/>
              <a:gd name="T29" fmla="*/ 175 h 281"/>
              <a:gd name="T30" fmla="*/ 83 w 141"/>
              <a:gd name="T31" fmla="*/ 215 h 281"/>
              <a:gd name="T32" fmla="*/ 74 w 141"/>
              <a:gd name="T33" fmla="*/ 244 h 281"/>
              <a:gd name="T34" fmla="*/ 63 w 141"/>
              <a:gd name="T35" fmla="*/ 268 h 281"/>
              <a:gd name="T36" fmla="*/ 49 w 141"/>
              <a:gd name="T37" fmla="*/ 272 h 281"/>
              <a:gd name="T38" fmla="*/ 32 w 141"/>
              <a:gd name="T39" fmla="*/ 281 h 281"/>
              <a:gd name="T40" fmla="*/ 22 w 141"/>
              <a:gd name="T41" fmla="*/ 276 h 281"/>
              <a:gd name="T42" fmla="*/ 9 w 141"/>
              <a:gd name="T43" fmla="*/ 268 h 281"/>
              <a:gd name="T44" fmla="*/ 5 w 141"/>
              <a:gd name="T45" fmla="*/ 258 h 281"/>
              <a:gd name="T46" fmla="*/ 5 w 141"/>
              <a:gd name="T47" fmla="*/ 239 h 281"/>
              <a:gd name="T48" fmla="*/ 0 w 141"/>
              <a:gd name="T49" fmla="*/ 223 h 281"/>
              <a:gd name="T50" fmla="*/ 0 w 141"/>
              <a:gd name="T51" fmla="*/ 208 h 281"/>
              <a:gd name="T52" fmla="*/ 4 w 141"/>
              <a:gd name="T53" fmla="*/ 193 h 281"/>
              <a:gd name="T54" fmla="*/ 13 w 141"/>
              <a:gd name="T55" fmla="*/ 189 h 281"/>
              <a:gd name="T56" fmla="*/ 13 w 141"/>
              <a:gd name="T57" fmla="*/ 182 h 281"/>
              <a:gd name="T58" fmla="*/ 23 w 141"/>
              <a:gd name="T59" fmla="*/ 166 h 281"/>
              <a:gd name="T60" fmla="*/ 26 w 141"/>
              <a:gd name="T61" fmla="*/ 153 h 281"/>
              <a:gd name="T62" fmla="*/ 22 w 141"/>
              <a:gd name="T63" fmla="*/ 143 h 281"/>
              <a:gd name="T64" fmla="*/ 20 w 141"/>
              <a:gd name="T65" fmla="*/ 130 h 281"/>
              <a:gd name="T66" fmla="*/ 19 w 141"/>
              <a:gd name="T67" fmla="*/ 111 h 281"/>
              <a:gd name="T68" fmla="*/ 27 w 141"/>
              <a:gd name="T69" fmla="*/ 99 h 281"/>
              <a:gd name="T70" fmla="*/ 30 w 141"/>
              <a:gd name="T71" fmla="*/ 86 h 281"/>
              <a:gd name="T72" fmla="*/ 39 w 141"/>
              <a:gd name="T73" fmla="*/ 85 h 281"/>
              <a:gd name="T74" fmla="*/ 49 w 141"/>
              <a:gd name="T75" fmla="*/ 81 h 281"/>
              <a:gd name="T76" fmla="*/ 56 w 141"/>
              <a:gd name="T77" fmla="*/ 77 h 281"/>
              <a:gd name="T78" fmla="*/ 64 w 141"/>
              <a:gd name="T79" fmla="*/ 77 h 281"/>
              <a:gd name="T80" fmla="*/ 75 w 141"/>
              <a:gd name="T81" fmla="*/ 65 h 281"/>
              <a:gd name="T82" fmla="*/ 91 w 141"/>
              <a:gd name="T83" fmla="*/ 53 h 281"/>
              <a:gd name="T84" fmla="*/ 97 w 141"/>
              <a:gd name="T85" fmla="*/ 42 h 281"/>
              <a:gd name="T86" fmla="*/ 95 w 141"/>
              <a:gd name="T87" fmla="*/ 33 h 281"/>
              <a:gd name="T88" fmla="*/ 102 w 141"/>
              <a:gd name="T89" fmla="*/ 36 h 281"/>
              <a:gd name="T90" fmla="*/ 113 w 141"/>
              <a:gd name="T91" fmla="*/ 21 h 281"/>
              <a:gd name="T92" fmla="*/ 114 w 141"/>
              <a:gd name="T93" fmla="*/ 9 h 281"/>
              <a:gd name="T94" fmla="*/ 121 w 141"/>
              <a:gd name="T95" fmla="*/ 0 h 281"/>
              <a:gd name="T96" fmla="*/ 127 w 141"/>
              <a:gd name="T97" fmla="*/ 8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1" h="281">
                <a:moveTo>
                  <a:pt x="127" y="8"/>
                </a:moveTo>
                <a:lnTo>
                  <a:pt x="131" y="17"/>
                </a:lnTo>
                <a:lnTo>
                  <a:pt x="135" y="31"/>
                </a:lnTo>
                <a:lnTo>
                  <a:pt x="136" y="56"/>
                </a:lnTo>
                <a:lnTo>
                  <a:pt x="141" y="66"/>
                </a:lnTo>
                <a:lnTo>
                  <a:pt x="138" y="76"/>
                </a:lnTo>
                <a:lnTo>
                  <a:pt x="134" y="82"/>
                </a:lnTo>
                <a:lnTo>
                  <a:pt x="129" y="70"/>
                </a:lnTo>
                <a:lnTo>
                  <a:pt x="125" y="76"/>
                </a:lnTo>
                <a:lnTo>
                  <a:pt x="128" y="91"/>
                </a:lnTo>
                <a:lnTo>
                  <a:pt x="126" y="100"/>
                </a:lnTo>
                <a:lnTo>
                  <a:pt x="120" y="105"/>
                </a:lnTo>
                <a:lnTo>
                  <a:pt x="118" y="122"/>
                </a:lnTo>
                <a:lnTo>
                  <a:pt x="109" y="147"/>
                </a:lnTo>
                <a:lnTo>
                  <a:pt x="98" y="175"/>
                </a:lnTo>
                <a:lnTo>
                  <a:pt x="83" y="215"/>
                </a:lnTo>
                <a:lnTo>
                  <a:pt x="74" y="244"/>
                </a:lnTo>
                <a:lnTo>
                  <a:pt x="63" y="268"/>
                </a:lnTo>
                <a:lnTo>
                  <a:pt x="49" y="272"/>
                </a:lnTo>
                <a:lnTo>
                  <a:pt x="32" y="281"/>
                </a:lnTo>
                <a:lnTo>
                  <a:pt x="22" y="276"/>
                </a:lnTo>
                <a:lnTo>
                  <a:pt x="9" y="268"/>
                </a:lnTo>
                <a:lnTo>
                  <a:pt x="5" y="258"/>
                </a:lnTo>
                <a:lnTo>
                  <a:pt x="5" y="239"/>
                </a:lnTo>
                <a:lnTo>
                  <a:pt x="0" y="223"/>
                </a:lnTo>
                <a:lnTo>
                  <a:pt x="0" y="208"/>
                </a:lnTo>
                <a:lnTo>
                  <a:pt x="4" y="193"/>
                </a:lnTo>
                <a:lnTo>
                  <a:pt x="13" y="189"/>
                </a:lnTo>
                <a:lnTo>
                  <a:pt x="13" y="182"/>
                </a:lnTo>
                <a:lnTo>
                  <a:pt x="23" y="166"/>
                </a:lnTo>
                <a:lnTo>
                  <a:pt x="26" y="153"/>
                </a:lnTo>
                <a:lnTo>
                  <a:pt x="22" y="143"/>
                </a:lnTo>
                <a:lnTo>
                  <a:pt x="20" y="130"/>
                </a:lnTo>
                <a:lnTo>
                  <a:pt x="19" y="111"/>
                </a:lnTo>
                <a:lnTo>
                  <a:pt x="27" y="99"/>
                </a:lnTo>
                <a:lnTo>
                  <a:pt x="30" y="86"/>
                </a:lnTo>
                <a:lnTo>
                  <a:pt x="39" y="85"/>
                </a:lnTo>
                <a:lnTo>
                  <a:pt x="49" y="81"/>
                </a:lnTo>
                <a:lnTo>
                  <a:pt x="56" y="77"/>
                </a:lnTo>
                <a:lnTo>
                  <a:pt x="64" y="77"/>
                </a:lnTo>
                <a:lnTo>
                  <a:pt x="75" y="65"/>
                </a:lnTo>
                <a:lnTo>
                  <a:pt x="91" y="53"/>
                </a:lnTo>
                <a:lnTo>
                  <a:pt x="97" y="42"/>
                </a:lnTo>
                <a:lnTo>
                  <a:pt x="95" y="33"/>
                </a:lnTo>
                <a:lnTo>
                  <a:pt x="102" y="36"/>
                </a:lnTo>
                <a:lnTo>
                  <a:pt x="113" y="21"/>
                </a:lnTo>
                <a:lnTo>
                  <a:pt x="114" y="9"/>
                </a:lnTo>
                <a:lnTo>
                  <a:pt x="121" y="0"/>
                </a:lnTo>
                <a:lnTo>
                  <a:pt x="127" y="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8" name="Freeform 120">
            <a:extLst>
              <a:ext uri="{FF2B5EF4-FFF2-40B4-BE49-F238E27FC236}">
                <a16:creationId xmlns:a16="http://schemas.microsoft.com/office/drawing/2014/main" id="{6AC1CE0F-8F0D-C3B7-761A-0EFF28450B82}"/>
              </a:ext>
            </a:extLst>
          </p:cNvPr>
          <p:cNvSpPr>
            <a:spLocks/>
          </p:cNvSpPr>
          <p:nvPr/>
        </p:nvSpPr>
        <p:spPr bwMode="auto">
          <a:xfrm>
            <a:off x="1185002" y="3115705"/>
            <a:ext cx="573881" cy="448866"/>
          </a:xfrm>
          <a:custGeom>
            <a:avLst/>
            <a:gdLst>
              <a:gd name="T0" fmla="*/ 298 w 482"/>
              <a:gd name="T1" fmla="*/ 175 h 377"/>
              <a:gd name="T2" fmla="*/ 288 w 482"/>
              <a:gd name="T3" fmla="*/ 225 h 377"/>
              <a:gd name="T4" fmla="*/ 303 w 482"/>
              <a:gd name="T5" fmla="*/ 266 h 377"/>
              <a:gd name="T6" fmla="*/ 329 w 482"/>
              <a:gd name="T7" fmla="*/ 294 h 377"/>
              <a:gd name="T8" fmla="*/ 366 w 482"/>
              <a:gd name="T9" fmla="*/ 295 h 377"/>
              <a:gd name="T10" fmla="*/ 405 w 482"/>
              <a:gd name="T11" fmla="*/ 279 h 377"/>
              <a:gd name="T12" fmla="*/ 419 w 482"/>
              <a:gd name="T13" fmla="*/ 243 h 377"/>
              <a:gd name="T14" fmla="*/ 468 w 482"/>
              <a:gd name="T15" fmla="*/ 234 h 377"/>
              <a:gd name="T16" fmla="*/ 480 w 482"/>
              <a:gd name="T17" fmla="*/ 246 h 377"/>
              <a:gd name="T18" fmla="*/ 465 w 482"/>
              <a:gd name="T19" fmla="*/ 275 h 377"/>
              <a:gd name="T20" fmla="*/ 451 w 482"/>
              <a:gd name="T21" fmla="*/ 295 h 377"/>
              <a:gd name="T22" fmla="*/ 436 w 482"/>
              <a:gd name="T23" fmla="*/ 308 h 377"/>
              <a:gd name="T24" fmla="*/ 430 w 482"/>
              <a:gd name="T25" fmla="*/ 309 h 377"/>
              <a:gd name="T26" fmla="*/ 395 w 482"/>
              <a:gd name="T27" fmla="*/ 321 h 377"/>
              <a:gd name="T28" fmla="*/ 399 w 482"/>
              <a:gd name="T29" fmla="*/ 333 h 377"/>
              <a:gd name="T30" fmla="*/ 402 w 482"/>
              <a:gd name="T31" fmla="*/ 346 h 377"/>
              <a:gd name="T32" fmla="*/ 370 w 482"/>
              <a:gd name="T33" fmla="*/ 367 h 377"/>
              <a:gd name="T34" fmla="*/ 348 w 482"/>
              <a:gd name="T35" fmla="*/ 355 h 377"/>
              <a:gd name="T36" fmla="*/ 315 w 482"/>
              <a:gd name="T37" fmla="*/ 344 h 377"/>
              <a:gd name="T38" fmla="*/ 278 w 482"/>
              <a:gd name="T39" fmla="*/ 349 h 377"/>
              <a:gd name="T40" fmla="*/ 236 w 482"/>
              <a:gd name="T41" fmla="*/ 332 h 377"/>
              <a:gd name="T42" fmla="*/ 199 w 482"/>
              <a:gd name="T43" fmla="*/ 307 h 377"/>
              <a:gd name="T44" fmla="*/ 165 w 482"/>
              <a:gd name="T45" fmla="*/ 290 h 377"/>
              <a:gd name="T46" fmla="*/ 138 w 482"/>
              <a:gd name="T47" fmla="*/ 255 h 377"/>
              <a:gd name="T48" fmla="*/ 149 w 482"/>
              <a:gd name="T49" fmla="*/ 242 h 377"/>
              <a:gd name="T50" fmla="*/ 146 w 482"/>
              <a:gd name="T51" fmla="*/ 217 h 377"/>
              <a:gd name="T52" fmla="*/ 116 w 482"/>
              <a:gd name="T53" fmla="*/ 169 h 377"/>
              <a:gd name="T54" fmla="*/ 95 w 482"/>
              <a:gd name="T55" fmla="*/ 143 h 377"/>
              <a:gd name="T56" fmla="*/ 85 w 482"/>
              <a:gd name="T57" fmla="*/ 115 h 377"/>
              <a:gd name="T58" fmla="*/ 68 w 482"/>
              <a:gd name="T59" fmla="*/ 88 h 377"/>
              <a:gd name="T60" fmla="*/ 59 w 482"/>
              <a:gd name="T61" fmla="*/ 56 h 377"/>
              <a:gd name="T62" fmla="*/ 50 w 482"/>
              <a:gd name="T63" fmla="*/ 24 h 377"/>
              <a:gd name="T64" fmla="*/ 31 w 482"/>
              <a:gd name="T65" fmla="*/ 27 h 377"/>
              <a:gd name="T66" fmla="*/ 31 w 482"/>
              <a:gd name="T67" fmla="*/ 62 h 377"/>
              <a:gd name="T68" fmla="*/ 43 w 482"/>
              <a:gd name="T69" fmla="*/ 82 h 377"/>
              <a:gd name="T70" fmla="*/ 46 w 482"/>
              <a:gd name="T71" fmla="*/ 102 h 377"/>
              <a:gd name="T72" fmla="*/ 61 w 482"/>
              <a:gd name="T73" fmla="*/ 125 h 377"/>
              <a:gd name="T74" fmla="*/ 67 w 482"/>
              <a:gd name="T75" fmla="*/ 164 h 377"/>
              <a:gd name="T76" fmla="*/ 80 w 482"/>
              <a:gd name="T77" fmla="*/ 185 h 377"/>
              <a:gd name="T78" fmla="*/ 74 w 482"/>
              <a:gd name="T79" fmla="*/ 205 h 377"/>
              <a:gd name="T80" fmla="*/ 59 w 482"/>
              <a:gd name="T81" fmla="*/ 181 h 377"/>
              <a:gd name="T82" fmla="*/ 45 w 482"/>
              <a:gd name="T83" fmla="*/ 150 h 377"/>
              <a:gd name="T84" fmla="*/ 28 w 482"/>
              <a:gd name="T85" fmla="*/ 123 h 377"/>
              <a:gd name="T86" fmla="*/ 13 w 482"/>
              <a:gd name="T87" fmla="*/ 115 h 377"/>
              <a:gd name="T88" fmla="*/ 14 w 482"/>
              <a:gd name="T89" fmla="*/ 103 h 377"/>
              <a:gd name="T90" fmla="*/ 17 w 482"/>
              <a:gd name="T91" fmla="*/ 71 h 377"/>
              <a:gd name="T92" fmla="*/ 4 w 482"/>
              <a:gd name="T93" fmla="*/ 39 h 377"/>
              <a:gd name="T94" fmla="*/ 21 w 482"/>
              <a:gd name="T95" fmla="*/ 2 h 377"/>
              <a:gd name="T96" fmla="*/ 64 w 482"/>
              <a:gd name="T97" fmla="*/ 14 h 377"/>
              <a:gd name="T98" fmla="*/ 148 w 482"/>
              <a:gd name="T99" fmla="*/ 28 h 377"/>
              <a:gd name="T100" fmla="*/ 185 w 482"/>
              <a:gd name="T101" fmla="*/ 27 h 377"/>
              <a:gd name="T102" fmla="*/ 202 w 482"/>
              <a:gd name="T103" fmla="*/ 54 h 377"/>
              <a:gd name="T104" fmla="*/ 224 w 482"/>
              <a:gd name="T105" fmla="*/ 78 h 377"/>
              <a:gd name="T106" fmla="*/ 264 w 482"/>
              <a:gd name="T107" fmla="*/ 69 h 377"/>
              <a:gd name="T108" fmla="*/ 280 w 482"/>
              <a:gd name="T109" fmla="*/ 107 h 377"/>
              <a:gd name="T110" fmla="*/ 296 w 482"/>
              <a:gd name="T111" fmla="*/ 138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2" h="377">
                <a:moveTo>
                  <a:pt x="315" y="142"/>
                </a:moveTo>
                <a:lnTo>
                  <a:pt x="304" y="160"/>
                </a:lnTo>
                <a:lnTo>
                  <a:pt x="298" y="175"/>
                </a:lnTo>
                <a:lnTo>
                  <a:pt x="291" y="203"/>
                </a:lnTo>
                <a:lnTo>
                  <a:pt x="287" y="213"/>
                </a:lnTo>
                <a:lnTo>
                  <a:pt x="288" y="225"/>
                </a:lnTo>
                <a:lnTo>
                  <a:pt x="292" y="235"/>
                </a:lnTo>
                <a:lnTo>
                  <a:pt x="293" y="251"/>
                </a:lnTo>
                <a:lnTo>
                  <a:pt x="303" y="266"/>
                </a:lnTo>
                <a:lnTo>
                  <a:pt x="305" y="278"/>
                </a:lnTo>
                <a:lnTo>
                  <a:pt x="311" y="288"/>
                </a:lnTo>
                <a:lnTo>
                  <a:pt x="329" y="294"/>
                </a:lnTo>
                <a:lnTo>
                  <a:pt x="335" y="302"/>
                </a:lnTo>
                <a:lnTo>
                  <a:pt x="352" y="297"/>
                </a:lnTo>
                <a:lnTo>
                  <a:pt x="366" y="295"/>
                </a:lnTo>
                <a:lnTo>
                  <a:pt x="380" y="291"/>
                </a:lnTo>
                <a:lnTo>
                  <a:pt x="392" y="287"/>
                </a:lnTo>
                <a:lnTo>
                  <a:pt x="405" y="279"/>
                </a:lnTo>
                <a:lnTo>
                  <a:pt x="411" y="267"/>
                </a:lnTo>
                <a:lnTo>
                  <a:pt x="415" y="249"/>
                </a:lnTo>
                <a:lnTo>
                  <a:pt x="419" y="243"/>
                </a:lnTo>
                <a:lnTo>
                  <a:pt x="432" y="238"/>
                </a:lnTo>
                <a:lnTo>
                  <a:pt x="452" y="233"/>
                </a:lnTo>
                <a:lnTo>
                  <a:pt x="468" y="234"/>
                </a:lnTo>
                <a:lnTo>
                  <a:pt x="479" y="232"/>
                </a:lnTo>
                <a:lnTo>
                  <a:pt x="482" y="236"/>
                </a:lnTo>
                <a:lnTo>
                  <a:pt x="480" y="246"/>
                </a:lnTo>
                <a:lnTo>
                  <a:pt x="469" y="259"/>
                </a:lnTo>
                <a:lnTo>
                  <a:pt x="463" y="271"/>
                </a:lnTo>
                <a:lnTo>
                  <a:pt x="465" y="275"/>
                </a:lnTo>
                <a:lnTo>
                  <a:pt x="461" y="284"/>
                </a:lnTo>
                <a:lnTo>
                  <a:pt x="455" y="300"/>
                </a:lnTo>
                <a:lnTo>
                  <a:pt x="451" y="295"/>
                </a:lnTo>
                <a:lnTo>
                  <a:pt x="447" y="295"/>
                </a:lnTo>
                <a:lnTo>
                  <a:pt x="444" y="295"/>
                </a:lnTo>
                <a:lnTo>
                  <a:pt x="436" y="308"/>
                </a:lnTo>
                <a:lnTo>
                  <a:pt x="433" y="306"/>
                </a:lnTo>
                <a:lnTo>
                  <a:pt x="430" y="306"/>
                </a:lnTo>
                <a:lnTo>
                  <a:pt x="430" y="309"/>
                </a:lnTo>
                <a:lnTo>
                  <a:pt x="413" y="309"/>
                </a:lnTo>
                <a:lnTo>
                  <a:pt x="396" y="309"/>
                </a:lnTo>
                <a:lnTo>
                  <a:pt x="395" y="321"/>
                </a:lnTo>
                <a:lnTo>
                  <a:pt x="387" y="321"/>
                </a:lnTo>
                <a:lnTo>
                  <a:pt x="393" y="328"/>
                </a:lnTo>
                <a:lnTo>
                  <a:pt x="399" y="333"/>
                </a:lnTo>
                <a:lnTo>
                  <a:pt x="400" y="337"/>
                </a:lnTo>
                <a:lnTo>
                  <a:pt x="403" y="338"/>
                </a:lnTo>
                <a:lnTo>
                  <a:pt x="402" y="346"/>
                </a:lnTo>
                <a:lnTo>
                  <a:pt x="378" y="346"/>
                </a:lnTo>
                <a:lnTo>
                  <a:pt x="368" y="363"/>
                </a:lnTo>
                <a:lnTo>
                  <a:pt x="370" y="367"/>
                </a:lnTo>
                <a:lnTo>
                  <a:pt x="367" y="371"/>
                </a:lnTo>
                <a:lnTo>
                  <a:pt x="366" y="377"/>
                </a:lnTo>
                <a:lnTo>
                  <a:pt x="348" y="355"/>
                </a:lnTo>
                <a:lnTo>
                  <a:pt x="339" y="348"/>
                </a:lnTo>
                <a:lnTo>
                  <a:pt x="325" y="343"/>
                </a:lnTo>
                <a:lnTo>
                  <a:pt x="315" y="344"/>
                </a:lnTo>
                <a:lnTo>
                  <a:pt x="299" y="352"/>
                </a:lnTo>
                <a:lnTo>
                  <a:pt x="290" y="354"/>
                </a:lnTo>
                <a:lnTo>
                  <a:pt x="278" y="349"/>
                </a:lnTo>
                <a:lnTo>
                  <a:pt x="265" y="345"/>
                </a:lnTo>
                <a:lnTo>
                  <a:pt x="249" y="335"/>
                </a:lnTo>
                <a:lnTo>
                  <a:pt x="236" y="332"/>
                </a:lnTo>
                <a:lnTo>
                  <a:pt x="216" y="323"/>
                </a:lnTo>
                <a:lnTo>
                  <a:pt x="203" y="313"/>
                </a:lnTo>
                <a:lnTo>
                  <a:pt x="199" y="307"/>
                </a:lnTo>
                <a:lnTo>
                  <a:pt x="189" y="306"/>
                </a:lnTo>
                <a:lnTo>
                  <a:pt x="171" y="299"/>
                </a:lnTo>
                <a:lnTo>
                  <a:pt x="165" y="290"/>
                </a:lnTo>
                <a:lnTo>
                  <a:pt x="148" y="278"/>
                </a:lnTo>
                <a:lnTo>
                  <a:pt x="141" y="265"/>
                </a:lnTo>
                <a:lnTo>
                  <a:pt x="138" y="255"/>
                </a:lnTo>
                <a:lnTo>
                  <a:pt x="145" y="253"/>
                </a:lnTo>
                <a:lnTo>
                  <a:pt x="144" y="247"/>
                </a:lnTo>
                <a:lnTo>
                  <a:pt x="149" y="242"/>
                </a:lnTo>
                <a:lnTo>
                  <a:pt x="150" y="234"/>
                </a:lnTo>
                <a:lnTo>
                  <a:pt x="146" y="225"/>
                </a:lnTo>
                <a:lnTo>
                  <a:pt x="146" y="217"/>
                </a:lnTo>
                <a:lnTo>
                  <a:pt x="142" y="206"/>
                </a:lnTo>
                <a:lnTo>
                  <a:pt x="131" y="186"/>
                </a:lnTo>
                <a:lnTo>
                  <a:pt x="116" y="169"/>
                </a:lnTo>
                <a:lnTo>
                  <a:pt x="110" y="156"/>
                </a:lnTo>
                <a:lnTo>
                  <a:pt x="97" y="148"/>
                </a:lnTo>
                <a:lnTo>
                  <a:pt x="95" y="143"/>
                </a:lnTo>
                <a:lnTo>
                  <a:pt x="101" y="130"/>
                </a:lnTo>
                <a:lnTo>
                  <a:pt x="93" y="125"/>
                </a:lnTo>
                <a:lnTo>
                  <a:pt x="85" y="115"/>
                </a:lnTo>
                <a:lnTo>
                  <a:pt x="85" y="101"/>
                </a:lnTo>
                <a:lnTo>
                  <a:pt x="75" y="99"/>
                </a:lnTo>
                <a:lnTo>
                  <a:pt x="68" y="88"/>
                </a:lnTo>
                <a:lnTo>
                  <a:pt x="63" y="78"/>
                </a:lnTo>
                <a:lnTo>
                  <a:pt x="64" y="72"/>
                </a:lnTo>
                <a:lnTo>
                  <a:pt x="59" y="56"/>
                </a:lnTo>
                <a:lnTo>
                  <a:pt x="58" y="40"/>
                </a:lnTo>
                <a:lnTo>
                  <a:pt x="61" y="32"/>
                </a:lnTo>
                <a:lnTo>
                  <a:pt x="50" y="24"/>
                </a:lnTo>
                <a:lnTo>
                  <a:pt x="44" y="25"/>
                </a:lnTo>
                <a:lnTo>
                  <a:pt x="36" y="19"/>
                </a:lnTo>
                <a:lnTo>
                  <a:pt x="31" y="27"/>
                </a:lnTo>
                <a:lnTo>
                  <a:pt x="30" y="37"/>
                </a:lnTo>
                <a:lnTo>
                  <a:pt x="27" y="53"/>
                </a:lnTo>
                <a:lnTo>
                  <a:pt x="31" y="62"/>
                </a:lnTo>
                <a:lnTo>
                  <a:pt x="39" y="76"/>
                </a:lnTo>
                <a:lnTo>
                  <a:pt x="41" y="81"/>
                </a:lnTo>
                <a:lnTo>
                  <a:pt x="43" y="82"/>
                </a:lnTo>
                <a:lnTo>
                  <a:pt x="43" y="89"/>
                </a:lnTo>
                <a:lnTo>
                  <a:pt x="47" y="89"/>
                </a:lnTo>
                <a:lnTo>
                  <a:pt x="46" y="102"/>
                </a:lnTo>
                <a:lnTo>
                  <a:pt x="51" y="108"/>
                </a:lnTo>
                <a:lnTo>
                  <a:pt x="52" y="115"/>
                </a:lnTo>
                <a:lnTo>
                  <a:pt x="61" y="125"/>
                </a:lnTo>
                <a:lnTo>
                  <a:pt x="62" y="145"/>
                </a:lnTo>
                <a:lnTo>
                  <a:pt x="65" y="154"/>
                </a:lnTo>
                <a:lnTo>
                  <a:pt x="67" y="164"/>
                </a:lnTo>
                <a:lnTo>
                  <a:pt x="66" y="174"/>
                </a:lnTo>
                <a:lnTo>
                  <a:pt x="74" y="175"/>
                </a:lnTo>
                <a:lnTo>
                  <a:pt x="80" y="185"/>
                </a:lnTo>
                <a:lnTo>
                  <a:pt x="84" y="194"/>
                </a:lnTo>
                <a:lnTo>
                  <a:pt x="83" y="198"/>
                </a:lnTo>
                <a:lnTo>
                  <a:pt x="74" y="205"/>
                </a:lnTo>
                <a:lnTo>
                  <a:pt x="71" y="205"/>
                </a:lnTo>
                <a:lnTo>
                  <a:pt x="68" y="193"/>
                </a:lnTo>
                <a:lnTo>
                  <a:pt x="59" y="181"/>
                </a:lnTo>
                <a:lnTo>
                  <a:pt x="49" y="171"/>
                </a:lnTo>
                <a:lnTo>
                  <a:pt x="41" y="165"/>
                </a:lnTo>
                <a:lnTo>
                  <a:pt x="45" y="150"/>
                </a:lnTo>
                <a:lnTo>
                  <a:pt x="45" y="139"/>
                </a:lnTo>
                <a:lnTo>
                  <a:pt x="38" y="133"/>
                </a:lnTo>
                <a:lnTo>
                  <a:pt x="28" y="123"/>
                </a:lnTo>
                <a:lnTo>
                  <a:pt x="25" y="126"/>
                </a:lnTo>
                <a:lnTo>
                  <a:pt x="22" y="121"/>
                </a:lnTo>
                <a:lnTo>
                  <a:pt x="13" y="115"/>
                </a:lnTo>
                <a:lnTo>
                  <a:pt x="6" y="103"/>
                </a:lnTo>
                <a:lnTo>
                  <a:pt x="7" y="102"/>
                </a:lnTo>
                <a:lnTo>
                  <a:pt x="14" y="103"/>
                </a:lnTo>
                <a:lnTo>
                  <a:pt x="23" y="95"/>
                </a:lnTo>
                <a:lnTo>
                  <a:pt x="26" y="86"/>
                </a:lnTo>
                <a:lnTo>
                  <a:pt x="17" y="71"/>
                </a:lnTo>
                <a:lnTo>
                  <a:pt x="8" y="65"/>
                </a:lnTo>
                <a:lnTo>
                  <a:pt x="6" y="52"/>
                </a:lnTo>
                <a:lnTo>
                  <a:pt x="4" y="39"/>
                </a:lnTo>
                <a:lnTo>
                  <a:pt x="1" y="22"/>
                </a:lnTo>
                <a:lnTo>
                  <a:pt x="0" y="4"/>
                </a:lnTo>
                <a:lnTo>
                  <a:pt x="21" y="2"/>
                </a:lnTo>
                <a:lnTo>
                  <a:pt x="43" y="0"/>
                </a:lnTo>
                <a:lnTo>
                  <a:pt x="41" y="4"/>
                </a:lnTo>
                <a:lnTo>
                  <a:pt x="64" y="14"/>
                </a:lnTo>
                <a:lnTo>
                  <a:pt x="99" y="29"/>
                </a:lnTo>
                <a:lnTo>
                  <a:pt x="134" y="28"/>
                </a:lnTo>
                <a:lnTo>
                  <a:pt x="148" y="28"/>
                </a:lnTo>
                <a:lnTo>
                  <a:pt x="150" y="20"/>
                </a:lnTo>
                <a:lnTo>
                  <a:pt x="181" y="20"/>
                </a:lnTo>
                <a:lnTo>
                  <a:pt x="185" y="27"/>
                </a:lnTo>
                <a:lnTo>
                  <a:pt x="192" y="34"/>
                </a:lnTo>
                <a:lnTo>
                  <a:pt x="200" y="43"/>
                </a:lnTo>
                <a:lnTo>
                  <a:pt x="202" y="54"/>
                </a:lnTo>
                <a:lnTo>
                  <a:pt x="203" y="65"/>
                </a:lnTo>
                <a:lnTo>
                  <a:pt x="211" y="71"/>
                </a:lnTo>
                <a:lnTo>
                  <a:pt x="224" y="78"/>
                </a:lnTo>
                <a:lnTo>
                  <a:pt x="240" y="61"/>
                </a:lnTo>
                <a:lnTo>
                  <a:pt x="254" y="61"/>
                </a:lnTo>
                <a:lnTo>
                  <a:pt x="264" y="69"/>
                </a:lnTo>
                <a:lnTo>
                  <a:pt x="269" y="83"/>
                </a:lnTo>
                <a:lnTo>
                  <a:pt x="273" y="95"/>
                </a:lnTo>
                <a:lnTo>
                  <a:pt x="280" y="107"/>
                </a:lnTo>
                <a:lnTo>
                  <a:pt x="281" y="122"/>
                </a:lnTo>
                <a:lnTo>
                  <a:pt x="283" y="132"/>
                </a:lnTo>
                <a:lnTo>
                  <a:pt x="296" y="138"/>
                </a:lnTo>
                <a:lnTo>
                  <a:pt x="307" y="143"/>
                </a:lnTo>
                <a:lnTo>
                  <a:pt x="315" y="14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9" name="Freeform 121">
            <a:extLst>
              <a:ext uri="{FF2B5EF4-FFF2-40B4-BE49-F238E27FC236}">
                <a16:creationId xmlns:a16="http://schemas.microsoft.com/office/drawing/2014/main" id="{6CF04C73-14F3-C69C-0E2D-5BDED49A8088}"/>
              </a:ext>
            </a:extLst>
          </p:cNvPr>
          <p:cNvSpPr>
            <a:spLocks/>
          </p:cNvSpPr>
          <p:nvPr/>
        </p:nvSpPr>
        <p:spPr bwMode="auto">
          <a:xfrm>
            <a:off x="4029406" y="2879961"/>
            <a:ext cx="50006" cy="35719"/>
          </a:xfrm>
          <a:custGeom>
            <a:avLst/>
            <a:gdLst>
              <a:gd name="T0" fmla="*/ 2 w 42"/>
              <a:gd name="T1" fmla="*/ 9 h 30"/>
              <a:gd name="T2" fmla="*/ 4 w 42"/>
              <a:gd name="T3" fmla="*/ 9 h 30"/>
              <a:gd name="T4" fmla="*/ 4 w 42"/>
              <a:gd name="T5" fmla="*/ 5 h 30"/>
              <a:gd name="T6" fmla="*/ 14 w 42"/>
              <a:gd name="T7" fmla="*/ 2 h 30"/>
              <a:gd name="T8" fmla="*/ 17 w 42"/>
              <a:gd name="T9" fmla="*/ 1 h 30"/>
              <a:gd name="T10" fmla="*/ 23 w 42"/>
              <a:gd name="T11" fmla="*/ 0 h 30"/>
              <a:gd name="T12" fmla="*/ 31 w 42"/>
              <a:gd name="T13" fmla="*/ 0 h 30"/>
              <a:gd name="T14" fmla="*/ 40 w 42"/>
              <a:gd name="T15" fmla="*/ 6 h 30"/>
              <a:gd name="T16" fmla="*/ 42 w 42"/>
              <a:gd name="T17" fmla="*/ 20 h 30"/>
              <a:gd name="T18" fmla="*/ 39 w 42"/>
              <a:gd name="T19" fmla="*/ 20 h 30"/>
              <a:gd name="T20" fmla="*/ 37 w 42"/>
              <a:gd name="T21" fmla="*/ 24 h 30"/>
              <a:gd name="T22" fmla="*/ 28 w 42"/>
              <a:gd name="T23" fmla="*/ 24 h 30"/>
              <a:gd name="T24" fmla="*/ 22 w 42"/>
              <a:gd name="T25" fmla="*/ 28 h 30"/>
              <a:gd name="T26" fmla="*/ 11 w 42"/>
              <a:gd name="T27" fmla="*/ 30 h 30"/>
              <a:gd name="T28" fmla="*/ 3 w 42"/>
              <a:gd name="T29" fmla="*/ 25 h 30"/>
              <a:gd name="T30" fmla="*/ 0 w 42"/>
              <a:gd name="T31" fmla="*/ 16 h 30"/>
              <a:gd name="T32" fmla="*/ 2 w 42"/>
              <a:gd name="T33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30">
                <a:moveTo>
                  <a:pt x="2" y="9"/>
                </a:moveTo>
                <a:lnTo>
                  <a:pt x="4" y="9"/>
                </a:lnTo>
                <a:lnTo>
                  <a:pt x="4" y="5"/>
                </a:lnTo>
                <a:lnTo>
                  <a:pt x="14" y="2"/>
                </a:lnTo>
                <a:lnTo>
                  <a:pt x="17" y="1"/>
                </a:lnTo>
                <a:lnTo>
                  <a:pt x="23" y="0"/>
                </a:lnTo>
                <a:lnTo>
                  <a:pt x="31" y="0"/>
                </a:lnTo>
                <a:lnTo>
                  <a:pt x="40" y="6"/>
                </a:lnTo>
                <a:lnTo>
                  <a:pt x="42" y="20"/>
                </a:lnTo>
                <a:lnTo>
                  <a:pt x="39" y="20"/>
                </a:lnTo>
                <a:lnTo>
                  <a:pt x="37" y="24"/>
                </a:lnTo>
                <a:lnTo>
                  <a:pt x="28" y="24"/>
                </a:lnTo>
                <a:lnTo>
                  <a:pt x="22" y="28"/>
                </a:lnTo>
                <a:lnTo>
                  <a:pt x="11" y="30"/>
                </a:lnTo>
                <a:lnTo>
                  <a:pt x="3" y="25"/>
                </a:lnTo>
                <a:lnTo>
                  <a:pt x="0" y="16"/>
                </a:lnTo>
                <a:lnTo>
                  <a:pt x="2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0" name="Freeform 122">
            <a:extLst>
              <a:ext uri="{FF2B5EF4-FFF2-40B4-BE49-F238E27FC236}">
                <a16:creationId xmlns:a16="http://schemas.microsoft.com/office/drawing/2014/main" id="{93BF7D85-A131-C4D1-4659-D17F2C185686}"/>
              </a:ext>
            </a:extLst>
          </p:cNvPr>
          <p:cNvSpPr>
            <a:spLocks/>
          </p:cNvSpPr>
          <p:nvPr/>
        </p:nvSpPr>
        <p:spPr bwMode="auto">
          <a:xfrm>
            <a:off x="3356702" y="3307396"/>
            <a:ext cx="355997" cy="367904"/>
          </a:xfrm>
          <a:custGeom>
            <a:avLst/>
            <a:gdLst>
              <a:gd name="T0" fmla="*/ 6 w 299"/>
              <a:gd name="T1" fmla="*/ 211 h 309"/>
              <a:gd name="T2" fmla="*/ 15 w 299"/>
              <a:gd name="T3" fmla="*/ 198 h 309"/>
              <a:gd name="T4" fmla="*/ 38 w 299"/>
              <a:gd name="T5" fmla="*/ 200 h 309"/>
              <a:gd name="T6" fmla="*/ 48 w 299"/>
              <a:gd name="T7" fmla="*/ 197 h 309"/>
              <a:gd name="T8" fmla="*/ 125 w 299"/>
              <a:gd name="T9" fmla="*/ 182 h 309"/>
              <a:gd name="T10" fmla="*/ 114 w 299"/>
              <a:gd name="T11" fmla="*/ 90 h 309"/>
              <a:gd name="T12" fmla="*/ 133 w 299"/>
              <a:gd name="T13" fmla="*/ 0 h 309"/>
              <a:gd name="T14" fmla="*/ 254 w 299"/>
              <a:gd name="T15" fmla="*/ 90 h 309"/>
              <a:gd name="T16" fmla="*/ 270 w 299"/>
              <a:gd name="T17" fmla="*/ 106 h 309"/>
              <a:gd name="T18" fmla="*/ 278 w 299"/>
              <a:gd name="T19" fmla="*/ 123 h 309"/>
              <a:gd name="T20" fmla="*/ 299 w 299"/>
              <a:gd name="T21" fmla="*/ 168 h 309"/>
              <a:gd name="T22" fmla="*/ 287 w 299"/>
              <a:gd name="T23" fmla="*/ 195 h 309"/>
              <a:gd name="T24" fmla="*/ 246 w 299"/>
              <a:gd name="T25" fmla="*/ 200 h 309"/>
              <a:gd name="T26" fmla="*/ 228 w 299"/>
              <a:gd name="T27" fmla="*/ 208 h 309"/>
              <a:gd name="T28" fmla="*/ 212 w 299"/>
              <a:gd name="T29" fmla="*/ 204 h 309"/>
              <a:gd name="T30" fmla="*/ 185 w 299"/>
              <a:gd name="T31" fmla="*/ 216 h 309"/>
              <a:gd name="T32" fmla="*/ 167 w 299"/>
              <a:gd name="T33" fmla="*/ 232 h 309"/>
              <a:gd name="T34" fmla="*/ 157 w 299"/>
              <a:gd name="T35" fmla="*/ 241 h 309"/>
              <a:gd name="T36" fmla="*/ 143 w 299"/>
              <a:gd name="T37" fmla="*/ 244 h 309"/>
              <a:gd name="T38" fmla="*/ 126 w 299"/>
              <a:gd name="T39" fmla="*/ 275 h 309"/>
              <a:gd name="T40" fmla="*/ 121 w 299"/>
              <a:gd name="T41" fmla="*/ 291 h 309"/>
              <a:gd name="T42" fmla="*/ 115 w 299"/>
              <a:gd name="T43" fmla="*/ 306 h 309"/>
              <a:gd name="T44" fmla="*/ 108 w 299"/>
              <a:gd name="T45" fmla="*/ 300 h 309"/>
              <a:gd name="T46" fmla="*/ 99 w 299"/>
              <a:gd name="T47" fmla="*/ 302 h 309"/>
              <a:gd name="T48" fmla="*/ 82 w 299"/>
              <a:gd name="T49" fmla="*/ 307 h 309"/>
              <a:gd name="T50" fmla="*/ 75 w 299"/>
              <a:gd name="T51" fmla="*/ 306 h 309"/>
              <a:gd name="T52" fmla="*/ 70 w 299"/>
              <a:gd name="T53" fmla="*/ 294 h 309"/>
              <a:gd name="T54" fmla="*/ 64 w 299"/>
              <a:gd name="T55" fmla="*/ 294 h 309"/>
              <a:gd name="T56" fmla="*/ 68 w 299"/>
              <a:gd name="T57" fmla="*/ 282 h 309"/>
              <a:gd name="T58" fmla="*/ 59 w 299"/>
              <a:gd name="T59" fmla="*/ 267 h 309"/>
              <a:gd name="T60" fmla="*/ 51 w 299"/>
              <a:gd name="T61" fmla="*/ 262 h 309"/>
              <a:gd name="T62" fmla="*/ 41 w 299"/>
              <a:gd name="T63" fmla="*/ 268 h 309"/>
              <a:gd name="T64" fmla="*/ 28 w 299"/>
              <a:gd name="T65" fmla="*/ 271 h 309"/>
              <a:gd name="T66" fmla="*/ 20 w 299"/>
              <a:gd name="T67" fmla="*/ 265 h 309"/>
              <a:gd name="T68" fmla="*/ 12 w 299"/>
              <a:gd name="T69" fmla="*/ 267 h 309"/>
              <a:gd name="T70" fmla="*/ 12 w 299"/>
              <a:gd name="T71" fmla="*/ 253 h 309"/>
              <a:gd name="T72" fmla="*/ 4 w 299"/>
              <a:gd name="T73" fmla="*/ 240 h 309"/>
              <a:gd name="T74" fmla="*/ 0 w 299"/>
              <a:gd name="T75" fmla="*/ 215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9" h="309">
                <a:moveTo>
                  <a:pt x="0" y="215"/>
                </a:moveTo>
                <a:lnTo>
                  <a:pt x="6" y="211"/>
                </a:lnTo>
                <a:lnTo>
                  <a:pt x="9" y="199"/>
                </a:lnTo>
                <a:lnTo>
                  <a:pt x="15" y="198"/>
                </a:lnTo>
                <a:lnTo>
                  <a:pt x="28" y="204"/>
                </a:lnTo>
                <a:lnTo>
                  <a:pt x="38" y="200"/>
                </a:lnTo>
                <a:lnTo>
                  <a:pt x="45" y="201"/>
                </a:lnTo>
                <a:lnTo>
                  <a:pt x="48" y="197"/>
                </a:lnTo>
                <a:lnTo>
                  <a:pt x="121" y="196"/>
                </a:lnTo>
                <a:lnTo>
                  <a:pt x="125" y="182"/>
                </a:lnTo>
                <a:lnTo>
                  <a:pt x="122" y="179"/>
                </a:lnTo>
                <a:lnTo>
                  <a:pt x="114" y="90"/>
                </a:lnTo>
                <a:lnTo>
                  <a:pt x="106" y="0"/>
                </a:lnTo>
                <a:lnTo>
                  <a:pt x="133" y="0"/>
                </a:lnTo>
                <a:lnTo>
                  <a:pt x="193" y="45"/>
                </a:lnTo>
                <a:lnTo>
                  <a:pt x="254" y="90"/>
                </a:lnTo>
                <a:lnTo>
                  <a:pt x="258" y="100"/>
                </a:lnTo>
                <a:lnTo>
                  <a:pt x="270" y="106"/>
                </a:lnTo>
                <a:lnTo>
                  <a:pt x="278" y="109"/>
                </a:lnTo>
                <a:lnTo>
                  <a:pt x="278" y="123"/>
                </a:lnTo>
                <a:lnTo>
                  <a:pt x="298" y="120"/>
                </a:lnTo>
                <a:lnTo>
                  <a:pt x="299" y="168"/>
                </a:lnTo>
                <a:lnTo>
                  <a:pt x="289" y="182"/>
                </a:lnTo>
                <a:lnTo>
                  <a:pt x="287" y="195"/>
                </a:lnTo>
                <a:lnTo>
                  <a:pt x="271" y="198"/>
                </a:lnTo>
                <a:lnTo>
                  <a:pt x="246" y="200"/>
                </a:lnTo>
                <a:lnTo>
                  <a:pt x="240" y="207"/>
                </a:lnTo>
                <a:lnTo>
                  <a:pt x="228" y="208"/>
                </a:lnTo>
                <a:lnTo>
                  <a:pt x="216" y="208"/>
                </a:lnTo>
                <a:lnTo>
                  <a:pt x="212" y="204"/>
                </a:lnTo>
                <a:lnTo>
                  <a:pt x="202" y="207"/>
                </a:lnTo>
                <a:lnTo>
                  <a:pt x="185" y="216"/>
                </a:lnTo>
                <a:lnTo>
                  <a:pt x="182" y="222"/>
                </a:lnTo>
                <a:lnTo>
                  <a:pt x="167" y="232"/>
                </a:lnTo>
                <a:lnTo>
                  <a:pt x="165" y="237"/>
                </a:lnTo>
                <a:lnTo>
                  <a:pt x="157" y="241"/>
                </a:lnTo>
                <a:lnTo>
                  <a:pt x="148" y="238"/>
                </a:lnTo>
                <a:lnTo>
                  <a:pt x="143" y="244"/>
                </a:lnTo>
                <a:lnTo>
                  <a:pt x="140" y="258"/>
                </a:lnTo>
                <a:lnTo>
                  <a:pt x="126" y="275"/>
                </a:lnTo>
                <a:lnTo>
                  <a:pt x="126" y="282"/>
                </a:lnTo>
                <a:lnTo>
                  <a:pt x="121" y="291"/>
                </a:lnTo>
                <a:lnTo>
                  <a:pt x="122" y="303"/>
                </a:lnTo>
                <a:lnTo>
                  <a:pt x="115" y="306"/>
                </a:lnTo>
                <a:lnTo>
                  <a:pt x="111" y="309"/>
                </a:lnTo>
                <a:lnTo>
                  <a:pt x="108" y="300"/>
                </a:lnTo>
                <a:lnTo>
                  <a:pt x="103" y="302"/>
                </a:lnTo>
                <a:lnTo>
                  <a:pt x="99" y="302"/>
                </a:lnTo>
                <a:lnTo>
                  <a:pt x="96" y="308"/>
                </a:lnTo>
                <a:lnTo>
                  <a:pt x="82" y="307"/>
                </a:lnTo>
                <a:lnTo>
                  <a:pt x="77" y="305"/>
                </a:lnTo>
                <a:lnTo>
                  <a:pt x="75" y="306"/>
                </a:lnTo>
                <a:lnTo>
                  <a:pt x="69" y="300"/>
                </a:lnTo>
                <a:lnTo>
                  <a:pt x="70" y="294"/>
                </a:lnTo>
                <a:lnTo>
                  <a:pt x="68" y="292"/>
                </a:lnTo>
                <a:lnTo>
                  <a:pt x="64" y="294"/>
                </a:lnTo>
                <a:lnTo>
                  <a:pt x="65" y="287"/>
                </a:lnTo>
                <a:lnTo>
                  <a:pt x="68" y="282"/>
                </a:lnTo>
                <a:lnTo>
                  <a:pt x="61" y="273"/>
                </a:lnTo>
                <a:lnTo>
                  <a:pt x="59" y="267"/>
                </a:lnTo>
                <a:lnTo>
                  <a:pt x="55" y="263"/>
                </a:lnTo>
                <a:lnTo>
                  <a:pt x="51" y="262"/>
                </a:lnTo>
                <a:lnTo>
                  <a:pt x="47" y="265"/>
                </a:lnTo>
                <a:lnTo>
                  <a:pt x="41" y="268"/>
                </a:lnTo>
                <a:lnTo>
                  <a:pt x="36" y="272"/>
                </a:lnTo>
                <a:lnTo>
                  <a:pt x="28" y="271"/>
                </a:lnTo>
                <a:lnTo>
                  <a:pt x="23" y="265"/>
                </a:lnTo>
                <a:lnTo>
                  <a:pt x="20" y="265"/>
                </a:lnTo>
                <a:lnTo>
                  <a:pt x="15" y="267"/>
                </a:lnTo>
                <a:lnTo>
                  <a:pt x="12" y="267"/>
                </a:lnTo>
                <a:lnTo>
                  <a:pt x="11" y="260"/>
                </a:lnTo>
                <a:lnTo>
                  <a:pt x="12" y="253"/>
                </a:lnTo>
                <a:lnTo>
                  <a:pt x="11" y="245"/>
                </a:lnTo>
                <a:lnTo>
                  <a:pt x="4" y="240"/>
                </a:lnTo>
                <a:lnTo>
                  <a:pt x="0" y="228"/>
                </a:lnTo>
                <a:lnTo>
                  <a:pt x="0" y="2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1" name="Freeform 123">
            <a:extLst>
              <a:ext uri="{FF2B5EF4-FFF2-40B4-BE49-F238E27FC236}">
                <a16:creationId xmlns:a16="http://schemas.microsoft.com/office/drawing/2014/main" id="{5CBF663D-540D-45E4-D83D-0863879EB81E}"/>
              </a:ext>
            </a:extLst>
          </p:cNvPr>
          <p:cNvSpPr>
            <a:spLocks/>
          </p:cNvSpPr>
          <p:nvPr/>
        </p:nvSpPr>
        <p:spPr bwMode="auto">
          <a:xfrm>
            <a:off x="5598649" y="3224052"/>
            <a:ext cx="190500" cy="454819"/>
          </a:xfrm>
          <a:custGeom>
            <a:avLst/>
            <a:gdLst>
              <a:gd name="T0" fmla="*/ 126 w 160"/>
              <a:gd name="T1" fmla="*/ 178 h 382"/>
              <a:gd name="T2" fmla="*/ 108 w 160"/>
              <a:gd name="T3" fmla="*/ 201 h 382"/>
              <a:gd name="T4" fmla="*/ 112 w 160"/>
              <a:gd name="T5" fmla="*/ 223 h 382"/>
              <a:gd name="T6" fmla="*/ 135 w 160"/>
              <a:gd name="T7" fmla="*/ 252 h 382"/>
              <a:gd name="T8" fmla="*/ 125 w 160"/>
              <a:gd name="T9" fmla="*/ 274 h 382"/>
              <a:gd name="T10" fmla="*/ 144 w 160"/>
              <a:gd name="T11" fmla="*/ 301 h 382"/>
              <a:gd name="T12" fmla="*/ 148 w 160"/>
              <a:gd name="T13" fmla="*/ 322 h 382"/>
              <a:gd name="T14" fmla="*/ 149 w 160"/>
              <a:gd name="T15" fmla="*/ 361 h 382"/>
              <a:gd name="T16" fmla="*/ 139 w 160"/>
              <a:gd name="T17" fmla="*/ 367 h 382"/>
              <a:gd name="T18" fmla="*/ 136 w 160"/>
              <a:gd name="T19" fmla="*/ 338 h 382"/>
              <a:gd name="T20" fmla="*/ 126 w 160"/>
              <a:gd name="T21" fmla="*/ 305 h 382"/>
              <a:gd name="T22" fmla="*/ 112 w 160"/>
              <a:gd name="T23" fmla="*/ 254 h 382"/>
              <a:gd name="T24" fmla="*/ 91 w 160"/>
              <a:gd name="T25" fmla="*/ 247 h 382"/>
              <a:gd name="T26" fmla="*/ 62 w 160"/>
              <a:gd name="T27" fmla="*/ 260 h 382"/>
              <a:gd name="T28" fmla="*/ 53 w 160"/>
              <a:gd name="T29" fmla="*/ 229 h 382"/>
              <a:gd name="T30" fmla="*/ 29 w 160"/>
              <a:gd name="T31" fmla="*/ 186 h 382"/>
              <a:gd name="T32" fmla="*/ 19 w 160"/>
              <a:gd name="T33" fmla="*/ 176 h 382"/>
              <a:gd name="T34" fmla="*/ 0 w 160"/>
              <a:gd name="T35" fmla="*/ 142 h 382"/>
              <a:gd name="T36" fmla="*/ 4 w 160"/>
              <a:gd name="T37" fmla="*/ 131 h 382"/>
              <a:gd name="T38" fmla="*/ 9 w 160"/>
              <a:gd name="T39" fmla="*/ 117 h 382"/>
              <a:gd name="T40" fmla="*/ 9 w 160"/>
              <a:gd name="T41" fmla="*/ 88 h 382"/>
              <a:gd name="T42" fmla="*/ 28 w 160"/>
              <a:gd name="T43" fmla="*/ 76 h 382"/>
              <a:gd name="T44" fmla="*/ 33 w 160"/>
              <a:gd name="T45" fmla="*/ 48 h 382"/>
              <a:gd name="T46" fmla="*/ 50 w 160"/>
              <a:gd name="T47" fmla="*/ 22 h 382"/>
              <a:gd name="T48" fmla="*/ 59 w 160"/>
              <a:gd name="T49" fmla="*/ 13 h 382"/>
              <a:gd name="T50" fmla="*/ 61 w 160"/>
              <a:gd name="T51" fmla="*/ 1 h 382"/>
              <a:gd name="T52" fmla="*/ 80 w 160"/>
              <a:gd name="T53" fmla="*/ 12 h 382"/>
              <a:gd name="T54" fmla="*/ 93 w 160"/>
              <a:gd name="T55" fmla="*/ 33 h 382"/>
              <a:gd name="T56" fmla="*/ 83 w 160"/>
              <a:gd name="T57" fmla="*/ 67 h 382"/>
              <a:gd name="T58" fmla="*/ 104 w 160"/>
              <a:gd name="T59" fmla="*/ 89 h 382"/>
              <a:gd name="T60" fmla="*/ 124 w 160"/>
              <a:gd name="T61" fmla="*/ 112 h 382"/>
              <a:gd name="T62" fmla="*/ 137 w 160"/>
              <a:gd name="T63" fmla="*/ 137 h 382"/>
              <a:gd name="T64" fmla="*/ 158 w 160"/>
              <a:gd name="T65" fmla="*/ 134 h 382"/>
              <a:gd name="T66" fmla="*/ 147 w 160"/>
              <a:gd name="T67" fmla="*/ 156 h 382"/>
              <a:gd name="T68" fmla="*/ 135 w 160"/>
              <a:gd name="T69" fmla="*/ 169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382">
                <a:moveTo>
                  <a:pt x="135" y="169"/>
                </a:moveTo>
                <a:lnTo>
                  <a:pt x="126" y="178"/>
                </a:lnTo>
                <a:lnTo>
                  <a:pt x="113" y="179"/>
                </a:lnTo>
                <a:lnTo>
                  <a:pt x="108" y="201"/>
                </a:lnTo>
                <a:lnTo>
                  <a:pt x="101" y="205"/>
                </a:lnTo>
                <a:lnTo>
                  <a:pt x="112" y="223"/>
                </a:lnTo>
                <a:lnTo>
                  <a:pt x="126" y="239"/>
                </a:lnTo>
                <a:lnTo>
                  <a:pt x="135" y="252"/>
                </a:lnTo>
                <a:lnTo>
                  <a:pt x="131" y="270"/>
                </a:lnTo>
                <a:lnTo>
                  <a:pt x="125" y="274"/>
                </a:lnTo>
                <a:lnTo>
                  <a:pt x="130" y="285"/>
                </a:lnTo>
                <a:lnTo>
                  <a:pt x="144" y="301"/>
                </a:lnTo>
                <a:lnTo>
                  <a:pt x="147" y="313"/>
                </a:lnTo>
                <a:lnTo>
                  <a:pt x="148" y="322"/>
                </a:lnTo>
                <a:lnTo>
                  <a:pt x="157" y="341"/>
                </a:lnTo>
                <a:lnTo>
                  <a:pt x="149" y="361"/>
                </a:lnTo>
                <a:lnTo>
                  <a:pt x="142" y="382"/>
                </a:lnTo>
                <a:lnTo>
                  <a:pt x="139" y="367"/>
                </a:lnTo>
                <a:lnTo>
                  <a:pt x="143" y="351"/>
                </a:lnTo>
                <a:lnTo>
                  <a:pt x="136" y="338"/>
                </a:lnTo>
                <a:lnTo>
                  <a:pt x="135" y="316"/>
                </a:lnTo>
                <a:lnTo>
                  <a:pt x="126" y="305"/>
                </a:lnTo>
                <a:lnTo>
                  <a:pt x="118" y="280"/>
                </a:lnTo>
                <a:lnTo>
                  <a:pt x="112" y="254"/>
                </a:lnTo>
                <a:lnTo>
                  <a:pt x="102" y="237"/>
                </a:lnTo>
                <a:lnTo>
                  <a:pt x="91" y="247"/>
                </a:lnTo>
                <a:lnTo>
                  <a:pt x="72" y="262"/>
                </a:lnTo>
                <a:lnTo>
                  <a:pt x="62" y="260"/>
                </a:lnTo>
                <a:lnTo>
                  <a:pt x="50" y="255"/>
                </a:lnTo>
                <a:lnTo>
                  <a:pt x="53" y="229"/>
                </a:lnTo>
                <a:lnTo>
                  <a:pt x="46" y="210"/>
                </a:lnTo>
                <a:lnTo>
                  <a:pt x="29" y="186"/>
                </a:lnTo>
                <a:lnTo>
                  <a:pt x="30" y="179"/>
                </a:lnTo>
                <a:lnTo>
                  <a:pt x="19" y="176"/>
                </a:lnTo>
                <a:lnTo>
                  <a:pt x="4" y="159"/>
                </a:lnTo>
                <a:lnTo>
                  <a:pt x="0" y="142"/>
                </a:lnTo>
                <a:lnTo>
                  <a:pt x="7" y="145"/>
                </a:lnTo>
                <a:lnTo>
                  <a:pt x="4" y="131"/>
                </a:lnTo>
                <a:lnTo>
                  <a:pt x="12" y="125"/>
                </a:lnTo>
                <a:lnTo>
                  <a:pt x="9" y="117"/>
                </a:lnTo>
                <a:lnTo>
                  <a:pt x="12" y="110"/>
                </a:lnTo>
                <a:lnTo>
                  <a:pt x="9" y="88"/>
                </a:lnTo>
                <a:lnTo>
                  <a:pt x="23" y="93"/>
                </a:lnTo>
                <a:lnTo>
                  <a:pt x="28" y="76"/>
                </a:lnTo>
                <a:lnTo>
                  <a:pt x="27" y="66"/>
                </a:lnTo>
                <a:lnTo>
                  <a:pt x="33" y="48"/>
                </a:lnTo>
                <a:lnTo>
                  <a:pt x="30" y="36"/>
                </a:lnTo>
                <a:lnTo>
                  <a:pt x="50" y="22"/>
                </a:lnTo>
                <a:lnTo>
                  <a:pt x="64" y="26"/>
                </a:lnTo>
                <a:lnTo>
                  <a:pt x="59" y="13"/>
                </a:lnTo>
                <a:lnTo>
                  <a:pt x="64" y="9"/>
                </a:lnTo>
                <a:lnTo>
                  <a:pt x="61" y="1"/>
                </a:lnTo>
                <a:lnTo>
                  <a:pt x="71" y="0"/>
                </a:lnTo>
                <a:lnTo>
                  <a:pt x="80" y="12"/>
                </a:lnTo>
                <a:lnTo>
                  <a:pt x="89" y="17"/>
                </a:lnTo>
                <a:lnTo>
                  <a:pt x="93" y="33"/>
                </a:lnTo>
                <a:lnTo>
                  <a:pt x="96" y="50"/>
                </a:lnTo>
                <a:lnTo>
                  <a:pt x="83" y="67"/>
                </a:lnTo>
                <a:lnTo>
                  <a:pt x="86" y="92"/>
                </a:lnTo>
                <a:lnTo>
                  <a:pt x="104" y="89"/>
                </a:lnTo>
                <a:lnTo>
                  <a:pt x="112" y="108"/>
                </a:lnTo>
                <a:lnTo>
                  <a:pt x="124" y="112"/>
                </a:lnTo>
                <a:lnTo>
                  <a:pt x="122" y="129"/>
                </a:lnTo>
                <a:lnTo>
                  <a:pt x="137" y="137"/>
                </a:lnTo>
                <a:lnTo>
                  <a:pt x="146" y="141"/>
                </a:lnTo>
                <a:lnTo>
                  <a:pt x="158" y="134"/>
                </a:lnTo>
                <a:lnTo>
                  <a:pt x="160" y="143"/>
                </a:lnTo>
                <a:lnTo>
                  <a:pt x="147" y="156"/>
                </a:lnTo>
                <a:lnTo>
                  <a:pt x="144" y="164"/>
                </a:lnTo>
                <a:lnTo>
                  <a:pt x="135" y="16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2" name="Freeform 124">
            <a:extLst>
              <a:ext uri="{FF2B5EF4-FFF2-40B4-BE49-F238E27FC236}">
                <a16:creationId xmlns:a16="http://schemas.microsoft.com/office/drawing/2014/main" id="{E7FA26B3-890E-A275-DA5B-839068395F22}"/>
              </a:ext>
            </a:extLst>
          </p:cNvPr>
          <p:cNvSpPr>
            <a:spLocks/>
          </p:cNvSpPr>
          <p:nvPr/>
        </p:nvSpPr>
        <p:spPr bwMode="auto">
          <a:xfrm>
            <a:off x="3987733" y="2850196"/>
            <a:ext cx="36910" cy="40481"/>
          </a:xfrm>
          <a:custGeom>
            <a:avLst/>
            <a:gdLst>
              <a:gd name="T0" fmla="*/ 22 w 31"/>
              <a:gd name="T1" fmla="*/ 21 h 34"/>
              <a:gd name="T2" fmla="*/ 21 w 31"/>
              <a:gd name="T3" fmla="*/ 17 h 34"/>
              <a:gd name="T4" fmla="*/ 15 w 31"/>
              <a:gd name="T5" fmla="*/ 27 h 34"/>
              <a:gd name="T6" fmla="*/ 16 w 31"/>
              <a:gd name="T7" fmla="*/ 34 h 34"/>
              <a:gd name="T8" fmla="*/ 13 w 31"/>
              <a:gd name="T9" fmla="*/ 32 h 34"/>
              <a:gd name="T10" fmla="*/ 7 w 31"/>
              <a:gd name="T11" fmla="*/ 25 h 34"/>
              <a:gd name="T12" fmla="*/ 0 w 31"/>
              <a:gd name="T13" fmla="*/ 21 h 34"/>
              <a:gd name="T14" fmla="*/ 1 w 31"/>
              <a:gd name="T15" fmla="*/ 18 h 34"/>
              <a:gd name="T16" fmla="*/ 3 w 31"/>
              <a:gd name="T17" fmla="*/ 7 h 34"/>
              <a:gd name="T18" fmla="*/ 8 w 31"/>
              <a:gd name="T19" fmla="*/ 2 h 34"/>
              <a:gd name="T20" fmla="*/ 11 w 31"/>
              <a:gd name="T21" fmla="*/ 0 h 34"/>
              <a:gd name="T22" fmla="*/ 16 w 31"/>
              <a:gd name="T23" fmla="*/ 3 h 34"/>
              <a:gd name="T24" fmla="*/ 18 w 31"/>
              <a:gd name="T25" fmla="*/ 6 h 34"/>
              <a:gd name="T26" fmla="*/ 24 w 31"/>
              <a:gd name="T27" fmla="*/ 9 h 34"/>
              <a:gd name="T28" fmla="*/ 31 w 31"/>
              <a:gd name="T29" fmla="*/ 13 h 34"/>
              <a:gd name="T30" fmla="*/ 29 w 31"/>
              <a:gd name="T31" fmla="*/ 14 h 34"/>
              <a:gd name="T32" fmla="*/ 27 w 31"/>
              <a:gd name="T33" fmla="*/ 19 h 34"/>
              <a:gd name="T34" fmla="*/ 22 w 31"/>
              <a:gd name="T35" fmla="*/ 2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34">
                <a:moveTo>
                  <a:pt x="22" y="21"/>
                </a:moveTo>
                <a:lnTo>
                  <a:pt x="21" y="17"/>
                </a:lnTo>
                <a:lnTo>
                  <a:pt x="15" y="27"/>
                </a:lnTo>
                <a:lnTo>
                  <a:pt x="16" y="34"/>
                </a:lnTo>
                <a:lnTo>
                  <a:pt x="13" y="32"/>
                </a:lnTo>
                <a:lnTo>
                  <a:pt x="7" y="25"/>
                </a:lnTo>
                <a:lnTo>
                  <a:pt x="0" y="21"/>
                </a:lnTo>
                <a:lnTo>
                  <a:pt x="1" y="18"/>
                </a:lnTo>
                <a:lnTo>
                  <a:pt x="3" y="7"/>
                </a:lnTo>
                <a:lnTo>
                  <a:pt x="8" y="2"/>
                </a:lnTo>
                <a:lnTo>
                  <a:pt x="11" y="0"/>
                </a:lnTo>
                <a:lnTo>
                  <a:pt x="16" y="3"/>
                </a:lnTo>
                <a:lnTo>
                  <a:pt x="18" y="6"/>
                </a:lnTo>
                <a:lnTo>
                  <a:pt x="24" y="9"/>
                </a:lnTo>
                <a:lnTo>
                  <a:pt x="31" y="13"/>
                </a:lnTo>
                <a:lnTo>
                  <a:pt x="29" y="14"/>
                </a:lnTo>
                <a:lnTo>
                  <a:pt x="27" y="19"/>
                </a:lnTo>
                <a:lnTo>
                  <a:pt x="22" y="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3" name="Freeform 125">
            <a:extLst>
              <a:ext uri="{FF2B5EF4-FFF2-40B4-BE49-F238E27FC236}">
                <a16:creationId xmlns:a16="http://schemas.microsoft.com/office/drawing/2014/main" id="{C17F5C55-0D11-4BF1-A302-2CDD7AB8F97C}"/>
              </a:ext>
            </a:extLst>
          </p:cNvPr>
          <p:cNvSpPr>
            <a:spLocks/>
          </p:cNvSpPr>
          <p:nvPr/>
        </p:nvSpPr>
        <p:spPr bwMode="auto">
          <a:xfrm>
            <a:off x="5296230" y="2644217"/>
            <a:ext cx="648891" cy="253604"/>
          </a:xfrm>
          <a:custGeom>
            <a:avLst/>
            <a:gdLst>
              <a:gd name="T0" fmla="*/ 15 w 545"/>
              <a:gd name="T1" fmla="*/ 52 h 213"/>
              <a:gd name="T2" fmla="*/ 57 w 545"/>
              <a:gd name="T3" fmla="*/ 25 h 213"/>
              <a:gd name="T4" fmla="*/ 90 w 545"/>
              <a:gd name="T5" fmla="*/ 31 h 213"/>
              <a:gd name="T6" fmla="*/ 122 w 545"/>
              <a:gd name="T7" fmla="*/ 42 h 213"/>
              <a:gd name="T8" fmla="*/ 156 w 545"/>
              <a:gd name="T9" fmla="*/ 33 h 213"/>
              <a:gd name="T10" fmla="*/ 148 w 545"/>
              <a:gd name="T11" fmla="*/ 0 h 213"/>
              <a:gd name="T12" fmla="*/ 186 w 545"/>
              <a:gd name="T13" fmla="*/ 10 h 213"/>
              <a:gd name="T14" fmla="*/ 219 w 545"/>
              <a:gd name="T15" fmla="*/ 31 h 213"/>
              <a:gd name="T16" fmla="*/ 259 w 545"/>
              <a:gd name="T17" fmla="*/ 35 h 213"/>
              <a:gd name="T18" fmla="*/ 296 w 545"/>
              <a:gd name="T19" fmla="*/ 35 h 213"/>
              <a:gd name="T20" fmla="*/ 333 w 545"/>
              <a:gd name="T21" fmla="*/ 55 h 213"/>
              <a:gd name="T22" fmla="*/ 370 w 545"/>
              <a:gd name="T23" fmla="*/ 59 h 213"/>
              <a:gd name="T24" fmla="*/ 400 w 545"/>
              <a:gd name="T25" fmla="*/ 50 h 213"/>
              <a:gd name="T26" fmla="*/ 426 w 545"/>
              <a:gd name="T27" fmla="*/ 38 h 213"/>
              <a:gd name="T28" fmla="*/ 456 w 545"/>
              <a:gd name="T29" fmla="*/ 43 h 213"/>
              <a:gd name="T30" fmla="*/ 459 w 545"/>
              <a:gd name="T31" fmla="*/ 79 h 213"/>
              <a:gd name="T32" fmla="*/ 476 w 545"/>
              <a:gd name="T33" fmla="*/ 84 h 213"/>
              <a:gd name="T34" fmla="*/ 502 w 545"/>
              <a:gd name="T35" fmla="*/ 80 h 213"/>
              <a:gd name="T36" fmla="*/ 542 w 545"/>
              <a:gd name="T37" fmla="*/ 101 h 213"/>
              <a:gd name="T38" fmla="*/ 530 w 545"/>
              <a:gd name="T39" fmla="*/ 106 h 213"/>
              <a:gd name="T40" fmla="*/ 500 w 545"/>
              <a:gd name="T41" fmla="*/ 114 h 213"/>
              <a:gd name="T42" fmla="*/ 475 w 545"/>
              <a:gd name="T43" fmla="*/ 136 h 213"/>
              <a:gd name="T44" fmla="*/ 445 w 545"/>
              <a:gd name="T45" fmla="*/ 143 h 213"/>
              <a:gd name="T46" fmla="*/ 433 w 545"/>
              <a:gd name="T47" fmla="*/ 154 h 213"/>
              <a:gd name="T48" fmla="*/ 449 w 545"/>
              <a:gd name="T49" fmla="*/ 168 h 213"/>
              <a:gd name="T50" fmla="*/ 434 w 545"/>
              <a:gd name="T51" fmla="*/ 186 h 213"/>
              <a:gd name="T52" fmla="*/ 393 w 545"/>
              <a:gd name="T53" fmla="*/ 194 h 213"/>
              <a:gd name="T54" fmla="*/ 355 w 545"/>
              <a:gd name="T55" fmla="*/ 213 h 213"/>
              <a:gd name="T56" fmla="*/ 324 w 545"/>
              <a:gd name="T57" fmla="*/ 206 h 213"/>
              <a:gd name="T58" fmla="*/ 276 w 545"/>
              <a:gd name="T59" fmla="*/ 191 h 213"/>
              <a:gd name="T60" fmla="*/ 219 w 545"/>
              <a:gd name="T61" fmla="*/ 189 h 213"/>
              <a:gd name="T62" fmla="*/ 186 w 545"/>
              <a:gd name="T63" fmla="*/ 177 h 213"/>
              <a:gd name="T64" fmla="*/ 159 w 545"/>
              <a:gd name="T65" fmla="*/ 156 h 213"/>
              <a:gd name="T66" fmla="*/ 110 w 545"/>
              <a:gd name="T67" fmla="*/ 140 h 213"/>
              <a:gd name="T68" fmla="*/ 79 w 545"/>
              <a:gd name="T69" fmla="*/ 128 h 213"/>
              <a:gd name="T70" fmla="*/ 56 w 545"/>
              <a:gd name="T71" fmla="*/ 88 h 213"/>
              <a:gd name="T72" fmla="*/ 11 w 545"/>
              <a:gd name="T73" fmla="*/ 6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45" h="213">
                <a:moveTo>
                  <a:pt x="0" y="55"/>
                </a:moveTo>
                <a:lnTo>
                  <a:pt x="15" y="52"/>
                </a:lnTo>
                <a:lnTo>
                  <a:pt x="37" y="34"/>
                </a:lnTo>
                <a:lnTo>
                  <a:pt x="57" y="25"/>
                </a:lnTo>
                <a:lnTo>
                  <a:pt x="74" y="31"/>
                </a:lnTo>
                <a:lnTo>
                  <a:pt x="90" y="31"/>
                </a:lnTo>
                <a:lnTo>
                  <a:pt x="106" y="41"/>
                </a:lnTo>
                <a:lnTo>
                  <a:pt x="122" y="42"/>
                </a:lnTo>
                <a:lnTo>
                  <a:pt x="148" y="46"/>
                </a:lnTo>
                <a:lnTo>
                  <a:pt x="156" y="33"/>
                </a:lnTo>
                <a:lnTo>
                  <a:pt x="143" y="21"/>
                </a:lnTo>
                <a:lnTo>
                  <a:pt x="148" y="0"/>
                </a:lnTo>
                <a:lnTo>
                  <a:pt x="170" y="8"/>
                </a:lnTo>
                <a:lnTo>
                  <a:pt x="186" y="10"/>
                </a:lnTo>
                <a:lnTo>
                  <a:pt x="207" y="16"/>
                </a:lnTo>
                <a:lnTo>
                  <a:pt x="219" y="31"/>
                </a:lnTo>
                <a:lnTo>
                  <a:pt x="246" y="39"/>
                </a:lnTo>
                <a:lnTo>
                  <a:pt x="259" y="35"/>
                </a:lnTo>
                <a:lnTo>
                  <a:pt x="278" y="33"/>
                </a:lnTo>
                <a:lnTo>
                  <a:pt x="296" y="35"/>
                </a:lnTo>
                <a:lnTo>
                  <a:pt x="317" y="45"/>
                </a:lnTo>
                <a:lnTo>
                  <a:pt x="333" y="55"/>
                </a:lnTo>
                <a:lnTo>
                  <a:pt x="348" y="55"/>
                </a:lnTo>
                <a:lnTo>
                  <a:pt x="370" y="59"/>
                </a:lnTo>
                <a:lnTo>
                  <a:pt x="381" y="53"/>
                </a:lnTo>
                <a:lnTo>
                  <a:pt x="400" y="50"/>
                </a:lnTo>
                <a:lnTo>
                  <a:pt x="415" y="36"/>
                </a:lnTo>
                <a:lnTo>
                  <a:pt x="426" y="38"/>
                </a:lnTo>
                <a:lnTo>
                  <a:pt x="439" y="45"/>
                </a:lnTo>
                <a:lnTo>
                  <a:pt x="456" y="43"/>
                </a:lnTo>
                <a:lnTo>
                  <a:pt x="458" y="59"/>
                </a:lnTo>
                <a:lnTo>
                  <a:pt x="459" y="79"/>
                </a:lnTo>
                <a:lnTo>
                  <a:pt x="468" y="87"/>
                </a:lnTo>
                <a:lnTo>
                  <a:pt x="476" y="84"/>
                </a:lnTo>
                <a:lnTo>
                  <a:pt x="494" y="88"/>
                </a:lnTo>
                <a:lnTo>
                  <a:pt x="502" y="80"/>
                </a:lnTo>
                <a:lnTo>
                  <a:pt x="519" y="87"/>
                </a:lnTo>
                <a:lnTo>
                  <a:pt x="542" y="101"/>
                </a:lnTo>
                <a:lnTo>
                  <a:pt x="545" y="108"/>
                </a:lnTo>
                <a:lnTo>
                  <a:pt x="530" y="106"/>
                </a:lnTo>
                <a:lnTo>
                  <a:pt x="508" y="109"/>
                </a:lnTo>
                <a:lnTo>
                  <a:pt x="500" y="114"/>
                </a:lnTo>
                <a:lnTo>
                  <a:pt x="496" y="128"/>
                </a:lnTo>
                <a:lnTo>
                  <a:pt x="475" y="136"/>
                </a:lnTo>
                <a:lnTo>
                  <a:pt x="464" y="147"/>
                </a:lnTo>
                <a:lnTo>
                  <a:pt x="445" y="143"/>
                </a:lnTo>
                <a:lnTo>
                  <a:pt x="435" y="141"/>
                </a:lnTo>
                <a:lnTo>
                  <a:pt x="433" y="154"/>
                </a:lnTo>
                <a:lnTo>
                  <a:pt x="443" y="162"/>
                </a:lnTo>
                <a:lnTo>
                  <a:pt x="449" y="168"/>
                </a:lnTo>
                <a:lnTo>
                  <a:pt x="441" y="175"/>
                </a:lnTo>
                <a:lnTo>
                  <a:pt x="434" y="186"/>
                </a:lnTo>
                <a:lnTo>
                  <a:pt x="418" y="194"/>
                </a:lnTo>
                <a:lnTo>
                  <a:pt x="393" y="194"/>
                </a:lnTo>
                <a:lnTo>
                  <a:pt x="370" y="202"/>
                </a:lnTo>
                <a:lnTo>
                  <a:pt x="355" y="213"/>
                </a:lnTo>
                <a:lnTo>
                  <a:pt x="345" y="206"/>
                </a:lnTo>
                <a:lnTo>
                  <a:pt x="324" y="206"/>
                </a:lnTo>
                <a:lnTo>
                  <a:pt x="294" y="194"/>
                </a:lnTo>
                <a:lnTo>
                  <a:pt x="276" y="191"/>
                </a:lnTo>
                <a:lnTo>
                  <a:pt x="255" y="194"/>
                </a:lnTo>
                <a:lnTo>
                  <a:pt x="219" y="189"/>
                </a:lnTo>
                <a:lnTo>
                  <a:pt x="201" y="189"/>
                </a:lnTo>
                <a:lnTo>
                  <a:pt x="186" y="177"/>
                </a:lnTo>
                <a:lnTo>
                  <a:pt x="170" y="158"/>
                </a:lnTo>
                <a:lnTo>
                  <a:pt x="159" y="156"/>
                </a:lnTo>
                <a:lnTo>
                  <a:pt x="133" y="143"/>
                </a:lnTo>
                <a:lnTo>
                  <a:pt x="110" y="140"/>
                </a:lnTo>
                <a:lnTo>
                  <a:pt x="89" y="137"/>
                </a:lnTo>
                <a:lnTo>
                  <a:pt x="79" y="128"/>
                </a:lnTo>
                <a:lnTo>
                  <a:pt x="75" y="104"/>
                </a:lnTo>
                <a:lnTo>
                  <a:pt x="56" y="88"/>
                </a:lnTo>
                <a:lnTo>
                  <a:pt x="29" y="80"/>
                </a:lnTo>
                <a:lnTo>
                  <a:pt x="11" y="69"/>
                </a:lnTo>
                <a:lnTo>
                  <a:pt x="0" y="5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4" name="Freeform 126">
            <a:extLst>
              <a:ext uri="{FF2B5EF4-FFF2-40B4-BE49-F238E27FC236}">
                <a16:creationId xmlns:a16="http://schemas.microsoft.com/office/drawing/2014/main" id="{73A13AC4-A2A1-E55C-95B3-D8EFA7FE2725}"/>
              </a:ext>
            </a:extLst>
          </p:cNvPr>
          <p:cNvSpPr>
            <a:spLocks/>
          </p:cNvSpPr>
          <p:nvPr/>
        </p:nvSpPr>
        <p:spPr bwMode="auto">
          <a:xfrm>
            <a:off x="4274674" y="4180124"/>
            <a:ext cx="229791" cy="406004"/>
          </a:xfrm>
          <a:custGeom>
            <a:avLst/>
            <a:gdLst>
              <a:gd name="T0" fmla="*/ 96 w 193"/>
              <a:gd name="T1" fmla="*/ 23 h 341"/>
              <a:gd name="T2" fmla="*/ 122 w 193"/>
              <a:gd name="T3" fmla="*/ 26 h 341"/>
              <a:gd name="T4" fmla="*/ 142 w 193"/>
              <a:gd name="T5" fmla="*/ 20 h 341"/>
              <a:gd name="T6" fmla="*/ 173 w 193"/>
              <a:gd name="T7" fmla="*/ 12 h 341"/>
              <a:gd name="T8" fmla="*/ 190 w 193"/>
              <a:gd name="T9" fmla="*/ 9 h 341"/>
              <a:gd name="T10" fmla="*/ 191 w 193"/>
              <a:gd name="T11" fmla="*/ 48 h 341"/>
              <a:gd name="T12" fmla="*/ 193 w 193"/>
              <a:gd name="T13" fmla="*/ 91 h 341"/>
              <a:gd name="T14" fmla="*/ 179 w 193"/>
              <a:gd name="T15" fmla="*/ 120 h 341"/>
              <a:gd name="T16" fmla="*/ 150 w 193"/>
              <a:gd name="T17" fmla="*/ 141 h 341"/>
              <a:gd name="T18" fmla="*/ 107 w 193"/>
              <a:gd name="T19" fmla="*/ 173 h 341"/>
              <a:gd name="T20" fmla="*/ 86 w 193"/>
              <a:gd name="T21" fmla="*/ 192 h 341"/>
              <a:gd name="T22" fmla="*/ 76 w 193"/>
              <a:gd name="T23" fmla="*/ 211 h 341"/>
              <a:gd name="T24" fmla="*/ 87 w 193"/>
              <a:gd name="T25" fmla="*/ 239 h 341"/>
              <a:gd name="T26" fmla="*/ 90 w 193"/>
              <a:gd name="T27" fmla="*/ 244 h 341"/>
              <a:gd name="T28" fmla="*/ 84 w 193"/>
              <a:gd name="T29" fmla="*/ 274 h 341"/>
              <a:gd name="T30" fmla="*/ 85 w 193"/>
              <a:gd name="T31" fmla="*/ 287 h 341"/>
              <a:gd name="T32" fmla="*/ 62 w 193"/>
              <a:gd name="T33" fmla="*/ 301 h 341"/>
              <a:gd name="T34" fmla="*/ 31 w 193"/>
              <a:gd name="T35" fmla="*/ 320 h 341"/>
              <a:gd name="T36" fmla="*/ 36 w 193"/>
              <a:gd name="T37" fmla="*/ 330 h 341"/>
              <a:gd name="T38" fmla="*/ 20 w 193"/>
              <a:gd name="T39" fmla="*/ 341 h 341"/>
              <a:gd name="T40" fmla="*/ 18 w 193"/>
              <a:gd name="T41" fmla="*/ 322 h 341"/>
              <a:gd name="T42" fmla="*/ 21 w 193"/>
              <a:gd name="T43" fmla="*/ 292 h 341"/>
              <a:gd name="T44" fmla="*/ 11 w 193"/>
              <a:gd name="T45" fmla="*/ 248 h 341"/>
              <a:gd name="T46" fmla="*/ 37 w 193"/>
              <a:gd name="T47" fmla="*/ 209 h 341"/>
              <a:gd name="T48" fmla="*/ 42 w 193"/>
              <a:gd name="T49" fmla="*/ 195 h 341"/>
              <a:gd name="T50" fmla="*/ 41 w 193"/>
              <a:gd name="T51" fmla="*/ 173 h 341"/>
              <a:gd name="T52" fmla="*/ 47 w 193"/>
              <a:gd name="T53" fmla="*/ 133 h 341"/>
              <a:gd name="T54" fmla="*/ 29 w 193"/>
              <a:gd name="T55" fmla="*/ 124 h 341"/>
              <a:gd name="T56" fmla="*/ 17 w 193"/>
              <a:gd name="T57" fmla="*/ 115 h 341"/>
              <a:gd name="T58" fmla="*/ 1 w 193"/>
              <a:gd name="T59" fmla="*/ 108 h 341"/>
              <a:gd name="T60" fmla="*/ 56 w 193"/>
              <a:gd name="T61" fmla="*/ 76 h 341"/>
              <a:gd name="T62" fmla="*/ 71 w 193"/>
              <a:gd name="T63" fmla="*/ 84 h 341"/>
              <a:gd name="T64" fmla="*/ 79 w 193"/>
              <a:gd name="T65" fmla="*/ 97 h 341"/>
              <a:gd name="T66" fmla="*/ 75 w 193"/>
              <a:gd name="T67" fmla="*/ 122 h 341"/>
              <a:gd name="T68" fmla="*/ 92 w 193"/>
              <a:gd name="T69" fmla="*/ 120 h 341"/>
              <a:gd name="T70" fmla="*/ 100 w 193"/>
              <a:gd name="T71" fmla="*/ 89 h 341"/>
              <a:gd name="T72" fmla="*/ 87 w 193"/>
              <a:gd name="T73" fmla="*/ 67 h 341"/>
              <a:gd name="T74" fmla="*/ 76 w 193"/>
              <a:gd name="T75" fmla="*/ 4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3" h="341">
                <a:moveTo>
                  <a:pt x="82" y="25"/>
                </a:moveTo>
                <a:lnTo>
                  <a:pt x="96" y="23"/>
                </a:lnTo>
                <a:lnTo>
                  <a:pt x="117" y="29"/>
                </a:lnTo>
                <a:lnTo>
                  <a:pt x="122" y="26"/>
                </a:lnTo>
                <a:lnTo>
                  <a:pt x="135" y="26"/>
                </a:lnTo>
                <a:lnTo>
                  <a:pt x="142" y="20"/>
                </a:lnTo>
                <a:lnTo>
                  <a:pt x="153" y="20"/>
                </a:lnTo>
                <a:lnTo>
                  <a:pt x="173" y="12"/>
                </a:lnTo>
                <a:lnTo>
                  <a:pt x="188" y="0"/>
                </a:lnTo>
                <a:lnTo>
                  <a:pt x="190" y="9"/>
                </a:lnTo>
                <a:lnTo>
                  <a:pt x="189" y="30"/>
                </a:lnTo>
                <a:lnTo>
                  <a:pt x="191" y="48"/>
                </a:lnTo>
                <a:lnTo>
                  <a:pt x="190" y="81"/>
                </a:lnTo>
                <a:lnTo>
                  <a:pt x="193" y="91"/>
                </a:lnTo>
                <a:lnTo>
                  <a:pt x="186" y="105"/>
                </a:lnTo>
                <a:lnTo>
                  <a:pt x="179" y="120"/>
                </a:lnTo>
                <a:lnTo>
                  <a:pt x="166" y="133"/>
                </a:lnTo>
                <a:lnTo>
                  <a:pt x="150" y="141"/>
                </a:lnTo>
                <a:lnTo>
                  <a:pt x="129" y="151"/>
                </a:lnTo>
                <a:lnTo>
                  <a:pt x="107" y="173"/>
                </a:lnTo>
                <a:lnTo>
                  <a:pt x="100" y="177"/>
                </a:lnTo>
                <a:lnTo>
                  <a:pt x="86" y="192"/>
                </a:lnTo>
                <a:lnTo>
                  <a:pt x="79" y="196"/>
                </a:lnTo>
                <a:lnTo>
                  <a:pt x="76" y="211"/>
                </a:lnTo>
                <a:lnTo>
                  <a:pt x="84" y="227"/>
                </a:lnTo>
                <a:lnTo>
                  <a:pt x="87" y="239"/>
                </a:lnTo>
                <a:lnTo>
                  <a:pt x="86" y="245"/>
                </a:lnTo>
                <a:lnTo>
                  <a:pt x="90" y="244"/>
                </a:lnTo>
                <a:lnTo>
                  <a:pt x="88" y="265"/>
                </a:lnTo>
                <a:lnTo>
                  <a:pt x="84" y="274"/>
                </a:lnTo>
                <a:lnTo>
                  <a:pt x="88" y="278"/>
                </a:lnTo>
                <a:lnTo>
                  <a:pt x="85" y="287"/>
                </a:lnTo>
                <a:lnTo>
                  <a:pt x="77" y="294"/>
                </a:lnTo>
                <a:lnTo>
                  <a:pt x="62" y="301"/>
                </a:lnTo>
                <a:lnTo>
                  <a:pt x="39" y="312"/>
                </a:lnTo>
                <a:lnTo>
                  <a:pt x="31" y="320"/>
                </a:lnTo>
                <a:lnTo>
                  <a:pt x="32" y="329"/>
                </a:lnTo>
                <a:lnTo>
                  <a:pt x="36" y="330"/>
                </a:lnTo>
                <a:lnTo>
                  <a:pt x="34" y="341"/>
                </a:lnTo>
                <a:lnTo>
                  <a:pt x="20" y="341"/>
                </a:lnTo>
                <a:lnTo>
                  <a:pt x="20" y="332"/>
                </a:lnTo>
                <a:lnTo>
                  <a:pt x="18" y="322"/>
                </a:lnTo>
                <a:lnTo>
                  <a:pt x="17" y="315"/>
                </a:lnTo>
                <a:lnTo>
                  <a:pt x="21" y="292"/>
                </a:lnTo>
                <a:lnTo>
                  <a:pt x="18" y="277"/>
                </a:lnTo>
                <a:lnTo>
                  <a:pt x="11" y="248"/>
                </a:lnTo>
                <a:lnTo>
                  <a:pt x="31" y="224"/>
                </a:lnTo>
                <a:lnTo>
                  <a:pt x="37" y="209"/>
                </a:lnTo>
                <a:lnTo>
                  <a:pt x="39" y="207"/>
                </a:lnTo>
                <a:lnTo>
                  <a:pt x="42" y="195"/>
                </a:lnTo>
                <a:lnTo>
                  <a:pt x="40" y="189"/>
                </a:lnTo>
                <a:lnTo>
                  <a:pt x="41" y="173"/>
                </a:lnTo>
                <a:lnTo>
                  <a:pt x="46" y="159"/>
                </a:lnTo>
                <a:lnTo>
                  <a:pt x="47" y="133"/>
                </a:lnTo>
                <a:lnTo>
                  <a:pt x="38" y="126"/>
                </a:lnTo>
                <a:lnTo>
                  <a:pt x="29" y="124"/>
                </a:lnTo>
                <a:lnTo>
                  <a:pt x="25" y="119"/>
                </a:lnTo>
                <a:lnTo>
                  <a:pt x="17" y="115"/>
                </a:lnTo>
                <a:lnTo>
                  <a:pt x="2" y="115"/>
                </a:lnTo>
                <a:lnTo>
                  <a:pt x="1" y="108"/>
                </a:lnTo>
                <a:lnTo>
                  <a:pt x="0" y="93"/>
                </a:lnTo>
                <a:lnTo>
                  <a:pt x="56" y="76"/>
                </a:lnTo>
                <a:lnTo>
                  <a:pt x="66" y="86"/>
                </a:lnTo>
                <a:lnTo>
                  <a:pt x="71" y="84"/>
                </a:lnTo>
                <a:lnTo>
                  <a:pt x="78" y="89"/>
                </a:lnTo>
                <a:lnTo>
                  <a:pt x="79" y="97"/>
                </a:lnTo>
                <a:lnTo>
                  <a:pt x="74" y="107"/>
                </a:lnTo>
                <a:lnTo>
                  <a:pt x="75" y="122"/>
                </a:lnTo>
                <a:lnTo>
                  <a:pt x="86" y="134"/>
                </a:lnTo>
                <a:lnTo>
                  <a:pt x="92" y="120"/>
                </a:lnTo>
                <a:lnTo>
                  <a:pt x="100" y="116"/>
                </a:lnTo>
                <a:lnTo>
                  <a:pt x="100" y="89"/>
                </a:lnTo>
                <a:lnTo>
                  <a:pt x="93" y="74"/>
                </a:lnTo>
                <a:lnTo>
                  <a:pt x="87" y="67"/>
                </a:lnTo>
                <a:lnTo>
                  <a:pt x="80" y="68"/>
                </a:lnTo>
                <a:lnTo>
                  <a:pt x="76" y="40"/>
                </a:lnTo>
                <a:lnTo>
                  <a:pt x="82" y="2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5" name="Freeform 127">
            <a:extLst>
              <a:ext uri="{FF2B5EF4-FFF2-40B4-BE49-F238E27FC236}">
                <a16:creationId xmlns:a16="http://schemas.microsoft.com/office/drawing/2014/main" id="{8E78895E-FCA6-DFD9-688D-7F85A10D54F3}"/>
              </a:ext>
            </a:extLst>
          </p:cNvPr>
          <p:cNvSpPr>
            <a:spLocks/>
          </p:cNvSpPr>
          <p:nvPr/>
        </p:nvSpPr>
        <p:spPr bwMode="auto">
          <a:xfrm>
            <a:off x="3254308" y="3246674"/>
            <a:ext cx="260747" cy="316706"/>
          </a:xfrm>
          <a:custGeom>
            <a:avLst/>
            <a:gdLst>
              <a:gd name="T0" fmla="*/ 86 w 219"/>
              <a:gd name="T1" fmla="*/ 266 h 266"/>
              <a:gd name="T2" fmla="*/ 74 w 219"/>
              <a:gd name="T3" fmla="*/ 251 h 266"/>
              <a:gd name="T4" fmla="*/ 63 w 219"/>
              <a:gd name="T5" fmla="*/ 236 h 266"/>
              <a:gd name="T6" fmla="*/ 51 w 219"/>
              <a:gd name="T7" fmla="*/ 231 h 266"/>
              <a:gd name="T8" fmla="*/ 43 w 219"/>
              <a:gd name="T9" fmla="*/ 225 h 266"/>
              <a:gd name="T10" fmla="*/ 33 w 219"/>
              <a:gd name="T11" fmla="*/ 225 h 266"/>
              <a:gd name="T12" fmla="*/ 24 w 219"/>
              <a:gd name="T13" fmla="*/ 229 h 266"/>
              <a:gd name="T14" fmla="*/ 15 w 219"/>
              <a:gd name="T15" fmla="*/ 227 h 266"/>
              <a:gd name="T16" fmla="*/ 8 w 219"/>
              <a:gd name="T17" fmla="*/ 234 h 266"/>
              <a:gd name="T18" fmla="*/ 7 w 219"/>
              <a:gd name="T19" fmla="*/ 223 h 266"/>
              <a:gd name="T20" fmla="*/ 12 w 219"/>
              <a:gd name="T21" fmla="*/ 213 h 266"/>
              <a:gd name="T22" fmla="*/ 15 w 219"/>
              <a:gd name="T23" fmla="*/ 193 h 266"/>
              <a:gd name="T24" fmla="*/ 13 w 219"/>
              <a:gd name="T25" fmla="*/ 173 h 266"/>
              <a:gd name="T26" fmla="*/ 11 w 219"/>
              <a:gd name="T27" fmla="*/ 162 h 266"/>
              <a:gd name="T28" fmla="*/ 14 w 219"/>
              <a:gd name="T29" fmla="*/ 152 h 266"/>
              <a:gd name="T30" fmla="*/ 9 w 219"/>
              <a:gd name="T31" fmla="*/ 142 h 266"/>
              <a:gd name="T32" fmla="*/ 0 w 219"/>
              <a:gd name="T33" fmla="*/ 133 h 266"/>
              <a:gd name="T34" fmla="*/ 4 w 219"/>
              <a:gd name="T35" fmla="*/ 126 h 266"/>
              <a:gd name="T36" fmla="*/ 75 w 219"/>
              <a:gd name="T37" fmla="*/ 126 h 266"/>
              <a:gd name="T38" fmla="*/ 72 w 219"/>
              <a:gd name="T39" fmla="*/ 96 h 266"/>
              <a:gd name="T40" fmla="*/ 77 w 219"/>
              <a:gd name="T41" fmla="*/ 86 h 266"/>
              <a:gd name="T42" fmla="*/ 93 w 219"/>
              <a:gd name="T43" fmla="*/ 84 h 266"/>
              <a:gd name="T44" fmla="*/ 94 w 219"/>
              <a:gd name="T45" fmla="*/ 31 h 266"/>
              <a:gd name="T46" fmla="*/ 153 w 219"/>
              <a:gd name="T47" fmla="*/ 32 h 266"/>
              <a:gd name="T48" fmla="*/ 153 w 219"/>
              <a:gd name="T49" fmla="*/ 0 h 266"/>
              <a:gd name="T50" fmla="*/ 219 w 219"/>
              <a:gd name="T51" fmla="*/ 51 h 266"/>
              <a:gd name="T52" fmla="*/ 192 w 219"/>
              <a:gd name="T53" fmla="*/ 51 h 266"/>
              <a:gd name="T54" fmla="*/ 200 w 219"/>
              <a:gd name="T55" fmla="*/ 141 h 266"/>
              <a:gd name="T56" fmla="*/ 208 w 219"/>
              <a:gd name="T57" fmla="*/ 230 h 266"/>
              <a:gd name="T58" fmla="*/ 211 w 219"/>
              <a:gd name="T59" fmla="*/ 233 h 266"/>
              <a:gd name="T60" fmla="*/ 207 w 219"/>
              <a:gd name="T61" fmla="*/ 247 h 266"/>
              <a:gd name="T62" fmla="*/ 134 w 219"/>
              <a:gd name="T63" fmla="*/ 248 h 266"/>
              <a:gd name="T64" fmla="*/ 131 w 219"/>
              <a:gd name="T65" fmla="*/ 252 h 266"/>
              <a:gd name="T66" fmla="*/ 124 w 219"/>
              <a:gd name="T67" fmla="*/ 251 h 266"/>
              <a:gd name="T68" fmla="*/ 114 w 219"/>
              <a:gd name="T69" fmla="*/ 255 h 266"/>
              <a:gd name="T70" fmla="*/ 101 w 219"/>
              <a:gd name="T71" fmla="*/ 249 h 266"/>
              <a:gd name="T72" fmla="*/ 95 w 219"/>
              <a:gd name="T73" fmla="*/ 250 h 266"/>
              <a:gd name="T74" fmla="*/ 92 w 219"/>
              <a:gd name="T75" fmla="*/ 262 h 266"/>
              <a:gd name="T76" fmla="*/ 86 w 219"/>
              <a:gd name="T77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9" h="266">
                <a:moveTo>
                  <a:pt x="86" y="266"/>
                </a:moveTo>
                <a:lnTo>
                  <a:pt x="74" y="251"/>
                </a:lnTo>
                <a:lnTo>
                  <a:pt x="63" y="236"/>
                </a:lnTo>
                <a:lnTo>
                  <a:pt x="51" y="231"/>
                </a:lnTo>
                <a:lnTo>
                  <a:pt x="43" y="225"/>
                </a:lnTo>
                <a:lnTo>
                  <a:pt x="33" y="225"/>
                </a:lnTo>
                <a:lnTo>
                  <a:pt x="24" y="229"/>
                </a:lnTo>
                <a:lnTo>
                  <a:pt x="15" y="227"/>
                </a:lnTo>
                <a:lnTo>
                  <a:pt x="8" y="234"/>
                </a:lnTo>
                <a:lnTo>
                  <a:pt x="7" y="223"/>
                </a:lnTo>
                <a:lnTo>
                  <a:pt x="12" y="213"/>
                </a:lnTo>
                <a:lnTo>
                  <a:pt x="15" y="193"/>
                </a:lnTo>
                <a:lnTo>
                  <a:pt x="13" y="173"/>
                </a:lnTo>
                <a:lnTo>
                  <a:pt x="11" y="162"/>
                </a:lnTo>
                <a:lnTo>
                  <a:pt x="14" y="152"/>
                </a:lnTo>
                <a:lnTo>
                  <a:pt x="9" y="142"/>
                </a:lnTo>
                <a:lnTo>
                  <a:pt x="0" y="133"/>
                </a:lnTo>
                <a:lnTo>
                  <a:pt x="4" y="126"/>
                </a:lnTo>
                <a:lnTo>
                  <a:pt x="75" y="126"/>
                </a:lnTo>
                <a:lnTo>
                  <a:pt x="72" y="96"/>
                </a:lnTo>
                <a:lnTo>
                  <a:pt x="77" y="86"/>
                </a:lnTo>
                <a:lnTo>
                  <a:pt x="93" y="84"/>
                </a:lnTo>
                <a:lnTo>
                  <a:pt x="94" y="31"/>
                </a:lnTo>
                <a:lnTo>
                  <a:pt x="153" y="32"/>
                </a:lnTo>
                <a:lnTo>
                  <a:pt x="153" y="0"/>
                </a:lnTo>
                <a:lnTo>
                  <a:pt x="219" y="51"/>
                </a:lnTo>
                <a:lnTo>
                  <a:pt x="192" y="51"/>
                </a:lnTo>
                <a:lnTo>
                  <a:pt x="200" y="141"/>
                </a:lnTo>
                <a:lnTo>
                  <a:pt x="208" y="230"/>
                </a:lnTo>
                <a:lnTo>
                  <a:pt x="211" y="233"/>
                </a:lnTo>
                <a:lnTo>
                  <a:pt x="207" y="247"/>
                </a:lnTo>
                <a:lnTo>
                  <a:pt x="134" y="248"/>
                </a:lnTo>
                <a:lnTo>
                  <a:pt x="131" y="252"/>
                </a:lnTo>
                <a:lnTo>
                  <a:pt x="124" y="251"/>
                </a:lnTo>
                <a:lnTo>
                  <a:pt x="114" y="255"/>
                </a:lnTo>
                <a:lnTo>
                  <a:pt x="101" y="249"/>
                </a:lnTo>
                <a:lnTo>
                  <a:pt x="95" y="250"/>
                </a:lnTo>
                <a:lnTo>
                  <a:pt x="92" y="262"/>
                </a:lnTo>
                <a:lnTo>
                  <a:pt x="86" y="2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6" name="Freeform 128">
            <a:extLst>
              <a:ext uri="{FF2B5EF4-FFF2-40B4-BE49-F238E27FC236}">
                <a16:creationId xmlns:a16="http://schemas.microsoft.com/office/drawing/2014/main" id="{4382D81F-DA11-33CF-1D10-0190B0EB27BB}"/>
              </a:ext>
            </a:extLst>
          </p:cNvPr>
          <p:cNvSpPr>
            <a:spLocks/>
          </p:cNvSpPr>
          <p:nvPr/>
        </p:nvSpPr>
        <p:spPr bwMode="auto">
          <a:xfrm>
            <a:off x="4329443" y="4152739"/>
            <a:ext cx="64294" cy="186929"/>
          </a:xfrm>
          <a:custGeom>
            <a:avLst/>
            <a:gdLst>
              <a:gd name="T0" fmla="*/ 36 w 54"/>
              <a:gd name="T1" fmla="*/ 48 h 157"/>
              <a:gd name="T2" fmla="*/ 30 w 54"/>
              <a:gd name="T3" fmla="*/ 63 h 157"/>
              <a:gd name="T4" fmla="*/ 34 w 54"/>
              <a:gd name="T5" fmla="*/ 91 h 157"/>
              <a:gd name="T6" fmla="*/ 41 w 54"/>
              <a:gd name="T7" fmla="*/ 90 h 157"/>
              <a:gd name="T8" fmla="*/ 47 w 54"/>
              <a:gd name="T9" fmla="*/ 97 h 157"/>
              <a:gd name="T10" fmla="*/ 54 w 54"/>
              <a:gd name="T11" fmla="*/ 112 h 157"/>
              <a:gd name="T12" fmla="*/ 54 w 54"/>
              <a:gd name="T13" fmla="*/ 139 h 157"/>
              <a:gd name="T14" fmla="*/ 46 w 54"/>
              <a:gd name="T15" fmla="*/ 143 h 157"/>
              <a:gd name="T16" fmla="*/ 40 w 54"/>
              <a:gd name="T17" fmla="*/ 157 h 157"/>
              <a:gd name="T18" fmla="*/ 29 w 54"/>
              <a:gd name="T19" fmla="*/ 145 h 157"/>
              <a:gd name="T20" fmla="*/ 28 w 54"/>
              <a:gd name="T21" fmla="*/ 130 h 157"/>
              <a:gd name="T22" fmla="*/ 33 w 54"/>
              <a:gd name="T23" fmla="*/ 120 h 157"/>
              <a:gd name="T24" fmla="*/ 32 w 54"/>
              <a:gd name="T25" fmla="*/ 112 h 157"/>
              <a:gd name="T26" fmla="*/ 25 w 54"/>
              <a:gd name="T27" fmla="*/ 107 h 157"/>
              <a:gd name="T28" fmla="*/ 20 w 54"/>
              <a:gd name="T29" fmla="*/ 109 h 157"/>
              <a:gd name="T30" fmla="*/ 10 w 54"/>
              <a:gd name="T31" fmla="*/ 99 h 157"/>
              <a:gd name="T32" fmla="*/ 0 w 54"/>
              <a:gd name="T33" fmla="*/ 93 h 157"/>
              <a:gd name="T34" fmla="*/ 6 w 54"/>
              <a:gd name="T35" fmla="*/ 74 h 157"/>
              <a:gd name="T36" fmla="*/ 12 w 54"/>
              <a:gd name="T37" fmla="*/ 67 h 157"/>
              <a:gd name="T38" fmla="*/ 9 w 54"/>
              <a:gd name="T39" fmla="*/ 50 h 157"/>
              <a:gd name="T40" fmla="*/ 13 w 54"/>
              <a:gd name="T41" fmla="*/ 33 h 157"/>
              <a:gd name="T42" fmla="*/ 17 w 54"/>
              <a:gd name="T43" fmla="*/ 27 h 157"/>
              <a:gd name="T44" fmla="*/ 13 w 54"/>
              <a:gd name="T45" fmla="*/ 10 h 157"/>
              <a:gd name="T46" fmla="*/ 4 w 54"/>
              <a:gd name="T47" fmla="*/ 0 h 157"/>
              <a:gd name="T48" fmla="*/ 22 w 54"/>
              <a:gd name="T49" fmla="*/ 4 h 157"/>
              <a:gd name="T50" fmla="*/ 25 w 54"/>
              <a:gd name="T51" fmla="*/ 10 h 157"/>
              <a:gd name="T52" fmla="*/ 32 w 54"/>
              <a:gd name="T53" fmla="*/ 20 h 157"/>
              <a:gd name="T54" fmla="*/ 36 w 54"/>
              <a:gd name="T55" fmla="*/ 4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4" h="157">
                <a:moveTo>
                  <a:pt x="36" y="48"/>
                </a:moveTo>
                <a:lnTo>
                  <a:pt x="30" y="63"/>
                </a:lnTo>
                <a:lnTo>
                  <a:pt x="34" y="91"/>
                </a:lnTo>
                <a:lnTo>
                  <a:pt x="41" y="90"/>
                </a:lnTo>
                <a:lnTo>
                  <a:pt x="47" y="97"/>
                </a:lnTo>
                <a:lnTo>
                  <a:pt x="54" y="112"/>
                </a:lnTo>
                <a:lnTo>
                  <a:pt x="54" y="139"/>
                </a:lnTo>
                <a:lnTo>
                  <a:pt x="46" y="143"/>
                </a:lnTo>
                <a:lnTo>
                  <a:pt x="40" y="157"/>
                </a:lnTo>
                <a:lnTo>
                  <a:pt x="29" y="145"/>
                </a:lnTo>
                <a:lnTo>
                  <a:pt x="28" y="130"/>
                </a:lnTo>
                <a:lnTo>
                  <a:pt x="33" y="120"/>
                </a:lnTo>
                <a:lnTo>
                  <a:pt x="32" y="112"/>
                </a:lnTo>
                <a:lnTo>
                  <a:pt x="25" y="107"/>
                </a:lnTo>
                <a:lnTo>
                  <a:pt x="20" y="109"/>
                </a:lnTo>
                <a:lnTo>
                  <a:pt x="10" y="99"/>
                </a:lnTo>
                <a:lnTo>
                  <a:pt x="0" y="93"/>
                </a:lnTo>
                <a:lnTo>
                  <a:pt x="6" y="74"/>
                </a:lnTo>
                <a:lnTo>
                  <a:pt x="12" y="67"/>
                </a:lnTo>
                <a:lnTo>
                  <a:pt x="9" y="50"/>
                </a:lnTo>
                <a:lnTo>
                  <a:pt x="13" y="33"/>
                </a:lnTo>
                <a:lnTo>
                  <a:pt x="17" y="27"/>
                </a:lnTo>
                <a:lnTo>
                  <a:pt x="13" y="10"/>
                </a:lnTo>
                <a:lnTo>
                  <a:pt x="4" y="0"/>
                </a:lnTo>
                <a:lnTo>
                  <a:pt x="22" y="4"/>
                </a:lnTo>
                <a:lnTo>
                  <a:pt x="25" y="10"/>
                </a:lnTo>
                <a:lnTo>
                  <a:pt x="32" y="20"/>
                </a:lnTo>
                <a:lnTo>
                  <a:pt x="36" y="48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7" name="Freeform 129">
            <a:extLst>
              <a:ext uri="{FF2B5EF4-FFF2-40B4-BE49-F238E27FC236}">
                <a16:creationId xmlns:a16="http://schemas.microsoft.com/office/drawing/2014/main" id="{9CFA4416-D42A-766B-8CB6-87D973933D36}"/>
              </a:ext>
            </a:extLst>
          </p:cNvPr>
          <p:cNvSpPr>
            <a:spLocks noEditPoints="1"/>
          </p:cNvSpPr>
          <p:nvPr/>
        </p:nvSpPr>
        <p:spPr bwMode="auto">
          <a:xfrm>
            <a:off x="5805818" y="3753881"/>
            <a:ext cx="417910" cy="151210"/>
          </a:xfrm>
          <a:custGeom>
            <a:avLst/>
            <a:gdLst>
              <a:gd name="T0" fmla="*/ 1401 w 1439"/>
              <a:gd name="T1" fmla="*/ 208 h 524"/>
              <a:gd name="T2" fmla="*/ 1346 w 1439"/>
              <a:gd name="T3" fmla="*/ 237 h 524"/>
              <a:gd name="T4" fmla="*/ 1281 w 1439"/>
              <a:gd name="T5" fmla="*/ 223 h 524"/>
              <a:gd name="T6" fmla="*/ 1194 w 1439"/>
              <a:gd name="T7" fmla="*/ 223 h 524"/>
              <a:gd name="T8" fmla="*/ 1171 w 1439"/>
              <a:gd name="T9" fmla="*/ 320 h 524"/>
              <a:gd name="T10" fmla="*/ 1143 w 1439"/>
              <a:gd name="T11" fmla="*/ 349 h 524"/>
              <a:gd name="T12" fmla="*/ 1107 w 1439"/>
              <a:gd name="T13" fmla="*/ 468 h 524"/>
              <a:gd name="T14" fmla="*/ 1045 w 1439"/>
              <a:gd name="T15" fmla="*/ 486 h 524"/>
              <a:gd name="T16" fmla="*/ 974 w 1439"/>
              <a:gd name="T17" fmla="*/ 462 h 524"/>
              <a:gd name="T18" fmla="*/ 938 w 1439"/>
              <a:gd name="T19" fmla="*/ 469 h 524"/>
              <a:gd name="T20" fmla="*/ 894 w 1439"/>
              <a:gd name="T21" fmla="*/ 512 h 524"/>
              <a:gd name="T22" fmla="*/ 846 w 1439"/>
              <a:gd name="T23" fmla="*/ 506 h 524"/>
              <a:gd name="T24" fmla="*/ 798 w 1439"/>
              <a:gd name="T25" fmla="*/ 524 h 524"/>
              <a:gd name="T26" fmla="*/ 746 w 1439"/>
              <a:gd name="T27" fmla="*/ 476 h 524"/>
              <a:gd name="T28" fmla="*/ 733 w 1439"/>
              <a:gd name="T29" fmla="*/ 419 h 524"/>
              <a:gd name="T30" fmla="*/ 788 w 1439"/>
              <a:gd name="T31" fmla="*/ 448 h 524"/>
              <a:gd name="T32" fmla="*/ 846 w 1439"/>
              <a:gd name="T33" fmla="*/ 432 h 524"/>
              <a:gd name="T34" fmla="*/ 860 w 1439"/>
              <a:gd name="T35" fmla="*/ 360 h 524"/>
              <a:gd name="T36" fmla="*/ 892 w 1439"/>
              <a:gd name="T37" fmla="*/ 344 h 524"/>
              <a:gd name="T38" fmla="*/ 981 w 1439"/>
              <a:gd name="T39" fmla="*/ 325 h 524"/>
              <a:gd name="T40" fmla="*/ 1033 w 1439"/>
              <a:gd name="T41" fmla="*/ 258 h 524"/>
              <a:gd name="T42" fmla="*/ 1068 w 1439"/>
              <a:gd name="T43" fmla="*/ 204 h 524"/>
              <a:gd name="T44" fmla="*/ 1104 w 1439"/>
              <a:gd name="T45" fmla="*/ 248 h 524"/>
              <a:gd name="T46" fmla="*/ 1119 w 1439"/>
              <a:gd name="T47" fmla="*/ 219 h 524"/>
              <a:gd name="T48" fmla="*/ 1155 w 1439"/>
              <a:gd name="T49" fmla="*/ 222 h 524"/>
              <a:gd name="T50" fmla="*/ 1157 w 1439"/>
              <a:gd name="T51" fmla="*/ 168 h 524"/>
              <a:gd name="T52" fmla="*/ 1159 w 1439"/>
              <a:gd name="T53" fmla="*/ 126 h 524"/>
              <a:gd name="T54" fmla="*/ 1214 w 1439"/>
              <a:gd name="T55" fmla="*/ 66 h 524"/>
              <a:gd name="T56" fmla="*/ 1248 w 1439"/>
              <a:gd name="T57" fmla="*/ 0 h 524"/>
              <a:gd name="T58" fmla="*/ 1278 w 1439"/>
              <a:gd name="T59" fmla="*/ 0 h 524"/>
              <a:gd name="T60" fmla="*/ 1319 w 1439"/>
              <a:gd name="T61" fmla="*/ 43 h 524"/>
              <a:gd name="T62" fmla="*/ 1325 w 1439"/>
              <a:gd name="T63" fmla="*/ 80 h 524"/>
              <a:gd name="T64" fmla="*/ 1375 w 1439"/>
              <a:gd name="T65" fmla="*/ 103 h 524"/>
              <a:gd name="T66" fmla="*/ 1439 w 1439"/>
              <a:gd name="T67" fmla="*/ 129 h 524"/>
              <a:gd name="T68" fmla="*/ 1436 w 1439"/>
              <a:gd name="T69" fmla="*/ 162 h 524"/>
              <a:gd name="T70" fmla="*/ 1385 w 1439"/>
              <a:gd name="T71" fmla="*/ 167 h 524"/>
              <a:gd name="T72" fmla="*/ 1401 w 1439"/>
              <a:gd name="T73" fmla="*/ 208 h 524"/>
              <a:gd name="T74" fmla="*/ 75 w 1439"/>
              <a:gd name="T75" fmla="*/ 61 h 524"/>
              <a:gd name="T76" fmla="*/ 83 w 1439"/>
              <a:gd name="T77" fmla="*/ 105 h 524"/>
              <a:gd name="T78" fmla="*/ 133 w 1439"/>
              <a:gd name="T79" fmla="*/ 95 h 524"/>
              <a:gd name="T80" fmla="*/ 155 w 1439"/>
              <a:gd name="T81" fmla="*/ 60 h 524"/>
              <a:gd name="T82" fmla="*/ 173 w 1439"/>
              <a:gd name="T83" fmla="*/ 68 h 524"/>
              <a:gd name="T84" fmla="*/ 220 w 1439"/>
              <a:gd name="T85" fmla="*/ 119 h 524"/>
              <a:gd name="T86" fmla="*/ 254 w 1439"/>
              <a:gd name="T87" fmla="*/ 176 h 524"/>
              <a:gd name="T88" fmla="*/ 260 w 1439"/>
              <a:gd name="T89" fmla="*/ 233 h 524"/>
              <a:gd name="T90" fmla="*/ 253 w 1439"/>
              <a:gd name="T91" fmla="*/ 272 h 524"/>
              <a:gd name="T92" fmla="*/ 261 w 1439"/>
              <a:gd name="T93" fmla="*/ 301 h 524"/>
              <a:gd name="T94" fmla="*/ 268 w 1439"/>
              <a:gd name="T95" fmla="*/ 352 h 524"/>
              <a:gd name="T96" fmla="*/ 295 w 1439"/>
              <a:gd name="T97" fmla="*/ 375 h 524"/>
              <a:gd name="T98" fmla="*/ 326 w 1439"/>
              <a:gd name="T99" fmla="*/ 451 h 524"/>
              <a:gd name="T100" fmla="*/ 325 w 1439"/>
              <a:gd name="T101" fmla="*/ 479 h 524"/>
              <a:gd name="T102" fmla="*/ 271 w 1439"/>
              <a:gd name="T103" fmla="*/ 485 h 524"/>
              <a:gd name="T104" fmla="*/ 199 w 1439"/>
              <a:gd name="T105" fmla="*/ 422 h 524"/>
              <a:gd name="T106" fmla="*/ 109 w 1439"/>
              <a:gd name="T107" fmla="*/ 354 h 524"/>
              <a:gd name="T108" fmla="*/ 99 w 1439"/>
              <a:gd name="T109" fmla="*/ 311 h 524"/>
              <a:gd name="T110" fmla="*/ 54 w 1439"/>
              <a:gd name="T111" fmla="*/ 254 h 524"/>
              <a:gd name="T112" fmla="*/ 42 w 1439"/>
              <a:gd name="T113" fmla="*/ 184 h 524"/>
              <a:gd name="T114" fmla="*/ 13 w 1439"/>
              <a:gd name="T115" fmla="*/ 137 h 524"/>
              <a:gd name="T116" fmla="*/ 18 w 1439"/>
              <a:gd name="T117" fmla="*/ 75 h 524"/>
              <a:gd name="T118" fmla="*/ 0 w 1439"/>
              <a:gd name="T119" fmla="*/ 39 h 524"/>
              <a:gd name="T120" fmla="*/ 12 w 1439"/>
              <a:gd name="T121" fmla="*/ 24 h 524"/>
              <a:gd name="T122" fmla="*/ 75 w 1439"/>
              <a:gd name="T123" fmla="*/ 61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39" h="524">
                <a:moveTo>
                  <a:pt x="1401" y="208"/>
                </a:moveTo>
                <a:lnTo>
                  <a:pt x="1346" y="237"/>
                </a:lnTo>
                <a:lnTo>
                  <a:pt x="1281" y="223"/>
                </a:lnTo>
                <a:lnTo>
                  <a:pt x="1194" y="223"/>
                </a:lnTo>
                <a:lnTo>
                  <a:pt x="1171" y="320"/>
                </a:lnTo>
                <a:lnTo>
                  <a:pt x="1143" y="349"/>
                </a:lnTo>
                <a:lnTo>
                  <a:pt x="1107" y="468"/>
                </a:lnTo>
                <a:lnTo>
                  <a:pt x="1045" y="486"/>
                </a:lnTo>
                <a:lnTo>
                  <a:pt x="974" y="462"/>
                </a:lnTo>
                <a:lnTo>
                  <a:pt x="938" y="469"/>
                </a:lnTo>
                <a:lnTo>
                  <a:pt x="894" y="512"/>
                </a:lnTo>
                <a:lnTo>
                  <a:pt x="846" y="506"/>
                </a:lnTo>
                <a:lnTo>
                  <a:pt x="798" y="524"/>
                </a:lnTo>
                <a:lnTo>
                  <a:pt x="746" y="476"/>
                </a:lnTo>
                <a:lnTo>
                  <a:pt x="733" y="419"/>
                </a:lnTo>
                <a:lnTo>
                  <a:pt x="788" y="448"/>
                </a:lnTo>
                <a:lnTo>
                  <a:pt x="846" y="432"/>
                </a:lnTo>
                <a:lnTo>
                  <a:pt x="860" y="360"/>
                </a:lnTo>
                <a:lnTo>
                  <a:pt x="892" y="344"/>
                </a:lnTo>
                <a:lnTo>
                  <a:pt x="981" y="325"/>
                </a:lnTo>
                <a:lnTo>
                  <a:pt x="1033" y="258"/>
                </a:lnTo>
                <a:lnTo>
                  <a:pt x="1068" y="204"/>
                </a:lnTo>
                <a:lnTo>
                  <a:pt x="1104" y="248"/>
                </a:lnTo>
                <a:lnTo>
                  <a:pt x="1119" y="219"/>
                </a:lnTo>
                <a:lnTo>
                  <a:pt x="1155" y="222"/>
                </a:lnTo>
                <a:lnTo>
                  <a:pt x="1157" y="168"/>
                </a:lnTo>
                <a:lnTo>
                  <a:pt x="1159" y="126"/>
                </a:lnTo>
                <a:lnTo>
                  <a:pt x="1214" y="66"/>
                </a:lnTo>
                <a:lnTo>
                  <a:pt x="1248" y="0"/>
                </a:lnTo>
                <a:lnTo>
                  <a:pt x="1278" y="0"/>
                </a:lnTo>
                <a:lnTo>
                  <a:pt x="1319" y="43"/>
                </a:lnTo>
                <a:lnTo>
                  <a:pt x="1325" y="80"/>
                </a:lnTo>
                <a:lnTo>
                  <a:pt x="1375" y="103"/>
                </a:lnTo>
                <a:lnTo>
                  <a:pt x="1439" y="129"/>
                </a:lnTo>
                <a:lnTo>
                  <a:pt x="1436" y="162"/>
                </a:lnTo>
                <a:lnTo>
                  <a:pt x="1385" y="167"/>
                </a:lnTo>
                <a:lnTo>
                  <a:pt x="1401" y="208"/>
                </a:lnTo>
                <a:moveTo>
                  <a:pt x="75" y="61"/>
                </a:moveTo>
                <a:lnTo>
                  <a:pt x="83" y="105"/>
                </a:lnTo>
                <a:lnTo>
                  <a:pt x="133" y="95"/>
                </a:lnTo>
                <a:lnTo>
                  <a:pt x="155" y="60"/>
                </a:lnTo>
                <a:lnTo>
                  <a:pt x="173" y="68"/>
                </a:lnTo>
                <a:lnTo>
                  <a:pt x="220" y="119"/>
                </a:lnTo>
                <a:lnTo>
                  <a:pt x="254" y="176"/>
                </a:lnTo>
                <a:lnTo>
                  <a:pt x="260" y="233"/>
                </a:lnTo>
                <a:lnTo>
                  <a:pt x="253" y="272"/>
                </a:lnTo>
                <a:lnTo>
                  <a:pt x="261" y="301"/>
                </a:lnTo>
                <a:lnTo>
                  <a:pt x="268" y="352"/>
                </a:lnTo>
                <a:lnTo>
                  <a:pt x="295" y="375"/>
                </a:lnTo>
                <a:lnTo>
                  <a:pt x="326" y="451"/>
                </a:lnTo>
                <a:lnTo>
                  <a:pt x="325" y="479"/>
                </a:lnTo>
                <a:lnTo>
                  <a:pt x="271" y="485"/>
                </a:lnTo>
                <a:lnTo>
                  <a:pt x="199" y="422"/>
                </a:lnTo>
                <a:lnTo>
                  <a:pt x="109" y="354"/>
                </a:lnTo>
                <a:lnTo>
                  <a:pt x="99" y="311"/>
                </a:lnTo>
                <a:lnTo>
                  <a:pt x="54" y="254"/>
                </a:lnTo>
                <a:lnTo>
                  <a:pt x="42" y="184"/>
                </a:lnTo>
                <a:lnTo>
                  <a:pt x="13" y="137"/>
                </a:lnTo>
                <a:lnTo>
                  <a:pt x="18" y="75"/>
                </a:lnTo>
                <a:lnTo>
                  <a:pt x="0" y="39"/>
                </a:lnTo>
                <a:lnTo>
                  <a:pt x="12" y="24"/>
                </a:lnTo>
                <a:lnTo>
                  <a:pt x="75" y="61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8" name="Freeform 130">
            <a:extLst>
              <a:ext uri="{FF2B5EF4-FFF2-40B4-BE49-F238E27FC236}">
                <a16:creationId xmlns:a16="http://schemas.microsoft.com/office/drawing/2014/main" id="{8746ABF0-796B-99E4-564E-FA16A0507213}"/>
              </a:ext>
            </a:extLst>
          </p:cNvPr>
          <p:cNvSpPr>
            <a:spLocks/>
          </p:cNvSpPr>
          <p:nvPr/>
        </p:nvSpPr>
        <p:spPr bwMode="auto">
          <a:xfrm>
            <a:off x="3873433" y="4343239"/>
            <a:ext cx="288131" cy="300038"/>
          </a:xfrm>
          <a:custGeom>
            <a:avLst/>
            <a:gdLst>
              <a:gd name="T0" fmla="*/ 76 w 242"/>
              <a:gd name="T1" fmla="*/ 242 h 252"/>
              <a:gd name="T2" fmla="*/ 64 w 242"/>
              <a:gd name="T3" fmla="*/ 226 h 252"/>
              <a:gd name="T4" fmla="*/ 58 w 242"/>
              <a:gd name="T5" fmla="*/ 211 h 252"/>
              <a:gd name="T6" fmla="*/ 54 w 242"/>
              <a:gd name="T7" fmla="*/ 191 h 252"/>
              <a:gd name="T8" fmla="*/ 50 w 242"/>
              <a:gd name="T9" fmla="*/ 176 h 252"/>
              <a:gd name="T10" fmla="*/ 45 w 242"/>
              <a:gd name="T11" fmla="*/ 144 h 252"/>
              <a:gd name="T12" fmla="*/ 46 w 242"/>
              <a:gd name="T13" fmla="*/ 119 h 252"/>
              <a:gd name="T14" fmla="*/ 44 w 242"/>
              <a:gd name="T15" fmla="*/ 108 h 252"/>
              <a:gd name="T16" fmla="*/ 37 w 242"/>
              <a:gd name="T17" fmla="*/ 99 h 252"/>
              <a:gd name="T18" fmla="*/ 28 w 242"/>
              <a:gd name="T19" fmla="*/ 82 h 252"/>
              <a:gd name="T20" fmla="*/ 19 w 242"/>
              <a:gd name="T21" fmla="*/ 57 h 252"/>
              <a:gd name="T22" fmla="*/ 15 w 242"/>
              <a:gd name="T23" fmla="*/ 44 h 252"/>
              <a:gd name="T24" fmla="*/ 1 w 242"/>
              <a:gd name="T25" fmla="*/ 24 h 252"/>
              <a:gd name="T26" fmla="*/ 0 w 242"/>
              <a:gd name="T27" fmla="*/ 8 h 252"/>
              <a:gd name="T28" fmla="*/ 9 w 242"/>
              <a:gd name="T29" fmla="*/ 4 h 252"/>
              <a:gd name="T30" fmla="*/ 20 w 242"/>
              <a:gd name="T31" fmla="*/ 0 h 252"/>
              <a:gd name="T32" fmla="*/ 32 w 242"/>
              <a:gd name="T33" fmla="*/ 1 h 252"/>
              <a:gd name="T34" fmla="*/ 42 w 242"/>
              <a:gd name="T35" fmla="*/ 10 h 252"/>
              <a:gd name="T36" fmla="*/ 45 w 242"/>
              <a:gd name="T37" fmla="*/ 9 h 252"/>
              <a:gd name="T38" fmla="*/ 119 w 242"/>
              <a:gd name="T39" fmla="*/ 8 h 252"/>
              <a:gd name="T40" fmla="*/ 131 w 242"/>
              <a:gd name="T41" fmla="*/ 18 h 252"/>
              <a:gd name="T42" fmla="*/ 175 w 242"/>
              <a:gd name="T43" fmla="*/ 21 h 252"/>
              <a:gd name="T44" fmla="*/ 208 w 242"/>
              <a:gd name="T45" fmla="*/ 13 h 252"/>
              <a:gd name="T46" fmla="*/ 223 w 242"/>
              <a:gd name="T47" fmla="*/ 8 h 252"/>
              <a:gd name="T48" fmla="*/ 235 w 242"/>
              <a:gd name="T49" fmla="*/ 9 h 252"/>
              <a:gd name="T50" fmla="*/ 242 w 242"/>
              <a:gd name="T51" fmla="*/ 14 h 252"/>
              <a:gd name="T52" fmla="*/ 242 w 242"/>
              <a:gd name="T53" fmla="*/ 15 h 252"/>
              <a:gd name="T54" fmla="*/ 232 w 242"/>
              <a:gd name="T55" fmla="*/ 20 h 252"/>
              <a:gd name="T56" fmla="*/ 226 w 242"/>
              <a:gd name="T57" fmla="*/ 20 h 252"/>
              <a:gd name="T58" fmla="*/ 214 w 242"/>
              <a:gd name="T59" fmla="*/ 28 h 252"/>
              <a:gd name="T60" fmla="*/ 208 w 242"/>
              <a:gd name="T61" fmla="*/ 20 h 252"/>
              <a:gd name="T62" fmla="*/ 179 w 242"/>
              <a:gd name="T63" fmla="*/ 27 h 252"/>
              <a:gd name="T64" fmla="*/ 166 w 242"/>
              <a:gd name="T65" fmla="*/ 28 h 252"/>
              <a:gd name="T66" fmla="*/ 163 w 242"/>
              <a:gd name="T67" fmla="*/ 102 h 252"/>
              <a:gd name="T68" fmla="*/ 145 w 242"/>
              <a:gd name="T69" fmla="*/ 102 h 252"/>
              <a:gd name="T70" fmla="*/ 143 w 242"/>
              <a:gd name="T71" fmla="*/ 163 h 252"/>
              <a:gd name="T72" fmla="*/ 139 w 242"/>
              <a:gd name="T73" fmla="*/ 240 h 252"/>
              <a:gd name="T74" fmla="*/ 123 w 242"/>
              <a:gd name="T75" fmla="*/ 250 h 252"/>
              <a:gd name="T76" fmla="*/ 114 w 242"/>
              <a:gd name="T77" fmla="*/ 252 h 252"/>
              <a:gd name="T78" fmla="*/ 103 w 242"/>
              <a:gd name="T79" fmla="*/ 248 h 252"/>
              <a:gd name="T80" fmla="*/ 95 w 242"/>
              <a:gd name="T81" fmla="*/ 246 h 252"/>
              <a:gd name="T82" fmla="*/ 92 w 242"/>
              <a:gd name="T83" fmla="*/ 238 h 252"/>
              <a:gd name="T84" fmla="*/ 85 w 242"/>
              <a:gd name="T85" fmla="*/ 232 h 252"/>
              <a:gd name="T86" fmla="*/ 76 w 242"/>
              <a:gd name="T87" fmla="*/ 24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2" h="252">
                <a:moveTo>
                  <a:pt x="76" y="242"/>
                </a:moveTo>
                <a:lnTo>
                  <a:pt x="64" y="226"/>
                </a:lnTo>
                <a:lnTo>
                  <a:pt x="58" y="211"/>
                </a:lnTo>
                <a:lnTo>
                  <a:pt x="54" y="191"/>
                </a:lnTo>
                <a:lnTo>
                  <a:pt x="50" y="176"/>
                </a:lnTo>
                <a:lnTo>
                  <a:pt x="45" y="144"/>
                </a:lnTo>
                <a:lnTo>
                  <a:pt x="46" y="119"/>
                </a:lnTo>
                <a:lnTo>
                  <a:pt x="44" y="108"/>
                </a:lnTo>
                <a:lnTo>
                  <a:pt x="37" y="99"/>
                </a:lnTo>
                <a:lnTo>
                  <a:pt x="28" y="82"/>
                </a:lnTo>
                <a:lnTo>
                  <a:pt x="19" y="57"/>
                </a:lnTo>
                <a:lnTo>
                  <a:pt x="15" y="44"/>
                </a:lnTo>
                <a:lnTo>
                  <a:pt x="1" y="24"/>
                </a:lnTo>
                <a:lnTo>
                  <a:pt x="0" y="8"/>
                </a:lnTo>
                <a:lnTo>
                  <a:pt x="9" y="4"/>
                </a:lnTo>
                <a:lnTo>
                  <a:pt x="20" y="0"/>
                </a:lnTo>
                <a:lnTo>
                  <a:pt x="32" y="1"/>
                </a:lnTo>
                <a:lnTo>
                  <a:pt x="42" y="10"/>
                </a:lnTo>
                <a:lnTo>
                  <a:pt x="45" y="9"/>
                </a:lnTo>
                <a:lnTo>
                  <a:pt x="119" y="8"/>
                </a:lnTo>
                <a:lnTo>
                  <a:pt x="131" y="18"/>
                </a:lnTo>
                <a:lnTo>
                  <a:pt x="175" y="21"/>
                </a:lnTo>
                <a:lnTo>
                  <a:pt x="208" y="13"/>
                </a:lnTo>
                <a:lnTo>
                  <a:pt x="223" y="8"/>
                </a:lnTo>
                <a:lnTo>
                  <a:pt x="235" y="9"/>
                </a:lnTo>
                <a:lnTo>
                  <a:pt x="242" y="14"/>
                </a:lnTo>
                <a:lnTo>
                  <a:pt x="242" y="15"/>
                </a:lnTo>
                <a:lnTo>
                  <a:pt x="232" y="20"/>
                </a:lnTo>
                <a:lnTo>
                  <a:pt x="226" y="20"/>
                </a:lnTo>
                <a:lnTo>
                  <a:pt x="214" y="28"/>
                </a:lnTo>
                <a:lnTo>
                  <a:pt x="208" y="20"/>
                </a:lnTo>
                <a:lnTo>
                  <a:pt x="179" y="27"/>
                </a:lnTo>
                <a:lnTo>
                  <a:pt x="166" y="28"/>
                </a:lnTo>
                <a:lnTo>
                  <a:pt x="163" y="102"/>
                </a:lnTo>
                <a:lnTo>
                  <a:pt x="145" y="102"/>
                </a:lnTo>
                <a:lnTo>
                  <a:pt x="143" y="163"/>
                </a:lnTo>
                <a:lnTo>
                  <a:pt x="139" y="240"/>
                </a:lnTo>
                <a:lnTo>
                  <a:pt x="123" y="250"/>
                </a:lnTo>
                <a:lnTo>
                  <a:pt x="114" y="252"/>
                </a:lnTo>
                <a:lnTo>
                  <a:pt x="103" y="248"/>
                </a:lnTo>
                <a:lnTo>
                  <a:pt x="95" y="246"/>
                </a:lnTo>
                <a:lnTo>
                  <a:pt x="92" y="238"/>
                </a:lnTo>
                <a:lnTo>
                  <a:pt x="85" y="232"/>
                </a:lnTo>
                <a:lnTo>
                  <a:pt x="76" y="24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39" name="Freeform 131">
            <a:extLst>
              <a:ext uri="{FF2B5EF4-FFF2-40B4-BE49-F238E27FC236}">
                <a16:creationId xmlns:a16="http://schemas.microsoft.com/office/drawing/2014/main" id="{482B368B-4A9D-7B20-28F6-F49ACCE937EF}"/>
              </a:ext>
            </a:extLst>
          </p:cNvPr>
          <p:cNvSpPr>
            <a:spLocks/>
          </p:cNvSpPr>
          <p:nvPr/>
        </p:nvSpPr>
        <p:spPr bwMode="auto">
          <a:xfrm>
            <a:off x="7145271" y="4421821"/>
            <a:ext cx="51197" cy="57150"/>
          </a:xfrm>
          <a:custGeom>
            <a:avLst/>
            <a:gdLst>
              <a:gd name="T0" fmla="*/ 26 w 43"/>
              <a:gd name="T1" fmla="*/ 20 h 48"/>
              <a:gd name="T2" fmla="*/ 37 w 43"/>
              <a:gd name="T3" fmla="*/ 33 h 48"/>
              <a:gd name="T4" fmla="*/ 43 w 43"/>
              <a:gd name="T5" fmla="*/ 43 h 48"/>
              <a:gd name="T6" fmla="*/ 35 w 43"/>
              <a:gd name="T7" fmla="*/ 48 h 48"/>
              <a:gd name="T8" fmla="*/ 27 w 43"/>
              <a:gd name="T9" fmla="*/ 42 h 48"/>
              <a:gd name="T10" fmla="*/ 17 w 43"/>
              <a:gd name="T11" fmla="*/ 33 h 48"/>
              <a:gd name="T12" fmla="*/ 8 w 43"/>
              <a:gd name="T13" fmla="*/ 22 h 48"/>
              <a:gd name="T14" fmla="*/ 0 w 43"/>
              <a:gd name="T15" fmla="*/ 7 h 48"/>
              <a:gd name="T16" fmla="*/ 0 w 43"/>
              <a:gd name="T17" fmla="*/ 0 h 48"/>
              <a:gd name="T18" fmla="*/ 7 w 43"/>
              <a:gd name="T19" fmla="*/ 0 h 48"/>
              <a:gd name="T20" fmla="*/ 16 w 43"/>
              <a:gd name="T21" fmla="*/ 8 h 48"/>
              <a:gd name="T22" fmla="*/ 22 w 43"/>
              <a:gd name="T23" fmla="*/ 15 h 48"/>
              <a:gd name="T24" fmla="*/ 26 w 43"/>
              <a:gd name="T25" fmla="*/ 2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8">
                <a:moveTo>
                  <a:pt x="26" y="20"/>
                </a:moveTo>
                <a:lnTo>
                  <a:pt x="37" y="33"/>
                </a:lnTo>
                <a:lnTo>
                  <a:pt x="43" y="43"/>
                </a:lnTo>
                <a:lnTo>
                  <a:pt x="35" y="48"/>
                </a:lnTo>
                <a:lnTo>
                  <a:pt x="27" y="42"/>
                </a:lnTo>
                <a:lnTo>
                  <a:pt x="17" y="33"/>
                </a:lnTo>
                <a:lnTo>
                  <a:pt x="8" y="22"/>
                </a:lnTo>
                <a:lnTo>
                  <a:pt x="0" y="7"/>
                </a:lnTo>
                <a:lnTo>
                  <a:pt x="0" y="0"/>
                </a:lnTo>
                <a:lnTo>
                  <a:pt x="7" y="0"/>
                </a:lnTo>
                <a:lnTo>
                  <a:pt x="16" y="8"/>
                </a:lnTo>
                <a:lnTo>
                  <a:pt x="22" y="15"/>
                </a:lnTo>
                <a:lnTo>
                  <a:pt x="26" y="2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0" name="Freeform 132">
            <a:extLst>
              <a:ext uri="{FF2B5EF4-FFF2-40B4-BE49-F238E27FC236}">
                <a16:creationId xmlns:a16="http://schemas.microsoft.com/office/drawing/2014/main" id="{6B839DED-A6F2-717D-2D7D-E17B9340C1FA}"/>
              </a:ext>
            </a:extLst>
          </p:cNvPr>
          <p:cNvSpPr>
            <a:spLocks/>
          </p:cNvSpPr>
          <p:nvPr/>
        </p:nvSpPr>
        <p:spPr bwMode="auto">
          <a:xfrm>
            <a:off x="3626974" y="3344305"/>
            <a:ext cx="334566" cy="291704"/>
          </a:xfrm>
          <a:custGeom>
            <a:avLst/>
            <a:gdLst>
              <a:gd name="T0" fmla="*/ 34 w 281"/>
              <a:gd name="T1" fmla="*/ 239 h 245"/>
              <a:gd name="T2" fmla="*/ 34 w 281"/>
              <a:gd name="T3" fmla="*/ 225 h 245"/>
              <a:gd name="T4" fmla="*/ 13 w 281"/>
              <a:gd name="T5" fmla="*/ 220 h 245"/>
              <a:gd name="T6" fmla="*/ 12 w 281"/>
              <a:gd name="T7" fmla="*/ 210 h 245"/>
              <a:gd name="T8" fmla="*/ 2 w 281"/>
              <a:gd name="T9" fmla="*/ 197 h 245"/>
              <a:gd name="T10" fmla="*/ 0 w 281"/>
              <a:gd name="T11" fmla="*/ 187 h 245"/>
              <a:gd name="T12" fmla="*/ 1 w 281"/>
              <a:gd name="T13" fmla="*/ 177 h 245"/>
              <a:gd name="T14" fmla="*/ 13 w 281"/>
              <a:gd name="T15" fmla="*/ 176 h 245"/>
              <a:gd name="T16" fmla="*/ 19 w 281"/>
              <a:gd name="T17" fmla="*/ 169 h 245"/>
              <a:gd name="T18" fmla="*/ 44 w 281"/>
              <a:gd name="T19" fmla="*/ 167 h 245"/>
              <a:gd name="T20" fmla="*/ 60 w 281"/>
              <a:gd name="T21" fmla="*/ 164 h 245"/>
              <a:gd name="T22" fmla="*/ 62 w 281"/>
              <a:gd name="T23" fmla="*/ 151 h 245"/>
              <a:gd name="T24" fmla="*/ 72 w 281"/>
              <a:gd name="T25" fmla="*/ 137 h 245"/>
              <a:gd name="T26" fmla="*/ 71 w 281"/>
              <a:gd name="T27" fmla="*/ 89 h 245"/>
              <a:gd name="T28" fmla="*/ 97 w 281"/>
              <a:gd name="T29" fmla="*/ 80 h 245"/>
              <a:gd name="T30" fmla="*/ 149 w 281"/>
              <a:gd name="T31" fmla="*/ 39 h 245"/>
              <a:gd name="T32" fmla="*/ 209 w 281"/>
              <a:gd name="T33" fmla="*/ 0 h 245"/>
              <a:gd name="T34" fmla="*/ 238 w 281"/>
              <a:gd name="T35" fmla="*/ 9 h 245"/>
              <a:gd name="T36" fmla="*/ 248 w 281"/>
              <a:gd name="T37" fmla="*/ 20 h 245"/>
              <a:gd name="T38" fmla="*/ 261 w 281"/>
              <a:gd name="T39" fmla="*/ 12 h 245"/>
              <a:gd name="T40" fmla="*/ 266 w 281"/>
              <a:gd name="T41" fmla="*/ 45 h 245"/>
              <a:gd name="T42" fmla="*/ 273 w 281"/>
              <a:gd name="T43" fmla="*/ 50 h 245"/>
              <a:gd name="T44" fmla="*/ 274 w 281"/>
              <a:gd name="T45" fmla="*/ 57 h 245"/>
              <a:gd name="T46" fmla="*/ 281 w 281"/>
              <a:gd name="T47" fmla="*/ 64 h 245"/>
              <a:gd name="T48" fmla="*/ 278 w 281"/>
              <a:gd name="T49" fmla="*/ 73 h 245"/>
              <a:gd name="T50" fmla="*/ 271 w 281"/>
              <a:gd name="T51" fmla="*/ 115 h 245"/>
              <a:gd name="T52" fmla="*/ 271 w 281"/>
              <a:gd name="T53" fmla="*/ 142 h 245"/>
              <a:gd name="T54" fmla="*/ 248 w 281"/>
              <a:gd name="T55" fmla="*/ 162 h 245"/>
              <a:gd name="T56" fmla="*/ 241 w 281"/>
              <a:gd name="T57" fmla="*/ 189 h 245"/>
              <a:gd name="T58" fmla="*/ 249 w 281"/>
              <a:gd name="T59" fmla="*/ 197 h 245"/>
              <a:gd name="T60" fmla="*/ 249 w 281"/>
              <a:gd name="T61" fmla="*/ 210 h 245"/>
              <a:gd name="T62" fmla="*/ 260 w 281"/>
              <a:gd name="T63" fmla="*/ 210 h 245"/>
              <a:gd name="T64" fmla="*/ 259 w 281"/>
              <a:gd name="T65" fmla="*/ 220 h 245"/>
              <a:gd name="T66" fmla="*/ 254 w 281"/>
              <a:gd name="T67" fmla="*/ 221 h 245"/>
              <a:gd name="T68" fmla="*/ 253 w 281"/>
              <a:gd name="T69" fmla="*/ 228 h 245"/>
              <a:gd name="T70" fmla="*/ 250 w 281"/>
              <a:gd name="T71" fmla="*/ 228 h 245"/>
              <a:gd name="T72" fmla="*/ 237 w 281"/>
              <a:gd name="T73" fmla="*/ 206 h 245"/>
              <a:gd name="T74" fmla="*/ 233 w 281"/>
              <a:gd name="T75" fmla="*/ 205 h 245"/>
              <a:gd name="T76" fmla="*/ 219 w 281"/>
              <a:gd name="T77" fmla="*/ 216 h 245"/>
              <a:gd name="T78" fmla="*/ 205 w 281"/>
              <a:gd name="T79" fmla="*/ 210 h 245"/>
              <a:gd name="T80" fmla="*/ 195 w 281"/>
              <a:gd name="T81" fmla="*/ 209 h 245"/>
              <a:gd name="T82" fmla="*/ 189 w 281"/>
              <a:gd name="T83" fmla="*/ 212 h 245"/>
              <a:gd name="T84" fmla="*/ 179 w 281"/>
              <a:gd name="T85" fmla="*/ 212 h 245"/>
              <a:gd name="T86" fmla="*/ 168 w 281"/>
              <a:gd name="T87" fmla="*/ 220 h 245"/>
              <a:gd name="T88" fmla="*/ 159 w 281"/>
              <a:gd name="T89" fmla="*/ 221 h 245"/>
              <a:gd name="T90" fmla="*/ 137 w 281"/>
              <a:gd name="T91" fmla="*/ 210 h 245"/>
              <a:gd name="T92" fmla="*/ 128 w 281"/>
              <a:gd name="T93" fmla="*/ 215 h 245"/>
              <a:gd name="T94" fmla="*/ 119 w 281"/>
              <a:gd name="T95" fmla="*/ 215 h 245"/>
              <a:gd name="T96" fmla="*/ 112 w 281"/>
              <a:gd name="T97" fmla="*/ 207 h 245"/>
              <a:gd name="T98" fmla="*/ 93 w 281"/>
              <a:gd name="T99" fmla="*/ 199 h 245"/>
              <a:gd name="T100" fmla="*/ 74 w 281"/>
              <a:gd name="T101" fmla="*/ 202 h 245"/>
              <a:gd name="T102" fmla="*/ 69 w 281"/>
              <a:gd name="T103" fmla="*/ 206 h 245"/>
              <a:gd name="T104" fmla="*/ 67 w 281"/>
              <a:gd name="T105" fmla="*/ 218 h 245"/>
              <a:gd name="T106" fmla="*/ 61 w 281"/>
              <a:gd name="T107" fmla="*/ 227 h 245"/>
              <a:gd name="T108" fmla="*/ 60 w 281"/>
              <a:gd name="T109" fmla="*/ 245 h 245"/>
              <a:gd name="T110" fmla="*/ 46 w 281"/>
              <a:gd name="T111" fmla="*/ 233 h 245"/>
              <a:gd name="T112" fmla="*/ 40 w 281"/>
              <a:gd name="T113" fmla="*/ 233 h 245"/>
              <a:gd name="T114" fmla="*/ 34 w 281"/>
              <a:gd name="T115" fmla="*/ 239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1" h="245">
                <a:moveTo>
                  <a:pt x="34" y="239"/>
                </a:moveTo>
                <a:lnTo>
                  <a:pt x="34" y="225"/>
                </a:lnTo>
                <a:lnTo>
                  <a:pt x="13" y="220"/>
                </a:lnTo>
                <a:lnTo>
                  <a:pt x="12" y="210"/>
                </a:lnTo>
                <a:lnTo>
                  <a:pt x="2" y="197"/>
                </a:lnTo>
                <a:lnTo>
                  <a:pt x="0" y="187"/>
                </a:lnTo>
                <a:lnTo>
                  <a:pt x="1" y="177"/>
                </a:lnTo>
                <a:lnTo>
                  <a:pt x="13" y="176"/>
                </a:lnTo>
                <a:lnTo>
                  <a:pt x="19" y="169"/>
                </a:lnTo>
                <a:lnTo>
                  <a:pt x="44" y="167"/>
                </a:lnTo>
                <a:lnTo>
                  <a:pt x="60" y="164"/>
                </a:lnTo>
                <a:lnTo>
                  <a:pt x="62" y="151"/>
                </a:lnTo>
                <a:lnTo>
                  <a:pt x="72" y="137"/>
                </a:lnTo>
                <a:lnTo>
                  <a:pt x="71" y="89"/>
                </a:lnTo>
                <a:lnTo>
                  <a:pt x="97" y="80"/>
                </a:lnTo>
                <a:lnTo>
                  <a:pt x="149" y="39"/>
                </a:lnTo>
                <a:lnTo>
                  <a:pt x="209" y="0"/>
                </a:lnTo>
                <a:lnTo>
                  <a:pt x="238" y="9"/>
                </a:lnTo>
                <a:lnTo>
                  <a:pt x="248" y="20"/>
                </a:lnTo>
                <a:lnTo>
                  <a:pt x="261" y="12"/>
                </a:lnTo>
                <a:lnTo>
                  <a:pt x="266" y="45"/>
                </a:lnTo>
                <a:lnTo>
                  <a:pt x="273" y="50"/>
                </a:lnTo>
                <a:lnTo>
                  <a:pt x="274" y="57"/>
                </a:lnTo>
                <a:lnTo>
                  <a:pt x="281" y="64"/>
                </a:lnTo>
                <a:lnTo>
                  <a:pt x="278" y="73"/>
                </a:lnTo>
                <a:lnTo>
                  <a:pt x="271" y="115"/>
                </a:lnTo>
                <a:lnTo>
                  <a:pt x="271" y="142"/>
                </a:lnTo>
                <a:lnTo>
                  <a:pt x="248" y="162"/>
                </a:lnTo>
                <a:lnTo>
                  <a:pt x="241" y="189"/>
                </a:lnTo>
                <a:lnTo>
                  <a:pt x="249" y="197"/>
                </a:lnTo>
                <a:lnTo>
                  <a:pt x="249" y="210"/>
                </a:lnTo>
                <a:lnTo>
                  <a:pt x="260" y="210"/>
                </a:lnTo>
                <a:lnTo>
                  <a:pt x="259" y="220"/>
                </a:lnTo>
                <a:lnTo>
                  <a:pt x="254" y="221"/>
                </a:lnTo>
                <a:lnTo>
                  <a:pt x="253" y="228"/>
                </a:lnTo>
                <a:lnTo>
                  <a:pt x="250" y="228"/>
                </a:lnTo>
                <a:lnTo>
                  <a:pt x="237" y="206"/>
                </a:lnTo>
                <a:lnTo>
                  <a:pt x="233" y="205"/>
                </a:lnTo>
                <a:lnTo>
                  <a:pt x="219" y="216"/>
                </a:lnTo>
                <a:lnTo>
                  <a:pt x="205" y="210"/>
                </a:lnTo>
                <a:lnTo>
                  <a:pt x="195" y="209"/>
                </a:lnTo>
                <a:lnTo>
                  <a:pt x="189" y="212"/>
                </a:lnTo>
                <a:lnTo>
                  <a:pt x="179" y="212"/>
                </a:lnTo>
                <a:lnTo>
                  <a:pt x="168" y="220"/>
                </a:lnTo>
                <a:lnTo>
                  <a:pt x="159" y="221"/>
                </a:lnTo>
                <a:lnTo>
                  <a:pt x="137" y="210"/>
                </a:lnTo>
                <a:lnTo>
                  <a:pt x="128" y="215"/>
                </a:lnTo>
                <a:lnTo>
                  <a:pt x="119" y="215"/>
                </a:lnTo>
                <a:lnTo>
                  <a:pt x="112" y="207"/>
                </a:lnTo>
                <a:lnTo>
                  <a:pt x="93" y="199"/>
                </a:lnTo>
                <a:lnTo>
                  <a:pt x="74" y="202"/>
                </a:lnTo>
                <a:lnTo>
                  <a:pt x="69" y="206"/>
                </a:lnTo>
                <a:lnTo>
                  <a:pt x="67" y="218"/>
                </a:lnTo>
                <a:lnTo>
                  <a:pt x="61" y="227"/>
                </a:lnTo>
                <a:lnTo>
                  <a:pt x="60" y="245"/>
                </a:lnTo>
                <a:lnTo>
                  <a:pt x="46" y="233"/>
                </a:lnTo>
                <a:lnTo>
                  <a:pt x="40" y="233"/>
                </a:lnTo>
                <a:lnTo>
                  <a:pt x="34" y="23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1" name="Freeform 133">
            <a:extLst>
              <a:ext uri="{FF2B5EF4-FFF2-40B4-BE49-F238E27FC236}">
                <a16:creationId xmlns:a16="http://schemas.microsoft.com/office/drawing/2014/main" id="{21128163-1624-07D6-208E-7EC3B3A09E56}"/>
              </a:ext>
            </a:extLst>
          </p:cNvPr>
          <p:cNvSpPr>
            <a:spLocks/>
          </p:cNvSpPr>
          <p:nvPr/>
        </p:nvSpPr>
        <p:spPr bwMode="auto">
          <a:xfrm>
            <a:off x="3679361" y="3581240"/>
            <a:ext cx="257175" cy="238125"/>
          </a:xfrm>
          <a:custGeom>
            <a:avLst/>
            <a:gdLst>
              <a:gd name="T0" fmla="*/ 106 w 216"/>
              <a:gd name="T1" fmla="*/ 189 h 200"/>
              <a:gd name="T2" fmla="*/ 87 w 216"/>
              <a:gd name="T3" fmla="*/ 197 h 200"/>
              <a:gd name="T4" fmla="*/ 80 w 216"/>
              <a:gd name="T5" fmla="*/ 196 h 200"/>
              <a:gd name="T6" fmla="*/ 73 w 216"/>
              <a:gd name="T7" fmla="*/ 200 h 200"/>
              <a:gd name="T8" fmla="*/ 59 w 216"/>
              <a:gd name="T9" fmla="*/ 200 h 200"/>
              <a:gd name="T10" fmla="*/ 49 w 216"/>
              <a:gd name="T11" fmla="*/ 187 h 200"/>
              <a:gd name="T12" fmla="*/ 43 w 216"/>
              <a:gd name="T13" fmla="*/ 172 h 200"/>
              <a:gd name="T14" fmla="*/ 30 w 216"/>
              <a:gd name="T15" fmla="*/ 158 h 200"/>
              <a:gd name="T16" fmla="*/ 16 w 216"/>
              <a:gd name="T17" fmla="*/ 158 h 200"/>
              <a:gd name="T18" fmla="*/ 0 w 216"/>
              <a:gd name="T19" fmla="*/ 158 h 200"/>
              <a:gd name="T20" fmla="*/ 1 w 216"/>
              <a:gd name="T21" fmla="*/ 125 h 200"/>
              <a:gd name="T22" fmla="*/ 0 w 216"/>
              <a:gd name="T23" fmla="*/ 112 h 200"/>
              <a:gd name="T24" fmla="*/ 4 w 216"/>
              <a:gd name="T25" fmla="*/ 98 h 200"/>
              <a:gd name="T26" fmla="*/ 9 w 216"/>
              <a:gd name="T27" fmla="*/ 92 h 200"/>
              <a:gd name="T28" fmla="*/ 18 w 216"/>
              <a:gd name="T29" fmla="*/ 79 h 200"/>
              <a:gd name="T30" fmla="*/ 16 w 216"/>
              <a:gd name="T31" fmla="*/ 74 h 200"/>
              <a:gd name="T32" fmla="*/ 20 w 216"/>
              <a:gd name="T33" fmla="*/ 65 h 200"/>
              <a:gd name="T34" fmla="*/ 16 w 216"/>
              <a:gd name="T35" fmla="*/ 53 h 200"/>
              <a:gd name="T36" fmla="*/ 16 w 216"/>
              <a:gd name="T37" fmla="*/ 46 h 200"/>
              <a:gd name="T38" fmla="*/ 17 w 216"/>
              <a:gd name="T39" fmla="*/ 28 h 200"/>
              <a:gd name="T40" fmla="*/ 23 w 216"/>
              <a:gd name="T41" fmla="*/ 19 h 200"/>
              <a:gd name="T42" fmla="*/ 25 w 216"/>
              <a:gd name="T43" fmla="*/ 7 h 200"/>
              <a:gd name="T44" fmla="*/ 30 w 216"/>
              <a:gd name="T45" fmla="*/ 3 h 200"/>
              <a:gd name="T46" fmla="*/ 49 w 216"/>
              <a:gd name="T47" fmla="*/ 0 h 200"/>
              <a:gd name="T48" fmla="*/ 68 w 216"/>
              <a:gd name="T49" fmla="*/ 8 h 200"/>
              <a:gd name="T50" fmla="*/ 75 w 216"/>
              <a:gd name="T51" fmla="*/ 16 h 200"/>
              <a:gd name="T52" fmla="*/ 84 w 216"/>
              <a:gd name="T53" fmla="*/ 16 h 200"/>
              <a:gd name="T54" fmla="*/ 93 w 216"/>
              <a:gd name="T55" fmla="*/ 11 h 200"/>
              <a:gd name="T56" fmla="*/ 115 w 216"/>
              <a:gd name="T57" fmla="*/ 22 h 200"/>
              <a:gd name="T58" fmla="*/ 124 w 216"/>
              <a:gd name="T59" fmla="*/ 21 h 200"/>
              <a:gd name="T60" fmla="*/ 135 w 216"/>
              <a:gd name="T61" fmla="*/ 13 h 200"/>
              <a:gd name="T62" fmla="*/ 145 w 216"/>
              <a:gd name="T63" fmla="*/ 13 h 200"/>
              <a:gd name="T64" fmla="*/ 151 w 216"/>
              <a:gd name="T65" fmla="*/ 10 h 200"/>
              <a:gd name="T66" fmla="*/ 161 w 216"/>
              <a:gd name="T67" fmla="*/ 11 h 200"/>
              <a:gd name="T68" fmla="*/ 175 w 216"/>
              <a:gd name="T69" fmla="*/ 17 h 200"/>
              <a:gd name="T70" fmla="*/ 189 w 216"/>
              <a:gd name="T71" fmla="*/ 6 h 200"/>
              <a:gd name="T72" fmla="*/ 193 w 216"/>
              <a:gd name="T73" fmla="*/ 7 h 200"/>
              <a:gd name="T74" fmla="*/ 206 w 216"/>
              <a:gd name="T75" fmla="*/ 29 h 200"/>
              <a:gd name="T76" fmla="*/ 209 w 216"/>
              <a:gd name="T77" fmla="*/ 29 h 200"/>
              <a:gd name="T78" fmla="*/ 216 w 216"/>
              <a:gd name="T79" fmla="*/ 37 h 200"/>
              <a:gd name="T80" fmla="*/ 214 w 216"/>
              <a:gd name="T81" fmla="*/ 41 h 200"/>
              <a:gd name="T82" fmla="*/ 214 w 216"/>
              <a:gd name="T83" fmla="*/ 48 h 200"/>
              <a:gd name="T84" fmla="*/ 199 w 216"/>
              <a:gd name="T85" fmla="*/ 64 h 200"/>
              <a:gd name="T86" fmla="*/ 194 w 216"/>
              <a:gd name="T87" fmla="*/ 77 h 200"/>
              <a:gd name="T88" fmla="*/ 191 w 216"/>
              <a:gd name="T89" fmla="*/ 88 h 200"/>
              <a:gd name="T90" fmla="*/ 187 w 216"/>
              <a:gd name="T91" fmla="*/ 93 h 200"/>
              <a:gd name="T92" fmla="*/ 184 w 216"/>
              <a:gd name="T93" fmla="*/ 107 h 200"/>
              <a:gd name="T94" fmla="*/ 174 w 216"/>
              <a:gd name="T95" fmla="*/ 116 h 200"/>
              <a:gd name="T96" fmla="*/ 172 w 216"/>
              <a:gd name="T97" fmla="*/ 126 h 200"/>
              <a:gd name="T98" fmla="*/ 167 w 216"/>
              <a:gd name="T99" fmla="*/ 135 h 200"/>
              <a:gd name="T100" fmla="*/ 166 w 216"/>
              <a:gd name="T101" fmla="*/ 143 h 200"/>
              <a:gd name="T102" fmla="*/ 153 w 216"/>
              <a:gd name="T103" fmla="*/ 150 h 200"/>
              <a:gd name="T104" fmla="*/ 143 w 216"/>
              <a:gd name="T105" fmla="*/ 142 h 200"/>
              <a:gd name="T106" fmla="*/ 136 w 216"/>
              <a:gd name="T107" fmla="*/ 142 h 200"/>
              <a:gd name="T108" fmla="*/ 125 w 216"/>
              <a:gd name="T109" fmla="*/ 154 h 200"/>
              <a:gd name="T110" fmla="*/ 120 w 216"/>
              <a:gd name="T111" fmla="*/ 155 h 200"/>
              <a:gd name="T112" fmla="*/ 111 w 216"/>
              <a:gd name="T113" fmla="*/ 175 h 200"/>
              <a:gd name="T114" fmla="*/ 106 w 216"/>
              <a:gd name="T115" fmla="*/ 1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" h="200">
                <a:moveTo>
                  <a:pt x="106" y="189"/>
                </a:moveTo>
                <a:lnTo>
                  <a:pt x="87" y="197"/>
                </a:lnTo>
                <a:lnTo>
                  <a:pt x="80" y="196"/>
                </a:lnTo>
                <a:lnTo>
                  <a:pt x="73" y="200"/>
                </a:lnTo>
                <a:lnTo>
                  <a:pt x="59" y="200"/>
                </a:lnTo>
                <a:lnTo>
                  <a:pt x="49" y="187"/>
                </a:lnTo>
                <a:lnTo>
                  <a:pt x="43" y="172"/>
                </a:lnTo>
                <a:lnTo>
                  <a:pt x="30" y="158"/>
                </a:lnTo>
                <a:lnTo>
                  <a:pt x="16" y="158"/>
                </a:lnTo>
                <a:lnTo>
                  <a:pt x="0" y="158"/>
                </a:lnTo>
                <a:lnTo>
                  <a:pt x="1" y="125"/>
                </a:lnTo>
                <a:lnTo>
                  <a:pt x="0" y="112"/>
                </a:lnTo>
                <a:lnTo>
                  <a:pt x="4" y="98"/>
                </a:lnTo>
                <a:lnTo>
                  <a:pt x="9" y="92"/>
                </a:lnTo>
                <a:lnTo>
                  <a:pt x="18" y="79"/>
                </a:lnTo>
                <a:lnTo>
                  <a:pt x="16" y="74"/>
                </a:lnTo>
                <a:lnTo>
                  <a:pt x="20" y="65"/>
                </a:lnTo>
                <a:lnTo>
                  <a:pt x="16" y="53"/>
                </a:lnTo>
                <a:lnTo>
                  <a:pt x="16" y="46"/>
                </a:lnTo>
                <a:lnTo>
                  <a:pt x="17" y="28"/>
                </a:lnTo>
                <a:lnTo>
                  <a:pt x="23" y="19"/>
                </a:lnTo>
                <a:lnTo>
                  <a:pt x="25" y="7"/>
                </a:lnTo>
                <a:lnTo>
                  <a:pt x="30" y="3"/>
                </a:lnTo>
                <a:lnTo>
                  <a:pt x="49" y="0"/>
                </a:lnTo>
                <a:lnTo>
                  <a:pt x="68" y="8"/>
                </a:lnTo>
                <a:lnTo>
                  <a:pt x="75" y="16"/>
                </a:lnTo>
                <a:lnTo>
                  <a:pt x="84" y="16"/>
                </a:lnTo>
                <a:lnTo>
                  <a:pt x="93" y="11"/>
                </a:lnTo>
                <a:lnTo>
                  <a:pt x="115" y="22"/>
                </a:lnTo>
                <a:lnTo>
                  <a:pt x="124" y="21"/>
                </a:lnTo>
                <a:lnTo>
                  <a:pt x="135" y="13"/>
                </a:lnTo>
                <a:lnTo>
                  <a:pt x="145" y="13"/>
                </a:lnTo>
                <a:lnTo>
                  <a:pt x="151" y="10"/>
                </a:lnTo>
                <a:lnTo>
                  <a:pt x="161" y="11"/>
                </a:lnTo>
                <a:lnTo>
                  <a:pt x="175" y="17"/>
                </a:lnTo>
                <a:lnTo>
                  <a:pt x="189" y="6"/>
                </a:lnTo>
                <a:lnTo>
                  <a:pt x="193" y="7"/>
                </a:lnTo>
                <a:lnTo>
                  <a:pt x="206" y="29"/>
                </a:lnTo>
                <a:lnTo>
                  <a:pt x="209" y="29"/>
                </a:lnTo>
                <a:lnTo>
                  <a:pt x="216" y="37"/>
                </a:lnTo>
                <a:lnTo>
                  <a:pt x="214" y="41"/>
                </a:lnTo>
                <a:lnTo>
                  <a:pt x="214" y="48"/>
                </a:lnTo>
                <a:lnTo>
                  <a:pt x="199" y="64"/>
                </a:lnTo>
                <a:lnTo>
                  <a:pt x="194" y="77"/>
                </a:lnTo>
                <a:lnTo>
                  <a:pt x="191" y="88"/>
                </a:lnTo>
                <a:lnTo>
                  <a:pt x="187" y="93"/>
                </a:lnTo>
                <a:lnTo>
                  <a:pt x="184" y="107"/>
                </a:lnTo>
                <a:lnTo>
                  <a:pt x="174" y="116"/>
                </a:lnTo>
                <a:lnTo>
                  <a:pt x="172" y="126"/>
                </a:lnTo>
                <a:lnTo>
                  <a:pt x="167" y="135"/>
                </a:lnTo>
                <a:lnTo>
                  <a:pt x="166" y="143"/>
                </a:lnTo>
                <a:lnTo>
                  <a:pt x="153" y="150"/>
                </a:lnTo>
                <a:lnTo>
                  <a:pt x="143" y="142"/>
                </a:lnTo>
                <a:lnTo>
                  <a:pt x="136" y="142"/>
                </a:lnTo>
                <a:lnTo>
                  <a:pt x="125" y="154"/>
                </a:lnTo>
                <a:lnTo>
                  <a:pt x="120" y="155"/>
                </a:lnTo>
                <a:lnTo>
                  <a:pt x="111" y="175"/>
                </a:lnTo>
                <a:lnTo>
                  <a:pt x="106" y="18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2" name="Freeform 134">
            <a:extLst>
              <a:ext uri="{FF2B5EF4-FFF2-40B4-BE49-F238E27FC236}">
                <a16:creationId xmlns:a16="http://schemas.microsoft.com/office/drawing/2014/main" id="{10002719-7A6F-11BD-6DC6-4EF4566C2939}"/>
              </a:ext>
            </a:extLst>
          </p:cNvPr>
          <p:cNvSpPr>
            <a:spLocks/>
          </p:cNvSpPr>
          <p:nvPr/>
        </p:nvSpPr>
        <p:spPr bwMode="auto">
          <a:xfrm>
            <a:off x="1716021" y="3552665"/>
            <a:ext cx="102394" cy="107156"/>
          </a:xfrm>
          <a:custGeom>
            <a:avLst/>
            <a:gdLst>
              <a:gd name="T0" fmla="*/ 33 w 86"/>
              <a:gd name="T1" fmla="*/ 82 h 90"/>
              <a:gd name="T2" fmla="*/ 27 w 86"/>
              <a:gd name="T3" fmla="*/ 75 h 90"/>
              <a:gd name="T4" fmla="*/ 19 w 86"/>
              <a:gd name="T5" fmla="*/ 67 h 90"/>
              <a:gd name="T6" fmla="*/ 15 w 86"/>
              <a:gd name="T7" fmla="*/ 60 h 90"/>
              <a:gd name="T8" fmla="*/ 8 w 86"/>
              <a:gd name="T9" fmla="*/ 54 h 90"/>
              <a:gd name="T10" fmla="*/ 0 w 86"/>
              <a:gd name="T11" fmla="*/ 44 h 90"/>
              <a:gd name="T12" fmla="*/ 2 w 86"/>
              <a:gd name="T13" fmla="*/ 41 h 90"/>
              <a:gd name="T14" fmla="*/ 5 w 86"/>
              <a:gd name="T15" fmla="*/ 44 h 90"/>
              <a:gd name="T16" fmla="*/ 6 w 86"/>
              <a:gd name="T17" fmla="*/ 43 h 90"/>
              <a:gd name="T18" fmla="*/ 12 w 86"/>
              <a:gd name="T19" fmla="*/ 42 h 90"/>
              <a:gd name="T20" fmla="*/ 15 w 86"/>
              <a:gd name="T21" fmla="*/ 37 h 90"/>
              <a:gd name="T22" fmla="*/ 18 w 86"/>
              <a:gd name="T23" fmla="*/ 37 h 90"/>
              <a:gd name="T24" fmla="*/ 18 w 86"/>
              <a:gd name="T25" fmla="*/ 27 h 90"/>
              <a:gd name="T26" fmla="*/ 23 w 86"/>
              <a:gd name="T27" fmla="*/ 26 h 90"/>
              <a:gd name="T28" fmla="*/ 26 w 86"/>
              <a:gd name="T29" fmla="*/ 26 h 90"/>
              <a:gd name="T30" fmla="*/ 31 w 86"/>
              <a:gd name="T31" fmla="*/ 21 h 90"/>
              <a:gd name="T32" fmla="*/ 36 w 86"/>
              <a:gd name="T33" fmla="*/ 25 h 90"/>
              <a:gd name="T34" fmla="*/ 38 w 86"/>
              <a:gd name="T35" fmla="*/ 22 h 90"/>
              <a:gd name="T36" fmla="*/ 41 w 86"/>
              <a:gd name="T37" fmla="*/ 20 h 90"/>
              <a:gd name="T38" fmla="*/ 48 w 86"/>
              <a:gd name="T39" fmla="*/ 14 h 90"/>
              <a:gd name="T40" fmla="*/ 49 w 86"/>
              <a:gd name="T41" fmla="*/ 10 h 90"/>
              <a:gd name="T42" fmla="*/ 51 w 86"/>
              <a:gd name="T43" fmla="*/ 10 h 90"/>
              <a:gd name="T44" fmla="*/ 54 w 86"/>
              <a:gd name="T45" fmla="*/ 5 h 90"/>
              <a:gd name="T46" fmla="*/ 56 w 86"/>
              <a:gd name="T47" fmla="*/ 5 h 90"/>
              <a:gd name="T48" fmla="*/ 58 w 86"/>
              <a:gd name="T49" fmla="*/ 8 h 90"/>
              <a:gd name="T50" fmla="*/ 62 w 86"/>
              <a:gd name="T51" fmla="*/ 9 h 90"/>
              <a:gd name="T52" fmla="*/ 66 w 86"/>
              <a:gd name="T53" fmla="*/ 6 h 90"/>
              <a:gd name="T54" fmla="*/ 71 w 86"/>
              <a:gd name="T55" fmla="*/ 6 h 90"/>
              <a:gd name="T56" fmla="*/ 77 w 86"/>
              <a:gd name="T57" fmla="*/ 3 h 90"/>
              <a:gd name="T58" fmla="*/ 80 w 86"/>
              <a:gd name="T59" fmla="*/ 0 h 90"/>
              <a:gd name="T60" fmla="*/ 86 w 86"/>
              <a:gd name="T61" fmla="*/ 1 h 90"/>
              <a:gd name="T62" fmla="*/ 85 w 86"/>
              <a:gd name="T63" fmla="*/ 3 h 90"/>
              <a:gd name="T64" fmla="*/ 83 w 86"/>
              <a:gd name="T65" fmla="*/ 8 h 90"/>
              <a:gd name="T66" fmla="*/ 84 w 86"/>
              <a:gd name="T67" fmla="*/ 15 h 90"/>
              <a:gd name="T68" fmla="*/ 79 w 86"/>
              <a:gd name="T69" fmla="*/ 22 h 90"/>
              <a:gd name="T70" fmla="*/ 77 w 86"/>
              <a:gd name="T71" fmla="*/ 30 h 90"/>
              <a:gd name="T72" fmla="*/ 76 w 86"/>
              <a:gd name="T73" fmla="*/ 40 h 90"/>
              <a:gd name="T74" fmla="*/ 76 w 86"/>
              <a:gd name="T75" fmla="*/ 45 h 90"/>
              <a:gd name="T76" fmla="*/ 76 w 86"/>
              <a:gd name="T77" fmla="*/ 54 h 90"/>
              <a:gd name="T78" fmla="*/ 73 w 86"/>
              <a:gd name="T79" fmla="*/ 56 h 90"/>
              <a:gd name="T80" fmla="*/ 70 w 86"/>
              <a:gd name="T81" fmla="*/ 65 h 90"/>
              <a:gd name="T82" fmla="*/ 71 w 86"/>
              <a:gd name="T83" fmla="*/ 71 h 90"/>
              <a:gd name="T84" fmla="*/ 67 w 86"/>
              <a:gd name="T85" fmla="*/ 76 h 90"/>
              <a:gd name="T86" fmla="*/ 67 w 86"/>
              <a:gd name="T87" fmla="*/ 82 h 90"/>
              <a:gd name="T88" fmla="*/ 70 w 86"/>
              <a:gd name="T89" fmla="*/ 85 h 90"/>
              <a:gd name="T90" fmla="*/ 65 w 86"/>
              <a:gd name="T91" fmla="*/ 90 h 90"/>
              <a:gd name="T92" fmla="*/ 60 w 86"/>
              <a:gd name="T93" fmla="*/ 88 h 90"/>
              <a:gd name="T94" fmla="*/ 57 w 86"/>
              <a:gd name="T95" fmla="*/ 84 h 90"/>
              <a:gd name="T96" fmla="*/ 52 w 86"/>
              <a:gd name="T97" fmla="*/ 82 h 90"/>
              <a:gd name="T98" fmla="*/ 47 w 86"/>
              <a:gd name="T99" fmla="*/ 85 h 90"/>
              <a:gd name="T100" fmla="*/ 36 w 86"/>
              <a:gd name="T101" fmla="*/ 79 h 90"/>
              <a:gd name="T102" fmla="*/ 33 w 86"/>
              <a:gd name="T103" fmla="*/ 8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6" h="90">
                <a:moveTo>
                  <a:pt x="33" y="82"/>
                </a:moveTo>
                <a:lnTo>
                  <a:pt x="27" y="75"/>
                </a:lnTo>
                <a:lnTo>
                  <a:pt x="19" y="67"/>
                </a:lnTo>
                <a:lnTo>
                  <a:pt x="15" y="60"/>
                </a:lnTo>
                <a:lnTo>
                  <a:pt x="8" y="54"/>
                </a:lnTo>
                <a:lnTo>
                  <a:pt x="0" y="44"/>
                </a:lnTo>
                <a:lnTo>
                  <a:pt x="2" y="41"/>
                </a:lnTo>
                <a:lnTo>
                  <a:pt x="5" y="44"/>
                </a:lnTo>
                <a:lnTo>
                  <a:pt x="6" y="43"/>
                </a:lnTo>
                <a:lnTo>
                  <a:pt x="12" y="42"/>
                </a:lnTo>
                <a:lnTo>
                  <a:pt x="15" y="37"/>
                </a:lnTo>
                <a:lnTo>
                  <a:pt x="18" y="37"/>
                </a:lnTo>
                <a:lnTo>
                  <a:pt x="18" y="27"/>
                </a:lnTo>
                <a:lnTo>
                  <a:pt x="23" y="26"/>
                </a:lnTo>
                <a:lnTo>
                  <a:pt x="26" y="26"/>
                </a:lnTo>
                <a:lnTo>
                  <a:pt x="31" y="21"/>
                </a:lnTo>
                <a:lnTo>
                  <a:pt x="36" y="25"/>
                </a:lnTo>
                <a:lnTo>
                  <a:pt x="38" y="22"/>
                </a:lnTo>
                <a:lnTo>
                  <a:pt x="41" y="20"/>
                </a:lnTo>
                <a:lnTo>
                  <a:pt x="48" y="14"/>
                </a:lnTo>
                <a:lnTo>
                  <a:pt x="49" y="10"/>
                </a:lnTo>
                <a:lnTo>
                  <a:pt x="51" y="10"/>
                </a:lnTo>
                <a:lnTo>
                  <a:pt x="54" y="5"/>
                </a:lnTo>
                <a:lnTo>
                  <a:pt x="56" y="5"/>
                </a:lnTo>
                <a:lnTo>
                  <a:pt x="58" y="8"/>
                </a:lnTo>
                <a:lnTo>
                  <a:pt x="62" y="9"/>
                </a:lnTo>
                <a:lnTo>
                  <a:pt x="66" y="6"/>
                </a:lnTo>
                <a:lnTo>
                  <a:pt x="71" y="6"/>
                </a:lnTo>
                <a:lnTo>
                  <a:pt x="77" y="3"/>
                </a:lnTo>
                <a:lnTo>
                  <a:pt x="80" y="0"/>
                </a:lnTo>
                <a:lnTo>
                  <a:pt x="86" y="1"/>
                </a:lnTo>
                <a:lnTo>
                  <a:pt x="85" y="3"/>
                </a:lnTo>
                <a:lnTo>
                  <a:pt x="83" y="8"/>
                </a:lnTo>
                <a:lnTo>
                  <a:pt x="84" y="15"/>
                </a:lnTo>
                <a:lnTo>
                  <a:pt x="79" y="22"/>
                </a:lnTo>
                <a:lnTo>
                  <a:pt x="77" y="30"/>
                </a:lnTo>
                <a:lnTo>
                  <a:pt x="76" y="40"/>
                </a:lnTo>
                <a:lnTo>
                  <a:pt x="76" y="45"/>
                </a:lnTo>
                <a:lnTo>
                  <a:pt x="76" y="54"/>
                </a:lnTo>
                <a:lnTo>
                  <a:pt x="73" y="56"/>
                </a:lnTo>
                <a:lnTo>
                  <a:pt x="70" y="65"/>
                </a:lnTo>
                <a:lnTo>
                  <a:pt x="71" y="71"/>
                </a:lnTo>
                <a:lnTo>
                  <a:pt x="67" y="76"/>
                </a:lnTo>
                <a:lnTo>
                  <a:pt x="67" y="82"/>
                </a:lnTo>
                <a:lnTo>
                  <a:pt x="70" y="85"/>
                </a:lnTo>
                <a:lnTo>
                  <a:pt x="65" y="90"/>
                </a:lnTo>
                <a:lnTo>
                  <a:pt x="60" y="88"/>
                </a:lnTo>
                <a:lnTo>
                  <a:pt x="57" y="84"/>
                </a:lnTo>
                <a:lnTo>
                  <a:pt x="52" y="82"/>
                </a:lnTo>
                <a:lnTo>
                  <a:pt x="47" y="85"/>
                </a:lnTo>
                <a:lnTo>
                  <a:pt x="36" y="79"/>
                </a:lnTo>
                <a:lnTo>
                  <a:pt x="33" y="8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3" name="Freeform 135">
            <a:extLst>
              <a:ext uri="{FF2B5EF4-FFF2-40B4-BE49-F238E27FC236}">
                <a16:creationId xmlns:a16="http://schemas.microsoft.com/office/drawing/2014/main" id="{2832F8C4-21A2-EFAF-9C5B-E45DE8BA0E80}"/>
              </a:ext>
            </a:extLst>
          </p:cNvPr>
          <p:cNvSpPr>
            <a:spLocks/>
          </p:cNvSpPr>
          <p:nvPr/>
        </p:nvSpPr>
        <p:spPr bwMode="auto">
          <a:xfrm>
            <a:off x="3682933" y="2609690"/>
            <a:ext cx="69056" cy="64294"/>
          </a:xfrm>
          <a:custGeom>
            <a:avLst/>
            <a:gdLst>
              <a:gd name="T0" fmla="*/ 42 w 58"/>
              <a:gd name="T1" fmla="*/ 0 h 54"/>
              <a:gd name="T2" fmla="*/ 55 w 58"/>
              <a:gd name="T3" fmla="*/ 0 h 54"/>
              <a:gd name="T4" fmla="*/ 58 w 58"/>
              <a:gd name="T5" fmla="*/ 7 h 54"/>
              <a:gd name="T6" fmla="*/ 55 w 58"/>
              <a:gd name="T7" fmla="*/ 25 h 54"/>
              <a:gd name="T8" fmla="*/ 51 w 58"/>
              <a:gd name="T9" fmla="*/ 33 h 54"/>
              <a:gd name="T10" fmla="*/ 42 w 58"/>
              <a:gd name="T11" fmla="*/ 33 h 54"/>
              <a:gd name="T12" fmla="*/ 45 w 58"/>
              <a:gd name="T13" fmla="*/ 54 h 54"/>
              <a:gd name="T14" fmla="*/ 36 w 58"/>
              <a:gd name="T15" fmla="*/ 49 h 54"/>
              <a:gd name="T16" fmla="*/ 26 w 58"/>
              <a:gd name="T17" fmla="*/ 40 h 54"/>
              <a:gd name="T18" fmla="*/ 11 w 58"/>
              <a:gd name="T19" fmla="*/ 44 h 54"/>
              <a:gd name="T20" fmla="*/ 0 w 58"/>
              <a:gd name="T21" fmla="*/ 43 h 54"/>
              <a:gd name="T22" fmla="*/ 8 w 58"/>
              <a:gd name="T23" fmla="*/ 37 h 54"/>
              <a:gd name="T24" fmla="*/ 21 w 58"/>
              <a:gd name="T25" fmla="*/ 8 h 54"/>
              <a:gd name="T26" fmla="*/ 42 w 58"/>
              <a:gd name="T2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54">
                <a:moveTo>
                  <a:pt x="42" y="0"/>
                </a:moveTo>
                <a:lnTo>
                  <a:pt x="55" y="0"/>
                </a:lnTo>
                <a:lnTo>
                  <a:pt x="58" y="7"/>
                </a:lnTo>
                <a:lnTo>
                  <a:pt x="55" y="25"/>
                </a:lnTo>
                <a:lnTo>
                  <a:pt x="51" y="33"/>
                </a:lnTo>
                <a:lnTo>
                  <a:pt x="42" y="33"/>
                </a:lnTo>
                <a:lnTo>
                  <a:pt x="45" y="54"/>
                </a:lnTo>
                <a:lnTo>
                  <a:pt x="36" y="49"/>
                </a:lnTo>
                <a:lnTo>
                  <a:pt x="26" y="40"/>
                </a:lnTo>
                <a:lnTo>
                  <a:pt x="11" y="44"/>
                </a:lnTo>
                <a:lnTo>
                  <a:pt x="0" y="43"/>
                </a:lnTo>
                <a:lnTo>
                  <a:pt x="8" y="37"/>
                </a:lnTo>
                <a:lnTo>
                  <a:pt x="21" y="8"/>
                </a:lnTo>
                <a:lnTo>
                  <a:pt x="42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4" name="Freeform 136">
            <a:extLst>
              <a:ext uri="{FF2B5EF4-FFF2-40B4-BE49-F238E27FC236}">
                <a16:creationId xmlns:a16="http://schemas.microsoft.com/office/drawing/2014/main" id="{2AB35D3D-9BB8-22CF-7AA0-CBA42B3CB752}"/>
              </a:ext>
            </a:extLst>
          </p:cNvPr>
          <p:cNvSpPr>
            <a:spLocks/>
          </p:cNvSpPr>
          <p:nvPr/>
        </p:nvSpPr>
        <p:spPr bwMode="auto">
          <a:xfrm>
            <a:off x="3705555" y="2214402"/>
            <a:ext cx="404813" cy="286941"/>
          </a:xfrm>
          <a:custGeom>
            <a:avLst/>
            <a:gdLst>
              <a:gd name="T0" fmla="*/ 294 w 340"/>
              <a:gd name="T1" fmla="*/ 0 h 241"/>
              <a:gd name="T2" fmla="*/ 338 w 340"/>
              <a:gd name="T3" fmla="*/ 13 h 241"/>
              <a:gd name="T4" fmla="*/ 322 w 340"/>
              <a:gd name="T5" fmla="*/ 17 h 241"/>
              <a:gd name="T6" fmla="*/ 340 w 340"/>
              <a:gd name="T7" fmla="*/ 28 h 241"/>
              <a:gd name="T8" fmla="*/ 319 w 340"/>
              <a:gd name="T9" fmla="*/ 35 h 241"/>
              <a:gd name="T10" fmla="*/ 309 w 340"/>
              <a:gd name="T11" fmla="*/ 37 h 241"/>
              <a:gd name="T12" fmla="*/ 311 w 340"/>
              <a:gd name="T13" fmla="*/ 24 h 241"/>
              <a:gd name="T14" fmla="*/ 293 w 340"/>
              <a:gd name="T15" fmla="*/ 18 h 241"/>
              <a:gd name="T16" fmla="*/ 274 w 340"/>
              <a:gd name="T17" fmla="*/ 23 h 241"/>
              <a:gd name="T18" fmla="*/ 270 w 340"/>
              <a:gd name="T19" fmla="*/ 36 h 241"/>
              <a:gd name="T20" fmla="*/ 259 w 340"/>
              <a:gd name="T21" fmla="*/ 44 h 241"/>
              <a:gd name="T22" fmla="*/ 244 w 340"/>
              <a:gd name="T23" fmla="*/ 40 h 241"/>
              <a:gd name="T24" fmla="*/ 227 w 340"/>
              <a:gd name="T25" fmla="*/ 40 h 241"/>
              <a:gd name="T26" fmla="*/ 210 w 340"/>
              <a:gd name="T27" fmla="*/ 31 h 241"/>
              <a:gd name="T28" fmla="*/ 203 w 340"/>
              <a:gd name="T29" fmla="*/ 36 h 241"/>
              <a:gd name="T30" fmla="*/ 195 w 340"/>
              <a:gd name="T31" fmla="*/ 37 h 241"/>
              <a:gd name="T32" fmla="*/ 195 w 340"/>
              <a:gd name="T33" fmla="*/ 48 h 241"/>
              <a:gd name="T34" fmla="*/ 170 w 340"/>
              <a:gd name="T35" fmla="*/ 45 h 241"/>
              <a:gd name="T36" fmla="*/ 168 w 340"/>
              <a:gd name="T37" fmla="*/ 55 h 241"/>
              <a:gd name="T38" fmla="*/ 155 w 340"/>
              <a:gd name="T39" fmla="*/ 55 h 241"/>
              <a:gd name="T40" fmla="*/ 148 w 340"/>
              <a:gd name="T41" fmla="*/ 68 h 241"/>
              <a:gd name="T42" fmla="*/ 137 w 340"/>
              <a:gd name="T43" fmla="*/ 88 h 241"/>
              <a:gd name="T44" fmla="*/ 118 w 340"/>
              <a:gd name="T45" fmla="*/ 114 h 241"/>
              <a:gd name="T46" fmla="*/ 124 w 340"/>
              <a:gd name="T47" fmla="*/ 120 h 241"/>
              <a:gd name="T48" fmla="*/ 120 w 340"/>
              <a:gd name="T49" fmla="*/ 127 h 241"/>
              <a:gd name="T50" fmla="*/ 106 w 340"/>
              <a:gd name="T51" fmla="*/ 127 h 241"/>
              <a:gd name="T52" fmla="*/ 98 w 340"/>
              <a:gd name="T53" fmla="*/ 145 h 241"/>
              <a:gd name="T54" fmla="*/ 102 w 340"/>
              <a:gd name="T55" fmla="*/ 170 h 241"/>
              <a:gd name="T56" fmla="*/ 112 w 340"/>
              <a:gd name="T57" fmla="*/ 179 h 241"/>
              <a:gd name="T58" fmla="*/ 109 w 340"/>
              <a:gd name="T59" fmla="*/ 202 h 241"/>
              <a:gd name="T60" fmla="*/ 98 w 340"/>
              <a:gd name="T61" fmla="*/ 215 h 241"/>
              <a:gd name="T62" fmla="*/ 92 w 340"/>
              <a:gd name="T63" fmla="*/ 226 h 241"/>
              <a:gd name="T64" fmla="*/ 81 w 340"/>
              <a:gd name="T65" fmla="*/ 214 h 241"/>
              <a:gd name="T66" fmla="*/ 54 w 340"/>
              <a:gd name="T67" fmla="*/ 237 h 241"/>
              <a:gd name="T68" fmla="*/ 34 w 340"/>
              <a:gd name="T69" fmla="*/ 241 h 241"/>
              <a:gd name="T70" fmla="*/ 13 w 340"/>
              <a:gd name="T71" fmla="*/ 231 h 241"/>
              <a:gd name="T72" fmla="*/ 7 w 340"/>
              <a:gd name="T73" fmla="*/ 211 h 241"/>
              <a:gd name="T74" fmla="*/ 0 w 340"/>
              <a:gd name="T75" fmla="*/ 166 h 241"/>
              <a:gd name="T76" fmla="*/ 13 w 340"/>
              <a:gd name="T77" fmla="*/ 154 h 241"/>
              <a:gd name="T78" fmla="*/ 50 w 340"/>
              <a:gd name="T79" fmla="*/ 139 h 241"/>
              <a:gd name="T80" fmla="*/ 76 w 340"/>
              <a:gd name="T81" fmla="*/ 119 h 241"/>
              <a:gd name="T82" fmla="*/ 99 w 340"/>
              <a:gd name="T83" fmla="*/ 94 h 241"/>
              <a:gd name="T84" fmla="*/ 128 w 340"/>
              <a:gd name="T85" fmla="*/ 59 h 241"/>
              <a:gd name="T86" fmla="*/ 149 w 340"/>
              <a:gd name="T87" fmla="*/ 45 h 241"/>
              <a:gd name="T88" fmla="*/ 182 w 340"/>
              <a:gd name="T89" fmla="*/ 24 h 241"/>
              <a:gd name="T90" fmla="*/ 209 w 340"/>
              <a:gd name="T91" fmla="*/ 16 h 241"/>
              <a:gd name="T92" fmla="*/ 231 w 340"/>
              <a:gd name="T93" fmla="*/ 17 h 241"/>
              <a:gd name="T94" fmla="*/ 247 w 340"/>
              <a:gd name="T95" fmla="*/ 3 h 241"/>
              <a:gd name="T96" fmla="*/ 271 w 340"/>
              <a:gd name="T97" fmla="*/ 3 h 241"/>
              <a:gd name="T98" fmla="*/ 294 w 340"/>
              <a:gd name="T9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0" h="241">
                <a:moveTo>
                  <a:pt x="294" y="0"/>
                </a:moveTo>
                <a:lnTo>
                  <a:pt x="338" y="13"/>
                </a:lnTo>
                <a:lnTo>
                  <a:pt x="322" y="17"/>
                </a:lnTo>
                <a:lnTo>
                  <a:pt x="340" y="28"/>
                </a:lnTo>
                <a:lnTo>
                  <a:pt x="319" y="35"/>
                </a:lnTo>
                <a:lnTo>
                  <a:pt x="309" y="37"/>
                </a:lnTo>
                <a:lnTo>
                  <a:pt x="311" y="24"/>
                </a:lnTo>
                <a:lnTo>
                  <a:pt x="293" y="18"/>
                </a:lnTo>
                <a:lnTo>
                  <a:pt x="274" y="23"/>
                </a:lnTo>
                <a:lnTo>
                  <a:pt x="270" y="36"/>
                </a:lnTo>
                <a:lnTo>
                  <a:pt x="259" y="44"/>
                </a:lnTo>
                <a:lnTo>
                  <a:pt x="244" y="40"/>
                </a:lnTo>
                <a:lnTo>
                  <a:pt x="227" y="40"/>
                </a:lnTo>
                <a:lnTo>
                  <a:pt x="210" y="31"/>
                </a:lnTo>
                <a:lnTo>
                  <a:pt x="203" y="36"/>
                </a:lnTo>
                <a:lnTo>
                  <a:pt x="195" y="37"/>
                </a:lnTo>
                <a:lnTo>
                  <a:pt x="195" y="48"/>
                </a:lnTo>
                <a:lnTo>
                  <a:pt x="170" y="45"/>
                </a:lnTo>
                <a:lnTo>
                  <a:pt x="168" y="55"/>
                </a:lnTo>
                <a:lnTo>
                  <a:pt x="155" y="55"/>
                </a:lnTo>
                <a:lnTo>
                  <a:pt x="148" y="68"/>
                </a:lnTo>
                <a:lnTo>
                  <a:pt x="137" y="88"/>
                </a:lnTo>
                <a:lnTo>
                  <a:pt x="118" y="114"/>
                </a:lnTo>
                <a:lnTo>
                  <a:pt x="124" y="120"/>
                </a:lnTo>
                <a:lnTo>
                  <a:pt x="120" y="127"/>
                </a:lnTo>
                <a:lnTo>
                  <a:pt x="106" y="127"/>
                </a:lnTo>
                <a:lnTo>
                  <a:pt x="98" y="145"/>
                </a:lnTo>
                <a:lnTo>
                  <a:pt x="102" y="170"/>
                </a:lnTo>
                <a:lnTo>
                  <a:pt x="112" y="179"/>
                </a:lnTo>
                <a:lnTo>
                  <a:pt x="109" y="202"/>
                </a:lnTo>
                <a:lnTo>
                  <a:pt x="98" y="215"/>
                </a:lnTo>
                <a:lnTo>
                  <a:pt x="92" y="226"/>
                </a:lnTo>
                <a:lnTo>
                  <a:pt x="81" y="214"/>
                </a:lnTo>
                <a:lnTo>
                  <a:pt x="54" y="237"/>
                </a:lnTo>
                <a:lnTo>
                  <a:pt x="34" y="241"/>
                </a:lnTo>
                <a:lnTo>
                  <a:pt x="13" y="231"/>
                </a:lnTo>
                <a:lnTo>
                  <a:pt x="7" y="211"/>
                </a:lnTo>
                <a:lnTo>
                  <a:pt x="0" y="166"/>
                </a:lnTo>
                <a:lnTo>
                  <a:pt x="13" y="154"/>
                </a:lnTo>
                <a:lnTo>
                  <a:pt x="50" y="139"/>
                </a:lnTo>
                <a:lnTo>
                  <a:pt x="76" y="119"/>
                </a:lnTo>
                <a:lnTo>
                  <a:pt x="99" y="94"/>
                </a:lnTo>
                <a:lnTo>
                  <a:pt x="128" y="59"/>
                </a:lnTo>
                <a:lnTo>
                  <a:pt x="149" y="45"/>
                </a:lnTo>
                <a:lnTo>
                  <a:pt x="182" y="24"/>
                </a:lnTo>
                <a:lnTo>
                  <a:pt x="209" y="16"/>
                </a:lnTo>
                <a:lnTo>
                  <a:pt x="231" y="17"/>
                </a:lnTo>
                <a:lnTo>
                  <a:pt x="247" y="3"/>
                </a:lnTo>
                <a:lnTo>
                  <a:pt x="271" y="3"/>
                </a:lnTo>
                <a:lnTo>
                  <a:pt x="29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5" name="Freeform 137">
            <a:extLst>
              <a:ext uri="{FF2B5EF4-FFF2-40B4-BE49-F238E27FC236}">
                <a16:creationId xmlns:a16="http://schemas.microsoft.com/office/drawing/2014/main" id="{6C3D4086-6755-BE17-1A8C-3E808A3F346A}"/>
              </a:ext>
            </a:extLst>
          </p:cNvPr>
          <p:cNvSpPr>
            <a:spLocks/>
          </p:cNvSpPr>
          <p:nvPr/>
        </p:nvSpPr>
        <p:spPr bwMode="auto">
          <a:xfrm>
            <a:off x="3911533" y="2078671"/>
            <a:ext cx="57150" cy="17860"/>
          </a:xfrm>
          <a:custGeom>
            <a:avLst/>
            <a:gdLst>
              <a:gd name="T0" fmla="*/ 48 w 48"/>
              <a:gd name="T1" fmla="*/ 9 h 15"/>
              <a:gd name="T2" fmla="*/ 23 w 48"/>
              <a:gd name="T3" fmla="*/ 15 h 15"/>
              <a:gd name="T4" fmla="*/ 1 w 48"/>
              <a:gd name="T5" fmla="*/ 11 h 15"/>
              <a:gd name="T6" fmla="*/ 8 w 48"/>
              <a:gd name="T7" fmla="*/ 8 h 15"/>
              <a:gd name="T8" fmla="*/ 0 w 48"/>
              <a:gd name="T9" fmla="*/ 3 h 15"/>
              <a:gd name="T10" fmla="*/ 24 w 48"/>
              <a:gd name="T11" fmla="*/ 0 h 15"/>
              <a:gd name="T12" fmla="*/ 30 w 48"/>
              <a:gd name="T13" fmla="*/ 5 h 15"/>
              <a:gd name="T14" fmla="*/ 48 w 48"/>
              <a:gd name="T15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15">
                <a:moveTo>
                  <a:pt x="48" y="9"/>
                </a:moveTo>
                <a:lnTo>
                  <a:pt x="23" y="15"/>
                </a:lnTo>
                <a:lnTo>
                  <a:pt x="1" y="11"/>
                </a:lnTo>
                <a:lnTo>
                  <a:pt x="8" y="8"/>
                </a:lnTo>
                <a:lnTo>
                  <a:pt x="0" y="3"/>
                </a:lnTo>
                <a:lnTo>
                  <a:pt x="24" y="0"/>
                </a:lnTo>
                <a:lnTo>
                  <a:pt x="30" y="5"/>
                </a:lnTo>
                <a:lnTo>
                  <a:pt x="48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6" name="Freeform 138">
            <a:extLst>
              <a:ext uri="{FF2B5EF4-FFF2-40B4-BE49-F238E27FC236}">
                <a16:creationId xmlns:a16="http://schemas.microsoft.com/office/drawing/2014/main" id="{2CD61EAD-44AA-2DD5-C8D9-0E322ADB7807}"/>
              </a:ext>
            </a:extLst>
          </p:cNvPr>
          <p:cNvSpPr>
            <a:spLocks/>
          </p:cNvSpPr>
          <p:nvPr/>
        </p:nvSpPr>
        <p:spPr bwMode="auto">
          <a:xfrm>
            <a:off x="3763896" y="2052477"/>
            <a:ext cx="154781" cy="55960"/>
          </a:xfrm>
          <a:custGeom>
            <a:avLst/>
            <a:gdLst>
              <a:gd name="T0" fmla="*/ 89 w 130"/>
              <a:gd name="T1" fmla="*/ 4 h 47"/>
              <a:gd name="T2" fmla="*/ 130 w 130"/>
              <a:gd name="T3" fmla="*/ 15 h 47"/>
              <a:gd name="T4" fmla="*/ 102 w 130"/>
              <a:gd name="T5" fmla="*/ 21 h 47"/>
              <a:gd name="T6" fmla="*/ 98 w 130"/>
              <a:gd name="T7" fmla="*/ 31 h 47"/>
              <a:gd name="T8" fmla="*/ 88 w 130"/>
              <a:gd name="T9" fmla="*/ 34 h 47"/>
              <a:gd name="T10" fmla="*/ 85 w 130"/>
              <a:gd name="T11" fmla="*/ 46 h 47"/>
              <a:gd name="T12" fmla="*/ 70 w 130"/>
              <a:gd name="T13" fmla="*/ 47 h 47"/>
              <a:gd name="T14" fmla="*/ 43 w 130"/>
              <a:gd name="T15" fmla="*/ 38 h 47"/>
              <a:gd name="T16" fmla="*/ 53 w 130"/>
              <a:gd name="T17" fmla="*/ 32 h 47"/>
              <a:gd name="T18" fmla="*/ 35 w 130"/>
              <a:gd name="T19" fmla="*/ 28 h 47"/>
              <a:gd name="T20" fmla="*/ 10 w 130"/>
              <a:gd name="T21" fmla="*/ 16 h 47"/>
              <a:gd name="T22" fmla="*/ 0 w 130"/>
              <a:gd name="T23" fmla="*/ 5 h 47"/>
              <a:gd name="T24" fmla="*/ 30 w 130"/>
              <a:gd name="T25" fmla="*/ 0 h 47"/>
              <a:gd name="T26" fmla="*/ 37 w 130"/>
              <a:gd name="T27" fmla="*/ 5 h 47"/>
              <a:gd name="T28" fmla="*/ 54 w 130"/>
              <a:gd name="T29" fmla="*/ 5 h 47"/>
              <a:gd name="T30" fmla="*/ 57 w 130"/>
              <a:gd name="T31" fmla="*/ 0 h 47"/>
              <a:gd name="T32" fmla="*/ 74 w 130"/>
              <a:gd name="T33" fmla="*/ 0 h 47"/>
              <a:gd name="T34" fmla="*/ 89 w 130"/>
              <a:gd name="T35" fmla="*/ 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47">
                <a:moveTo>
                  <a:pt x="89" y="4"/>
                </a:moveTo>
                <a:lnTo>
                  <a:pt x="130" y="15"/>
                </a:lnTo>
                <a:lnTo>
                  <a:pt x="102" y="21"/>
                </a:lnTo>
                <a:lnTo>
                  <a:pt x="98" y="31"/>
                </a:lnTo>
                <a:lnTo>
                  <a:pt x="88" y="34"/>
                </a:lnTo>
                <a:lnTo>
                  <a:pt x="85" y="46"/>
                </a:lnTo>
                <a:lnTo>
                  <a:pt x="70" y="47"/>
                </a:lnTo>
                <a:lnTo>
                  <a:pt x="43" y="38"/>
                </a:lnTo>
                <a:lnTo>
                  <a:pt x="53" y="32"/>
                </a:lnTo>
                <a:lnTo>
                  <a:pt x="35" y="28"/>
                </a:lnTo>
                <a:lnTo>
                  <a:pt x="10" y="16"/>
                </a:lnTo>
                <a:lnTo>
                  <a:pt x="0" y="5"/>
                </a:lnTo>
                <a:lnTo>
                  <a:pt x="30" y="0"/>
                </a:lnTo>
                <a:lnTo>
                  <a:pt x="37" y="5"/>
                </a:lnTo>
                <a:lnTo>
                  <a:pt x="54" y="5"/>
                </a:lnTo>
                <a:lnTo>
                  <a:pt x="57" y="0"/>
                </a:lnTo>
                <a:lnTo>
                  <a:pt x="74" y="0"/>
                </a:lnTo>
                <a:lnTo>
                  <a:pt x="89" y="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7" name="Freeform 139">
            <a:extLst>
              <a:ext uri="{FF2B5EF4-FFF2-40B4-BE49-F238E27FC236}">
                <a16:creationId xmlns:a16="http://schemas.microsoft.com/office/drawing/2014/main" id="{C49D8271-7032-A8C8-72EB-B908BCE3385A}"/>
              </a:ext>
            </a:extLst>
          </p:cNvPr>
          <p:cNvSpPr>
            <a:spLocks/>
          </p:cNvSpPr>
          <p:nvPr/>
        </p:nvSpPr>
        <p:spPr bwMode="auto">
          <a:xfrm>
            <a:off x="3855574" y="2042952"/>
            <a:ext cx="138113" cy="20241"/>
          </a:xfrm>
          <a:custGeom>
            <a:avLst/>
            <a:gdLst>
              <a:gd name="T0" fmla="*/ 92 w 116"/>
              <a:gd name="T1" fmla="*/ 3 h 17"/>
              <a:gd name="T2" fmla="*/ 116 w 116"/>
              <a:gd name="T3" fmla="*/ 8 h 17"/>
              <a:gd name="T4" fmla="*/ 101 w 116"/>
              <a:gd name="T5" fmla="*/ 15 h 17"/>
              <a:gd name="T6" fmla="*/ 68 w 116"/>
              <a:gd name="T7" fmla="*/ 17 h 17"/>
              <a:gd name="T8" fmla="*/ 34 w 116"/>
              <a:gd name="T9" fmla="*/ 14 h 17"/>
              <a:gd name="T10" fmla="*/ 31 w 116"/>
              <a:gd name="T11" fmla="*/ 11 h 17"/>
              <a:gd name="T12" fmla="*/ 14 w 116"/>
              <a:gd name="T13" fmla="*/ 11 h 17"/>
              <a:gd name="T14" fmla="*/ 0 w 116"/>
              <a:gd name="T15" fmla="*/ 4 h 17"/>
              <a:gd name="T16" fmla="*/ 35 w 116"/>
              <a:gd name="T17" fmla="*/ 1 h 17"/>
              <a:gd name="T18" fmla="*/ 52 w 116"/>
              <a:gd name="T19" fmla="*/ 4 h 17"/>
              <a:gd name="T20" fmla="*/ 62 w 116"/>
              <a:gd name="T21" fmla="*/ 0 h 17"/>
              <a:gd name="T22" fmla="*/ 92 w 116"/>
              <a:gd name="T2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" h="17">
                <a:moveTo>
                  <a:pt x="92" y="3"/>
                </a:moveTo>
                <a:lnTo>
                  <a:pt x="116" y="8"/>
                </a:lnTo>
                <a:lnTo>
                  <a:pt x="101" y="15"/>
                </a:lnTo>
                <a:lnTo>
                  <a:pt x="68" y="17"/>
                </a:lnTo>
                <a:lnTo>
                  <a:pt x="34" y="14"/>
                </a:lnTo>
                <a:lnTo>
                  <a:pt x="31" y="11"/>
                </a:lnTo>
                <a:lnTo>
                  <a:pt x="14" y="11"/>
                </a:lnTo>
                <a:lnTo>
                  <a:pt x="0" y="4"/>
                </a:lnTo>
                <a:lnTo>
                  <a:pt x="35" y="1"/>
                </a:lnTo>
                <a:lnTo>
                  <a:pt x="52" y="4"/>
                </a:lnTo>
                <a:lnTo>
                  <a:pt x="62" y="0"/>
                </a:lnTo>
                <a:lnTo>
                  <a:pt x="92" y="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8" name="Freeform 140">
            <a:extLst>
              <a:ext uri="{FF2B5EF4-FFF2-40B4-BE49-F238E27FC236}">
                <a16:creationId xmlns:a16="http://schemas.microsoft.com/office/drawing/2014/main" id="{919E2AFE-549D-9BAB-2270-840AC8E43B4F}"/>
              </a:ext>
            </a:extLst>
          </p:cNvPr>
          <p:cNvSpPr>
            <a:spLocks/>
          </p:cNvSpPr>
          <p:nvPr/>
        </p:nvSpPr>
        <p:spPr bwMode="auto">
          <a:xfrm>
            <a:off x="5305755" y="3172855"/>
            <a:ext cx="180975" cy="98822"/>
          </a:xfrm>
          <a:custGeom>
            <a:avLst/>
            <a:gdLst>
              <a:gd name="T0" fmla="*/ 146 w 152"/>
              <a:gd name="T1" fmla="*/ 52 h 83"/>
              <a:gd name="T2" fmla="*/ 146 w 152"/>
              <a:gd name="T3" fmla="*/ 61 h 83"/>
              <a:gd name="T4" fmla="*/ 152 w 152"/>
              <a:gd name="T5" fmla="*/ 75 h 83"/>
              <a:gd name="T6" fmla="*/ 151 w 152"/>
              <a:gd name="T7" fmla="*/ 83 h 83"/>
              <a:gd name="T8" fmla="*/ 136 w 152"/>
              <a:gd name="T9" fmla="*/ 83 h 83"/>
              <a:gd name="T10" fmla="*/ 114 w 152"/>
              <a:gd name="T11" fmla="*/ 78 h 83"/>
              <a:gd name="T12" fmla="*/ 100 w 152"/>
              <a:gd name="T13" fmla="*/ 76 h 83"/>
              <a:gd name="T14" fmla="*/ 88 w 152"/>
              <a:gd name="T15" fmla="*/ 66 h 83"/>
              <a:gd name="T16" fmla="*/ 63 w 152"/>
              <a:gd name="T17" fmla="*/ 63 h 83"/>
              <a:gd name="T18" fmla="*/ 37 w 152"/>
              <a:gd name="T19" fmla="*/ 51 h 83"/>
              <a:gd name="T20" fmla="*/ 18 w 152"/>
              <a:gd name="T21" fmla="*/ 41 h 83"/>
              <a:gd name="T22" fmla="*/ 0 w 152"/>
              <a:gd name="T23" fmla="*/ 33 h 83"/>
              <a:gd name="T24" fmla="*/ 3 w 152"/>
              <a:gd name="T25" fmla="*/ 14 h 83"/>
              <a:gd name="T26" fmla="*/ 12 w 152"/>
              <a:gd name="T27" fmla="*/ 4 h 83"/>
              <a:gd name="T28" fmla="*/ 18 w 152"/>
              <a:gd name="T29" fmla="*/ 0 h 83"/>
              <a:gd name="T30" fmla="*/ 34 w 152"/>
              <a:gd name="T31" fmla="*/ 6 h 83"/>
              <a:gd name="T32" fmla="*/ 54 w 152"/>
              <a:gd name="T33" fmla="*/ 19 h 83"/>
              <a:gd name="T34" fmla="*/ 65 w 152"/>
              <a:gd name="T35" fmla="*/ 22 h 83"/>
              <a:gd name="T36" fmla="*/ 73 w 152"/>
              <a:gd name="T37" fmla="*/ 32 h 83"/>
              <a:gd name="T38" fmla="*/ 88 w 152"/>
              <a:gd name="T39" fmla="*/ 36 h 83"/>
              <a:gd name="T40" fmla="*/ 104 w 152"/>
              <a:gd name="T41" fmla="*/ 45 h 83"/>
              <a:gd name="T42" fmla="*/ 125 w 152"/>
              <a:gd name="T43" fmla="*/ 50 h 83"/>
              <a:gd name="T44" fmla="*/ 146 w 152"/>
              <a:gd name="T45" fmla="*/ 5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2" h="83">
                <a:moveTo>
                  <a:pt x="146" y="52"/>
                </a:moveTo>
                <a:lnTo>
                  <a:pt x="146" y="61"/>
                </a:lnTo>
                <a:lnTo>
                  <a:pt x="152" y="75"/>
                </a:lnTo>
                <a:lnTo>
                  <a:pt x="151" y="83"/>
                </a:lnTo>
                <a:lnTo>
                  <a:pt x="136" y="83"/>
                </a:lnTo>
                <a:lnTo>
                  <a:pt x="114" y="78"/>
                </a:lnTo>
                <a:lnTo>
                  <a:pt x="100" y="76"/>
                </a:lnTo>
                <a:lnTo>
                  <a:pt x="88" y="66"/>
                </a:lnTo>
                <a:lnTo>
                  <a:pt x="63" y="63"/>
                </a:lnTo>
                <a:lnTo>
                  <a:pt x="37" y="51"/>
                </a:lnTo>
                <a:lnTo>
                  <a:pt x="18" y="41"/>
                </a:lnTo>
                <a:lnTo>
                  <a:pt x="0" y="33"/>
                </a:lnTo>
                <a:lnTo>
                  <a:pt x="3" y="14"/>
                </a:lnTo>
                <a:lnTo>
                  <a:pt x="12" y="4"/>
                </a:lnTo>
                <a:lnTo>
                  <a:pt x="18" y="0"/>
                </a:lnTo>
                <a:lnTo>
                  <a:pt x="34" y="6"/>
                </a:lnTo>
                <a:lnTo>
                  <a:pt x="54" y="19"/>
                </a:lnTo>
                <a:lnTo>
                  <a:pt x="65" y="22"/>
                </a:lnTo>
                <a:lnTo>
                  <a:pt x="73" y="32"/>
                </a:lnTo>
                <a:lnTo>
                  <a:pt x="88" y="36"/>
                </a:lnTo>
                <a:lnTo>
                  <a:pt x="104" y="45"/>
                </a:lnTo>
                <a:lnTo>
                  <a:pt x="125" y="50"/>
                </a:lnTo>
                <a:lnTo>
                  <a:pt x="146" y="52"/>
                </a:lnTo>
                <a:close/>
              </a:path>
            </a:pathLst>
          </a:custGeom>
          <a:solidFill>
            <a:srgbClr val="5B9B02"/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49" name="Freeform 141">
            <a:extLst>
              <a:ext uri="{FF2B5EF4-FFF2-40B4-BE49-F238E27FC236}">
                <a16:creationId xmlns:a16="http://schemas.microsoft.com/office/drawing/2014/main" id="{8193A039-9C1D-1BDC-6B6B-463F4A73E426}"/>
              </a:ext>
            </a:extLst>
          </p:cNvPr>
          <p:cNvSpPr>
            <a:spLocks noEditPoints="1"/>
          </p:cNvSpPr>
          <p:nvPr/>
        </p:nvSpPr>
        <p:spPr bwMode="auto">
          <a:xfrm>
            <a:off x="6867855" y="4776628"/>
            <a:ext cx="388144" cy="298847"/>
          </a:xfrm>
          <a:custGeom>
            <a:avLst/>
            <a:gdLst>
              <a:gd name="T0" fmla="*/ 1141 w 1337"/>
              <a:gd name="T1" fmla="*/ 233 h 1028"/>
              <a:gd name="T2" fmla="*/ 1195 w 1337"/>
              <a:gd name="T3" fmla="*/ 199 h 1028"/>
              <a:gd name="T4" fmla="*/ 1204 w 1337"/>
              <a:gd name="T5" fmla="*/ 290 h 1028"/>
              <a:gd name="T6" fmla="*/ 1308 w 1337"/>
              <a:gd name="T7" fmla="*/ 265 h 1028"/>
              <a:gd name="T8" fmla="*/ 1271 w 1337"/>
              <a:gd name="T9" fmla="*/ 350 h 1028"/>
              <a:gd name="T10" fmla="*/ 1164 w 1337"/>
              <a:gd name="T11" fmla="*/ 397 h 1028"/>
              <a:gd name="T12" fmla="*/ 1109 w 1337"/>
              <a:gd name="T13" fmla="*/ 459 h 1028"/>
              <a:gd name="T14" fmla="*/ 1030 w 1337"/>
              <a:gd name="T15" fmla="*/ 521 h 1028"/>
              <a:gd name="T16" fmla="*/ 876 w 1337"/>
              <a:gd name="T17" fmla="*/ 612 h 1028"/>
              <a:gd name="T18" fmla="*/ 861 w 1337"/>
              <a:gd name="T19" fmla="*/ 578 h 1028"/>
              <a:gd name="T20" fmla="*/ 960 w 1337"/>
              <a:gd name="T21" fmla="*/ 462 h 1028"/>
              <a:gd name="T22" fmla="*/ 931 w 1337"/>
              <a:gd name="T23" fmla="*/ 397 h 1028"/>
              <a:gd name="T24" fmla="*/ 1055 w 1337"/>
              <a:gd name="T25" fmla="*/ 303 h 1028"/>
              <a:gd name="T26" fmla="*/ 1093 w 1337"/>
              <a:gd name="T27" fmla="*/ 191 h 1028"/>
              <a:gd name="T28" fmla="*/ 1092 w 1337"/>
              <a:gd name="T29" fmla="*/ 141 h 1028"/>
              <a:gd name="T30" fmla="*/ 1084 w 1337"/>
              <a:gd name="T31" fmla="*/ 6 h 1028"/>
              <a:gd name="T32" fmla="*/ 1126 w 1337"/>
              <a:gd name="T33" fmla="*/ 47 h 1028"/>
              <a:gd name="T34" fmla="*/ 1144 w 1337"/>
              <a:gd name="T35" fmla="*/ 144 h 1028"/>
              <a:gd name="T36" fmla="*/ 761 w 1337"/>
              <a:gd name="T37" fmla="*/ 582 h 1028"/>
              <a:gd name="T38" fmla="*/ 829 w 1337"/>
              <a:gd name="T39" fmla="*/ 583 h 1028"/>
              <a:gd name="T40" fmla="*/ 749 w 1337"/>
              <a:gd name="T41" fmla="*/ 658 h 1028"/>
              <a:gd name="T42" fmla="*/ 597 w 1337"/>
              <a:gd name="T43" fmla="*/ 754 h 1028"/>
              <a:gd name="T44" fmla="*/ 537 w 1337"/>
              <a:gd name="T45" fmla="*/ 795 h 1028"/>
              <a:gd name="T46" fmla="*/ 393 w 1337"/>
              <a:gd name="T47" fmla="*/ 882 h 1028"/>
              <a:gd name="T48" fmla="*/ 202 w 1337"/>
              <a:gd name="T49" fmla="*/ 1004 h 1028"/>
              <a:gd name="T50" fmla="*/ 88 w 1337"/>
              <a:gd name="T51" fmla="*/ 1026 h 1028"/>
              <a:gd name="T52" fmla="*/ 0 w 1337"/>
              <a:gd name="T53" fmla="*/ 993 h 1028"/>
              <a:gd name="T54" fmla="*/ 99 w 1337"/>
              <a:gd name="T55" fmla="*/ 900 h 1028"/>
              <a:gd name="T56" fmla="*/ 304 w 1337"/>
              <a:gd name="T57" fmla="*/ 801 h 1028"/>
              <a:gd name="T58" fmla="*/ 469 w 1337"/>
              <a:gd name="T59" fmla="*/ 725 h 1028"/>
              <a:gd name="T60" fmla="*/ 619 w 1337"/>
              <a:gd name="T61" fmla="*/ 619 h 1028"/>
              <a:gd name="T62" fmla="*/ 704 w 1337"/>
              <a:gd name="T63" fmla="*/ 550 h 1028"/>
              <a:gd name="T64" fmla="*/ 770 w 1337"/>
              <a:gd name="T65" fmla="*/ 54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7" h="1028">
                <a:moveTo>
                  <a:pt x="1144" y="144"/>
                </a:moveTo>
                <a:lnTo>
                  <a:pt x="1141" y="233"/>
                </a:lnTo>
                <a:lnTo>
                  <a:pt x="1178" y="176"/>
                </a:lnTo>
                <a:lnTo>
                  <a:pt x="1195" y="199"/>
                </a:lnTo>
                <a:lnTo>
                  <a:pt x="1166" y="263"/>
                </a:lnTo>
                <a:lnTo>
                  <a:pt x="1204" y="290"/>
                </a:lnTo>
                <a:lnTo>
                  <a:pt x="1247" y="297"/>
                </a:lnTo>
                <a:lnTo>
                  <a:pt x="1308" y="265"/>
                </a:lnTo>
                <a:lnTo>
                  <a:pt x="1337" y="275"/>
                </a:lnTo>
                <a:lnTo>
                  <a:pt x="1271" y="350"/>
                </a:lnTo>
                <a:lnTo>
                  <a:pt x="1216" y="399"/>
                </a:lnTo>
                <a:lnTo>
                  <a:pt x="1164" y="397"/>
                </a:lnTo>
                <a:lnTo>
                  <a:pt x="1128" y="423"/>
                </a:lnTo>
                <a:lnTo>
                  <a:pt x="1109" y="459"/>
                </a:lnTo>
                <a:lnTo>
                  <a:pt x="1088" y="475"/>
                </a:lnTo>
                <a:lnTo>
                  <a:pt x="1030" y="521"/>
                </a:lnTo>
                <a:lnTo>
                  <a:pt x="954" y="578"/>
                </a:lnTo>
                <a:lnTo>
                  <a:pt x="876" y="612"/>
                </a:lnTo>
                <a:lnTo>
                  <a:pt x="881" y="590"/>
                </a:lnTo>
                <a:lnTo>
                  <a:pt x="861" y="578"/>
                </a:lnTo>
                <a:lnTo>
                  <a:pt x="950" y="508"/>
                </a:lnTo>
                <a:lnTo>
                  <a:pt x="960" y="462"/>
                </a:lnTo>
                <a:lnTo>
                  <a:pt x="908" y="428"/>
                </a:lnTo>
                <a:lnTo>
                  <a:pt x="931" y="397"/>
                </a:lnTo>
                <a:lnTo>
                  <a:pt x="1001" y="368"/>
                </a:lnTo>
                <a:lnTo>
                  <a:pt x="1055" y="303"/>
                </a:lnTo>
                <a:lnTo>
                  <a:pt x="1087" y="248"/>
                </a:lnTo>
                <a:lnTo>
                  <a:pt x="1093" y="191"/>
                </a:lnTo>
                <a:lnTo>
                  <a:pt x="1104" y="176"/>
                </a:lnTo>
                <a:lnTo>
                  <a:pt x="1092" y="141"/>
                </a:lnTo>
                <a:lnTo>
                  <a:pt x="1080" y="66"/>
                </a:lnTo>
                <a:lnTo>
                  <a:pt x="1084" y="6"/>
                </a:lnTo>
                <a:lnTo>
                  <a:pt x="1114" y="0"/>
                </a:lnTo>
                <a:lnTo>
                  <a:pt x="1126" y="47"/>
                </a:lnTo>
                <a:lnTo>
                  <a:pt x="1169" y="69"/>
                </a:lnTo>
                <a:lnTo>
                  <a:pt x="1144" y="144"/>
                </a:lnTo>
                <a:moveTo>
                  <a:pt x="770" y="547"/>
                </a:moveTo>
                <a:lnTo>
                  <a:pt x="761" y="582"/>
                </a:lnTo>
                <a:lnTo>
                  <a:pt x="834" y="548"/>
                </a:lnTo>
                <a:lnTo>
                  <a:pt x="829" y="583"/>
                </a:lnTo>
                <a:lnTo>
                  <a:pt x="803" y="619"/>
                </a:lnTo>
                <a:lnTo>
                  <a:pt x="749" y="658"/>
                </a:lnTo>
                <a:lnTo>
                  <a:pt x="657" y="720"/>
                </a:lnTo>
                <a:lnTo>
                  <a:pt x="597" y="754"/>
                </a:lnTo>
                <a:lnTo>
                  <a:pt x="590" y="794"/>
                </a:lnTo>
                <a:lnTo>
                  <a:pt x="537" y="795"/>
                </a:lnTo>
                <a:lnTo>
                  <a:pt x="454" y="827"/>
                </a:lnTo>
                <a:lnTo>
                  <a:pt x="393" y="882"/>
                </a:lnTo>
                <a:lnTo>
                  <a:pt x="285" y="966"/>
                </a:lnTo>
                <a:lnTo>
                  <a:pt x="202" y="1004"/>
                </a:lnTo>
                <a:lnTo>
                  <a:pt x="148" y="1028"/>
                </a:lnTo>
                <a:lnTo>
                  <a:pt x="88" y="1026"/>
                </a:lnTo>
                <a:lnTo>
                  <a:pt x="68" y="998"/>
                </a:lnTo>
                <a:lnTo>
                  <a:pt x="0" y="993"/>
                </a:lnTo>
                <a:lnTo>
                  <a:pt x="13" y="962"/>
                </a:lnTo>
                <a:lnTo>
                  <a:pt x="99" y="900"/>
                </a:lnTo>
                <a:lnTo>
                  <a:pt x="248" y="817"/>
                </a:lnTo>
                <a:lnTo>
                  <a:pt x="304" y="801"/>
                </a:lnTo>
                <a:lnTo>
                  <a:pt x="378" y="769"/>
                </a:lnTo>
                <a:lnTo>
                  <a:pt x="469" y="725"/>
                </a:lnTo>
                <a:lnTo>
                  <a:pt x="543" y="681"/>
                </a:lnTo>
                <a:lnTo>
                  <a:pt x="619" y="619"/>
                </a:lnTo>
                <a:lnTo>
                  <a:pt x="661" y="597"/>
                </a:lnTo>
                <a:lnTo>
                  <a:pt x="704" y="550"/>
                </a:lnTo>
                <a:lnTo>
                  <a:pt x="780" y="511"/>
                </a:lnTo>
                <a:lnTo>
                  <a:pt x="770" y="547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0" name="Freeform 142">
            <a:extLst>
              <a:ext uri="{FF2B5EF4-FFF2-40B4-BE49-F238E27FC236}">
                <a16:creationId xmlns:a16="http://schemas.microsoft.com/office/drawing/2014/main" id="{86F575F7-F138-E6B1-2D5B-AD2562072CF9}"/>
              </a:ext>
            </a:extLst>
          </p:cNvPr>
          <p:cNvSpPr>
            <a:spLocks/>
          </p:cNvSpPr>
          <p:nvPr/>
        </p:nvSpPr>
        <p:spPr bwMode="auto">
          <a:xfrm>
            <a:off x="4740208" y="3308586"/>
            <a:ext cx="159544" cy="204788"/>
          </a:xfrm>
          <a:custGeom>
            <a:avLst/>
            <a:gdLst>
              <a:gd name="T0" fmla="*/ 120 w 134"/>
              <a:gd name="T1" fmla="*/ 79 h 172"/>
              <a:gd name="T2" fmla="*/ 114 w 134"/>
              <a:gd name="T3" fmla="*/ 93 h 172"/>
              <a:gd name="T4" fmla="*/ 106 w 134"/>
              <a:gd name="T5" fmla="*/ 92 h 172"/>
              <a:gd name="T6" fmla="*/ 103 w 134"/>
              <a:gd name="T7" fmla="*/ 97 h 172"/>
              <a:gd name="T8" fmla="*/ 101 w 134"/>
              <a:gd name="T9" fmla="*/ 107 h 172"/>
              <a:gd name="T10" fmla="*/ 104 w 134"/>
              <a:gd name="T11" fmla="*/ 121 h 172"/>
              <a:gd name="T12" fmla="*/ 103 w 134"/>
              <a:gd name="T13" fmla="*/ 124 h 172"/>
              <a:gd name="T14" fmla="*/ 95 w 134"/>
              <a:gd name="T15" fmla="*/ 124 h 172"/>
              <a:gd name="T16" fmla="*/ 84 w 134"/>
              <a:gd name="T17" fmla="*/ 132 h 172"/>
              <a:gd name="T18" fmla="*/ 83 w 134"/>
              <a:gd name="T19" fmla="*/ 142 h 172"/>
              <a:gd name="T20" fmla="*/ 79 w 134"/>
              <a:gd name="T21" fmla="*/ 146 h 172"/>
              <a:gd name="T22" fmla="*/ 68 w 134"/>
              <a:gd name="T23" fmla="*/ 146 h 172"/>
              <a:gd name="T24" fmla="*/ 61 w 134"/>
              <a:gd name="T25" fmla="*/ 151 h 172"/>
              <a:gd name="T26" fmla="*/ 62 w 134"/>
              <a:gd name="T27" fmla="*/ 159 h 172"/>
              <a:gd name="T28" fmla="*/ 54 w 134"/>
              <a:gd name="T29" fmla="*/ 165 h 172"/>
              <a:gd name="T30" fmla="*/ 43 w 134"/>
              <a:gd name="T31" fmla="*/ 163 h 172"/>
              <a:gd name="T32" fmla="*/ 32 w 134"/>
              <a:gd name="T33" fmla="*/ 170 h 172"/>
              <a:gd name="T34" fmla="*/ 23 w 134"/>
              <a:gd name="T35" fmla="*/ 172 h 172"/>
              <a:gd name="T36" fmla="*/ 16 w 134"/>
              <a:gd name="T37" fmla="*/ 157 h 172"/>
              <a:gd name="T38" fmla="*/ 0 w 134"/>
              <a:gd name="T39" fmla="*/ 123 h 172"/>
              <a:gd name="T40" fmla="*/ 52 w 134"/>
              <a:gd name="T41" fmla="*/ 102 h 172"/>
              <a:gd name="T42" fmla="*/ 60 w 134"/>
              <a:gd name="T43" fmla="*/ 60 h 172"/>
              <a:gd name="T44" fmla="*/ 51 w 134"/>
              <a:gd name="T45" fmla="*/ 46 h 172"/>
              <a:gd name="T46" fmla="*/ 50 w 134"/>
              <a:gd name="T47" fmla="*/ 37 h 172"/>
              <a:gd name="T48" fmla="*/ 54 w 134"/>
              <a:gd name="T49" fmla="*/ 29 h 172"/>
              <a:gd name="T50" fmla="*/ 54 w 134"/>
              <a:gd name="T51" fmla="*/ 20 h 172"/>
              <a:gd name="T52" fmla="*/ 61 w 134"/>
              <a:gd name="T53" fmla="*/ 16 h 172"/>
              <a:gd name="T54" fmla="*/ 58 w 134"/>
              <a:gd name="T55" fmla="*/ 13 h 172"/>
              <a:gd name="T56" fmla="*/ 57 w 134"/>
              <a:gd name="T57" fmla="*/ 0 h 172"/>
              <a:gd name="T58" fmla="*/ 67 w 134"/>
              <a:gd name="T59" fmla="*/ 0 h 172"/>
              <a:gd name="T60" fmla="*/ 76 w 134"/>
              <a:gd name="T61" fmla="*/ 14 h 172"/>
              <a:gd name="T62" fmla="*/ 87 w 134"/>
              <a:gd name="T63" fmla="*/ 21 h 172"/>
              <a:gd name="T64" fmla="*/ 101 w 134"/>
              <a:gd name="T65" fmla="*/ 24 h 172"/>
              <a:gd name="T66" fmla="*/ 112 w 134"/>
              <a:gd name="T67" fmla="*/ 28 h 172"/>
              <a:gd name="T68" fmla="*/ 121 w 134"/>
              <a:gd name="T69" fmla="*/ 40 h 172"/>
              <a:gd name="T70" fmla="*/ 127 w 134"/>
              <a:gd name="T71" fmla="*/ 47 h 172"/>
              <a:gd name="T72" fmla="*/ 134 w 134"/>
              <a:gd name="T73" fmla="*/ 49 h 172"/>
              <a:gd name="T74" fmla="*/ 134 w 134"/>
              <a:gd name="T75" fmla="*/ 54 h 172"/>
              <a:gd name="T76" fmla="*/ 129 w 134"/>
              <a:gd name="T77" fmla="*/ 66 h 172"/>
              <a:gd name="T78" fmla="*/ 127 w 134"/>
              <a:gd name="T79" fmla="*/ 72 h 172"/>
              <a:gd name="T80" fmla="*/ 120 w 134"/>
              <a:gd name="T81" fmla="*/ 7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4" h="172">
                <a:moveTo>
                  <a:pt x="120" y="79"/>
                </a:moveTo>
                <a:lnTo>
                  <a:pt x="114" y="93"/>
                </a:lnTo>
                <a:lnTo>
                  <a:pt x="106" y="92"/>
                </a:lnTo>
                <a:lnTo>
                  <a:pt x="103" y="97"/>
                </a:lnTo>
                <a:lnTo>
                  <a:pt x="101" y="107"/>
                </a:lnTo>
                <a:lnTo>
                  <a:pt x="104" y="121"/>
                </a:lnTo>
                <a:lnTo>
                  <a:pt x="103" y="124"/>
                </a:lnTo>
                <a:lnTo>
                  <a:pt x="95" y="124"/>
                </a:lnTo>
                <a:lnTo>
                  <a:pt x="84" y="132"/>
                </a:lnTo>
                <a:lnTo>
                  <a:pt x="83" y="142"/>
                </a:lnTo>
                <a:lnTo>
                  <a:pt x="79" y="146"/>
                </a:lnTo>
                <a:lnTo>
                  <a:pt x="68" y="146"/>
                </a:lnTo>
                <a:lnTo>
                  <a:pt x="61" y="151"/>
                </a:lnTo>
                <a:lnTo>
                  <a:pt x="62" y="159"/>
                </a:lnTo>
                <a:lnTo>
                  <a:pt x="54" y="165"/>
                </a:lnTo>
                <a:lnTo>
                  <a:pt x="43" y="163"/>
                </a:lnTo>
                <a:lnTo>
                  <a:pt x="32" y="170"/>
                </a:lnTo>
                <a:lnTo>
                  <a:pt x="23" y="172"/>
                </a:lnTo>
                <a:lnTo>
                  <a:pt x="16" y="157"/>
                </a:lnTo>
                <a:lnTo>
                  <a:pt x="0" y="123"/>
                </a:lnTo>
                <a:lnTo>
                  <a:pt x="52" y="102"/>
                </a:lnTo>
                <a:lnTo>
                  <a:pt x="60" y="60"/>
                </a:lnTo>
                <a:lnTo>
                  <a:pt x="51" y="46"/>
                </a:lnTo>
                <a:lnTo>
                  <a:pt x="50" y="37"/>
                </a:lnTo>
                <a:lnTo>
                  <a:pt x="54" y="29"/>
                </a:lnTo>
                <a:lnTo>
                  <a:pt x="54" y="20"/>
                </a:lnTo>
                <a:lnTo>
                  <a:pt x="61" y="16"/>
                </a:lnTo>
                <a:lnTo>
                  <a:pt x="58" y="13"/>
                </a:lnTo>
                <a:lnTo>
                  <a:pt x="57" y="0"/>
                </a:lnTo>
                <a:lnTo>
                  <a:pt x="67" y="0"/>
                </a:lnTo>
                <a:lnTo>
                  <a:pt x="76" y="14"/>
                </a:lnTo>
                <a:lnTo>
                  <a:pt x="87" y="21"/>
                </a:lnTo>
                <a:lnTo>
                  <a:pt x="101" y="24"/>
                </a:lnTo>
                <a:lnTo>
                  <a:pt x="112" y="28"/>
                </a:lnTo>
                <a:lnTo>
                  <a:pt x="121" y="40"/>
                </a:lnTo>
                <a:lnTo>
                  <a:pt x="127" y="47"/>
                </a:lnTo>
                <a:lnTo>
                  <a:pt x="134" y="49"/>
                </a:lnTo>
                <a:lnTo>
                  <a:pt x="134" y="54"/>
                </a:lnTo>
                <a:lnTo>
                  <a:pt x="129" y="66"/>
                </a:lnTo>
                <a:lnTo>
                  <a:pt x="127" y="72"/>
                </a:lnTo>
                <a:lnTo>
                  <a:pt x="120" y="7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1" name="Freeform 143">
            <a:extLst>
              <a:ext uri="{FF2B5EF4-FFF2-40B4-BE49-F238E27FC236}">
                <a16:creationId xmlns:a16="http://schemas.microsoft.com/office/drawing/2014/main" id="{0F5D1577-8E7E-5CB9-40C2-7196A83D2212}"/>
              </a:ext>
            </a:extLst>
          </p:cNvPr>
          <p:cNvSpPr>
            <a:spLocks/>
          </p:cNvSpPr>
          <p:nvPr/>
        </p:nvSpPr>
        <p:spPr bwMode="auto">
          <a:xfrm>
            <a:off x="4897371" y="3007359"/>
            <a:ext cx="322660" cy="330994"/>
          </a:xfrm>
          <a:custGeom>
            <a:avLst/>
            <a:gdLst>
              <a:gd name="T0" fmla="*/ 232 w 271"/>
              <a:gd name="T1" fmla="*/ 9 h 278"/>
              <a:gd name="T2" fmla="*/ 271 w 271"/>
              <a:gd name="T3" fmla="*/ 33 h 278"/>
              <a:gd name="T4" fmla="*/ 241 w 271"/>
              <a:gd name="T5" fmla="*/ 54 h 278"/>
              <a:gd name="T6" fmla="*/ 207 w 271"/>
              <a:gd name="T7" fmla="*/ 58 h 278"/>
              <a:gd name="T8" fmla="*/ 226 w 271"/>
              <a:gd name="T9" fmla="*/ 90 h 278"/>
              <a:gd name="T10" fmla="*/ 230 w 271"/>
              <a:gd name="T11" fmla="*/ 112 h 278"/>
              <a:gd name="T12" fmla="*/ 221 w 271"/>
              <a:gd name="T13" fmla="*/ 148 h 278"/>
              <a:gd name="T14" fmla="*/ 199 w 271"/>
              <a:gd name="T15" fmla="*/ 191 h 278"/>
              <a:gd name="T16" fmla="*/ 162 w 271"/>
              <a:gd name="T17" fmla="*/ 211 h 278"/>
              <a:gd name="T18" fmla="*/ 180 w 271"/>
              <a:gd name="T19" fmla="*/ 236 h 278"/>
              <a:gd name="T20" fmla="*/ 198 w 271"/>
              <a:gd name="T21" fmla="*/ 265 h 278"/>
              <a:gd name="T22" fmla="*/ 149 w 271"/>
              <a:gd name="T23" fmla="*/ 278 h 278"/>
              <a:gd name="T24" fmla="*/ 127 w 271"/>
              <a:gd name="T25" fmla="*/ 258 h 278"/>
              <a:gd name="T26" fmla="*/ 79 w 271"/>
              <a:gd name="T27" fmla="*/ 246 h 278"/>
              <a:gd name="T28" fmla="*/ 25 w 271"/>
              <a:gd name="T29" fmla="*/ 249 h 278"/>
              <a:gd name="T30" fmla="*/ 53 w 271"/>
              <a:gd name="T31" fmla="*/ 214 h 278"/>
              <a:gd name="T32" fmla="*/ 41 w 271"/>
              <a:gd name="T33" fmla="*/ 202 h 278"/>
              <a:gd name="T34" fmla="*/ 19 w 271"/>
              <a:gd name="T35" fmla="*/ 174 h 278"/>
              <a:gd name="T36" fmla="*/ 0 w 271"/>
              <a:gd name="T37" fmla="*/ 151 h 278"/>
              <a:gd name="T38" fmla="*/ 48 w 271"/>
              <a:gd name="T39" fmla="*/ 158 h 278"/>
              <a:gd name="T40" fmla="*/ 62 w 271"/>
              <a:gd name="T41" fmla="*/ 156 h 278"/>
              <a:gd name="T42" fmla="*/ 96 w 271"/>
              <a:gd name="T43" fmla="*/ 150 h 278"/>
              <a:gd name="T44" fmla="*/ 101 w 271"/>
              <a:gd name="T45" fmla="*/ 120 h 278"/>
              <a:gd name="T46" fmla="*/ 115 w 271"/>
              <a:gd name="T47" fmla="*/ 114 h 278"/>
              <a:gd name="T48" fmla="*/ 135 w 271"/>
              <a:gd name="T49" fmla="*/ 114 h 278"/>
              <a:gd name="T50" fmla="*/ 137 w 271"/>
              <a:gd name="T51" fmla="*/ 95 h 278"/>
              <a:gd name="T52" fmla="*/ 152 w 271"/>
              <a:gd name="T53" fmla="*/ 78 h 278"/>
              <a:gd name="T54" fmla="*/ 158 w 271"/>
              <a:gd name="T55" fmla="*/ 65 h 278"/>
              <a:gd name="T56" fmla="*/ 159 w 271"/>
              <a:gd name="T57" fmla="*/ 49 h 278"/>
              <a:gd name="T58" fmla="*/ 161 w 271"/>
              <a:gd name="T59" fmla="*/ 30 h 278"/>
              <a:gd name="T60" fmla="*/ 163 w 271"/>
              <a:gd name="T61" fmla="*/ 12 h 278"/>
              <a:gd name="T62" fmla="*/ 199 w 271"/>
              <a:gd name="T63" fmla="*/ 6 h 278"/>
              <a:gd name="T64" fmla="*/ 216 w 271"/>
              <a:gd name="T65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1" h="278">
                <a:moveTo>
                  <a:pt x="216" y="0"/>
                </a:moveTo>
                <a:lnTo>
                  <a:pt x="232" y="9"/>
                </a:lnTo>
                <a:lnTo>
                  <a:pt x="241" y="25"/>
                </a:lnTo>
                <a:lnTo>
                  <a:pt x="271" y="33"/>
                </a:lnTo>
                <a:lnTo>
                  <a:pt x="259" y="51"/>
                </a:lnTo>
                <a:lnTo>
                  <a:pt x="241" y="54"/>
                </a:lnTo>
                <a:lnTo>
                  <a:pt x="213" y="49"/>
                </a:lnTo>
                <a:lnTo>
                  <a:pt x="207" y="58"/>
                </a:lnTo>
                <a:lnTo>
                  <a:pt x="217" y="76"/>
                </a:lnTo>
                <a:lnTo>
                  <a:pt x="226" y="90"/>
                </a:lnTo>
                <a:lnTo>
                  <a:pt x="243" y="100"/>
                </a:lnTo>
                <a:lnTo>
                  <a:pt x="230" y="112"/>
                </a:lnTo>
                <a:lnTo>
                  <a:pt x="234" y="127"/>
                </a:lnTo>
                <a:lnTo>
                  <a:pt x="221" y="148"/>
                </a:lnTo>
                <a:lnTo>
                  <a:pt x="214" y="169"/>
                </a:lnTo>
                <a:lnTo>
                  <a:pt x="199" y="191"/>
                </a:lnTo>
                <a:lnTo>
                  <a:pt x="178" y="189"/>
                </a:lnTo>
                <a:lnTo>
                  <a:pt x="162" y="211"/>
                </a:lnTo>
                <a:lnTo>
                  <a:pt x="176" y="220"/>
                </a:lnTo>
                <a:lnTo>
                  <a:pt x="180" y="236"/>
                </a:lnTo>
                <a:lnTo>
                  <a:pt x="192" y="246"/>
                </a:lnTo>
                <a:lnTo>
                  <a:pt x="198" y="265"/>
                </a:lnTo>
                <a:lnTo>
                  <a:pt x="159" y="264"/>
                </a:lnTo>
                <a:lnTo>
                  <a:pt x="149" y="278"/>
                </a:lnTo>
                <a:lnTo>
                  <a:pt x="135" y="273"/>
                </a:lnTo>
                <a:lnTo>
                  <a:pt x="127" y="258"/>
                </a:lnTo>
                <a:lnTo>
                  <a:pt x="111" y="242"/>
                </a:lnTo>
                <a:lnTo>
                  <a:pt x="79" y="246"/>
                </a:lnTo>
                <a:lnTo>
                  <a:pt x="50" y="246"/>
                </a:lnTo>
                <a:lnTo>
                  <a:pt x="25" y="249"/>
                </a:lnTo>
                <a:lnTo>
                  <a:pt x="29" y="225"/>
                </a:lnTo>
                <a:lnTo>
                  <a:pt x="53" y="214"/>
                </a:lnTo>
                <a:lnTo>
                  <a:pt x="50" y="205"/>
                </a:lnTo>
                <a:lnTo>
                  <a:pt x="41" y="202"/>
                </a:lnTo>
                <a:lnTo>
                  <a:pt x="38" y="183"/>
                </a:lnTo>
                <a:lnTo>
                  <a:pt x="19" y="174"/>
                </a:lnTo>
                <a:lnTo>
                  <a:pt x="10" y="162"/>
                </a:lnTo>
                <a:lnTo>
                  <a:pt x="0" y="151"/>
                </a:lnTo>
                <a:lnTo>
                  <a:pt x="31" y="161"/>
                </a:lnTo>
                <a:lnTo>
                  <a:pt x="48" y="158"/>
                </a:lnTo>
                <a:lnTo>
                  <a:pt x="59" y="161"/>
                </a:lnTo>
                <a:lnTo>
                  <a:pt x="62" y="156"/>
                </a:lnTo>
                <a:lnTo>
                  <a:pt x="75" y="158"/>
                </a:lnTo>
                <a:lnTo>
                  <a:pt x="96" y="150"/>
                </a:lnTo>
                <a:lnTo>
                  <a:pt x="93" y="132"/>
                </a:lnTo>
                <a:lnTo>
                  <a:pt x="101" y="120"/>
                </a:lnTo>
                <a:lnTo>
                  <a:pt x="114" y="120"/>
                </a:lnTo>
                <a:lnTo>
                  <a:pt x="115" y="114"/>
                </a:lnTo>
                <a:lnTo>
                  <a:pt x="128" y="112"/>
                </a:lnTo>
                <a:lnTo>
                  <a:pt x="135" y="114"/>
                </a:lnTo>
                <a:lnTo>
                  <a:pt x="140" y="108"/>
                </a:lnTo>
                <a:lnTo>
                  <a:pt x="137" y="95"/>
                </a:lnTo>
                <a:lnTo>
                  <a:pt x="142" y="83"/>
                </a:lnTo>
                <a:lnTo>
                  <a:pt x="152" y="78"/>
                </a:lnTo>
                <a:lnTo>
                  <a:pt x="142" y="64"/>
                </a:lnTo>
                <a:lnTo>
                  <a:pt x="158" y="65"/>
                </a:lnTo>
                <a:lnTo>
                  <a:pt x="162" y="57"/>
                </a:lnTo>
                <a:lnTo>
                  <a:pt x="159" y="49"/>
                </a:lnTo>
                <a:lnTo>
                  <a:pt x="165" y="41"/>
                </a:lnTo>
                <a:lnTo>
                  <a:pt x="161" y="30"/>
                </a:lnTo>
                <a:lnTo>
                  <a:pt x="155" y="22"/>
                </a:lnTo>
                <a:lnTo>
                  <a:pt x="163" y="12"/>
                </a:lnTo>
                <a:lnTo>
                  <a:pt x="180" y="8"/>
                </a:lnTo>
                <a:lnTo>
                  <a:pt x="199" y="6"/>
                </a:lnTo>
                <a:lnTo>
                  <a:pt x="207" y="2"/>
                </a:lnTo>
                <a:lnTo>
                  <a:pt x="21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2" name="Freeform 144">
            <a:extLst>
              <a:ext uri="{FF2B5EF4-FFF2-40B4-BE49-F238E27FC236}">
                <a16:creationId xmlns:a16="http://schemas.microsoft.com/office/drawing/2014/main" id="{A979BAD6-60C3-B7ED-9894-D3826ADFAC12}"/>
              </a:ext>
            </a:extLst>
          </p:cNvPr>
          <p:cNvSpPr>
            <a:spLocks/>
          </p:cNvSpPr>
          <p:nvPr/>
        </p:nvSpPr>
        <p:spPr bwMode="auto">
          <a:xfrm>
            <a:off x="1810080" y="3687206"/>
            <a:ext cx="125016" cy="58341"/>
          </a:xfrm>
          <a:custGeom>
            <a:avLst/>
            <a:gdLst>
              <a:gd name="T0" fmla="*/ 92 w 105"/>
              <a:gd name="T1" fmla="*/ 49 h 49"/>
              <a:gd name="T2" fmla="*/ 87 w 105"/>
              <a:gd name="T3" fmla="*/ 43 h 49"/>
              <a:gd name="T4" fmla="*/ 83 w 105"/>
              <a:gd name="T5" fmla="*/ 32 h 49"/>
              <a:gd name="T6" fmla="*/ 88 w 105"/>
              <a:gd name="T7" fmla="*/ 27 h 49"/>
              <a:gd name="T8" fmla="*/ 83 w 105"/>
              <a:gd name="T9" fmla="*/ 25 h 49"/>
              <a:gd name="T10" fmla="*/ 80 w 105"/>
              <a:gd name="T11" fmla="*/ 18 h 49"/>
              <a:gd name="T12" fmla="*/ 72 w 105"/>
              <a:gd name="T13" fmla="*/ 12 h 49"/>
              <a:gd name="T14" fmla="*/ 63 w 105"/>
              <a:gd name="T15" fmla="*/ 14 h 49"/>
              <a:gd name="T16" fmla="*/ 59 w 105"/>
              <a:gd name="T17" fmla="*/ 21 h 49"/>
              <a:gd name="T18" fmla="*/ 52 w 105"/>
              <a:gd name="T19" fmla="*/ 26 h 49"/>
              <a:gd name="T20" fmla="*/ 48 w 105"/>
              <a:gd name="T21" fmla="*/ 27 h 49"/>
              <a:gd name="T22" fmla="*/ 46 w 105"/>
              <a:gd name="T23" fmla="*/ 31 h 49"/>
              <a:gd name="T24" fmla="*/ 54 w 105"/>
              <a:gd name="T25" fmla="*/ 43 h 49"/>
              <a:gd name="T26" fmla="*/ 49 w 105"/>
              <a:gd name="T27" fmla="*/ 45 h 49"/>
              <a:gd name="T28" fmla="*/ 46 w 105"/>
              <a:gd name="T29" fmla="*/ 48 h 49"/>
              <a:gd name="T30" fmla="*/ 37 w 105"/>
              <a:gd name="T31" fmla="*/ 49 h 49"/>
              <a:gd name="T32" fmla="*/ 35 w 105"/>
              <a:gd name="T33" fmla="*/ 37 h 49"/>
              <a:gd name="T34" fmla="*/ 32 w 105"/>
              <a:gd name="T35" fmla="*/ 40 h 49"/>
              <a:gd name="T36" fmla="*/ 26 w 105"/>
              <a:gd name="T37" fmla="*/ 39 h 49"/>
              <a:gd name="T38" fmla="*/ 23 w 105"/>
              <a:gd name="T39" fmla="*/ 31 h 49"/>
              <a:gd name="T40" fmla="*/ 16 w 105"/>
              <a:gd name="T41" fmla="*/ 29 h 49"/>
              <a:gd name="T42" fmla="*/ 11 w 105"/>
              <a:gd name="T43" fmla="*/ 27 h 49"/>
              <a:gd name="T44" fmla="*/ 3 w 105"/>
              <a:gd name="T45" fmla="*/ 27 h 49"/>
              <a:gd name="T46" fmla="*/ 2 w 105"/>
              <a:gd name="T47" fmla="*/ 32 h 49"/>
              <a:gd name="T48" fmla="*/ 0 w 105"/>
              <a:gd name="T49" fmla="*/ 29 h 49"/>
              <a:gd name="T50" fmla="*/ 1 w 105"/>
              <a:gd name="T51" fmla="*/ 24 h 49"/>
              <a:gd name="T52" fmla="*/ 3 w 105"/>
              <a:gd name="T53" fmla="*/ 20 h 49"/>
              <a:gd name="T54" fmla="*/ 3 w 105"/>
              <a:gd name="T55" fmla="*/ 16 h 49"/>
              <a:gd name="T56" fmla="*/ 6 w 105"/>
              <a:gd name="T57" fmla="*/ 14 h 49"/>
              <a:gd name="T58" fmla="*/ 2 w 105"/>
              <a:gd name="T59" fmla="*/ 11 h 49"/>
              <a:gd name="T60" fmla="*/ 2 w 105"/>
              <a:gd name="T61" fmla="*/ 2 h 49"/>
              <a:gd name="T62" fmla="*/ 9 w 105"/>
              <a:gd name="T63" fmla="*/ 1 h 49"/>
              <a:gd name="T64" fmla="*/ 16 w 105"/>
              <a:gd name="T65" fmla="*/ 8 h 49"/>
              <a:gd name="T66" fmla="*/ 15 w 105"/>
              <a:gd name="T67" fmla="*/ 12 h 49"/>
              <a:gd name="T68" fmla="*/ 22 w 105"/>
              <a:gd name="T69" fmla="*/ 13 h 49"/>
              <a:gd name="T70" fmla="*/ 24 w 105"/>
              <a:gd name="T71" fmla="*/ 12 h 49"/>
              <a:gd name="T72" fmla="*/ 29 w 105"/>
              <a:gd name="T73" fmla="*/ 17 h 49"/>
              <a:gd name="T74" fmla="*/ 38 w 105"/>
              <a:gd name="T75" fmla="*/ 15 h 49"/>
              <a:gd name="T76" fmla="*/ 46 w 105"/>
              <a:gd name="T77" fmla="*/ 10 h 49"/>
              <a:gd name="T78" fmla="*/ 57 w 105"/>
              <a:gd name="T79" fmla="*/ 6 h 49"/>
              <a:gd name="T80" fmla="*/ 64 w 105"/>
              <a:gd name="T81" fmla="*/ 0 h 49"/>
              <a:gd name="T82" fmla="*/ 74 w 105"/>
              <a:gd name="T83" fmla="*/ 1 h 49"/>
              <a:gd name="T84" fmla="*/ 73 w 105"/>
              <a:gd name="T85" fmla="*/ 3 h 49"/>
              <a:gd name="T86" fmla="*/ 83 w 105"/>
              <a:gd name="T87" fmla="*/ 4 h 49"/>
              <a:gd name="T88" fmla="*/ 91 w 105"/>
              <a:gd name="T89" fmla="*/ 7 h 49"/>
              <a:gd name="T90" fmla="*/ 97 w 105"/>
              <a:gd name="T91" fmla="*/ 14 h 49"/>
              <a:gd name="T92" fmla="*/ 103 w 105"/>
              <a:gd name="T93" fmla="*/ 19 h 49"/>
              <a:gd name="T94" fmla="*/ 101 w 105"/>
              <a:gd name="T95" fmla="*/ 22 h 49"/>
              <a:gd name="T96" fmla="*/ 105 w 105"/>
              <a:gd name="T97" fmla="*/ 35 h 49"/>
              <a:gd name="T98" fmla="*/ 101 w 105"/>
              <a:gd name="T99" fmla="*/ 41 h 49"/>
              <a:gd name="T100" fmla="*/ 95 w 105"/>
              <a:gd name="T101" fmla="*/ 39 h 49"/>
              <a:gd name="T102" fmla="*/ 92 w 105"/>
              <a:gd name="T10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" h="49">
                <a:moveTo>
                  <a:pt x="92" y="49"/>
                </a:moveTo>
                <a:lnTo>
                  <a:pt x="87" y="43"/>
                </a:lnTo>
                <a:lnTo>
                  <a:pt x="83" y="32"/>
                </a:lnTo>
                <a:lnTo>
                  <a:pt x="88" y="27"/>
                </a:lnTo>
                <a:lnTo>
                  <a:pt x="83" y="25"/>
                </a:lnTo>
                <a:lnTo>
                  <a:pt x="80" y="18"/>
                </a:lnTo>
                <a:lnTo>
                  <a:pt x="72" y="12"/>
                </a:lnTo>
                <a:lnTo>
                  <a:pt x="63" y="14"/>
                </a:lnTo>
                <a:lnTo>
                  <a:pt x="59" y="21"/>
                </a:lnTo>
                <a:lnTo>
                  <a:pt x="52" y="26"/>
                </a:lnTo>
                <a:lnTo>
                  <a:pt x="48" y="27"/>
                </a:lnTo>
                <a:lnTo>
                  <a:pt x="46" y="31"/>
                </a:lnTo>
                <a:lnTo>
                  <a:pt x="54" y="43"/>
                </a:lnTo>
                <a:lnTo>
                  <a:pt x="49" y="45"/>
                </a:lnTo>
                <a:lnTo>
                  <a:pt x="46" y="48"/>
                </a:lnTo>
                <a:lnTo>
                  <a:pt x="37" y="49"/>
                </a:lnTo>
                <a:lnTo>
                  <a:pt x="35" y="37"/>
                </a:lnTo>
                <a:lnTo>
                  <a:pt x="32" y="40"/>
                </a:lnTo>
                <a:lnTo>
                  <a:pt x="26" y="39"/>
                </a:lnTo>
                <a:lnTo>
                  <a:pt x="23" y="31"/>
                </a:lnTo>
                <a:lnTo>
                  <a:pt x="16" y="29"/>
                </a:lnTo>
                <a:lnTo>
                  <a:pt x="11" y="27"/>
                </a:lnTo>
                <a:lnTo>
                  <a:pt x="3" y="27"/>
                </a:lnTo>
                <a:lnTo>
                  <a:pt x="2" y="32"/>
                </a:lnTo>
                <a:lnTo>
                  <a:pt x="0" y="29"/>
                </a:lnTo>
                <a:lnTo>
                  <a:pt x="1" y="24"/>
                </a:lnTo>
                <a:lnTo>
                  <a:pt x="3" y="20"/>
                </a:lnTo>
                <a:lnTo>
                  <a:pt x="3" y="16"/>
                </a:lnTo>
                <a:lnTo>
                  <a:pt x="6" y="14"/>
                </a:lnTo>
                <a:lnTo>
                  <a:pt x="2" y="11"/>
                </a:lnTo>
                <a:lnTo>
                  <a:pt x="2" y="2"/>
                </a:lnTo>
                <a:lnTo>
                  <a:pt x="9" y="1"/>
                </a:lnTo>
                <a:lnTo>
                  <a:pt x="16" y="8"/>
                </a:lnTo>
                <a:lnTo>
                  <a:pt x="15" y="12"/>
                </a:lnTo>
                <a:lnTo>
                  <a:pt x="22" y="13"/>
                </a:lnTo>
                <a:lnTo>
                  <a:pt x="24" y="12"/>
                </a:lnTo>
                <a:lnTo>
                  <a:pt x="29" y="17"/>
                </a:lnTo>
                <a:lnTo>
                  <a:pt x="38" y="15"/>
                </a:lnTo>
                <a:lnTo>
                  <a:pt x="46" y="10"/>
                </a:lnTo>
                <a:lnTo>
                  <a:pt x="57" y="6"/>
                </a:lnTo>
                <a:lnTo>
                  <a:pt x="64" y="0"/>
                </a:lnTo>
                <a:lnTo>
                  <a:pt x="74" y="1"/>
                </a:lnTo>
                <a:lnTo>
                  <a:pt x="73" y="3"/>
                </a:lnTo>
                <a:lnTo>
                  <a:pt x="83" y="4"/>
                </a:lnTo>
                <a:lnTo>
                  <a:pt x="91" y="7"/>
                </a:lnTo>
                <a:lnTo>
                  <a:pt x="97" y="14"/>
                </a:lnTo>
                <a:lnTo>
                  <a:pt x="103" y="19"/>
                </a:lnTo>
                <a:lnTo>
                  <a:pt x="101" y="22"/>
                </a:lnTo>
                <a:lnTo>
                  <a:pt x="105" y="35"/>
                </a:lnTo>
                <a:lnTo>
                  <a:pt x="101" y="41"/>
                </a:lnTo>
                <a:lnTo>
                  <a:pt x="95" y="39"/>
                </a:lnTo>
                <a:lnTo>
                  <a:pt x="92" y="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3" name="Freeform 145">
            <a:extLst>
              <a:ext uri="{FF2B5EF4-FFF2-40B4-BE49-F238E27FC236}">
                <a16:creationId xmlns:a16="http://schemas.microsoft.com/office/drawing/2014/main" id="{B414D9DA-D847-AE4A-E6CD-90DA325A29C4}"/>
              </a:ext>
            </a:extLst>
          </p:cNvPr>
          <p:cNvSpPr>
            <a:spLocks/>
          </p:cNvSpPr>
          <p:nvPr/>
        </p:nvSpPr>
        <p:spPr bwMode="auto">
          <a:xfrm>
            <a:off x="1841037" y="3926521"/>
            <a:ext cx="288131" cy="452438"/>
          </a:xfrm>
          <a:custGeom>
            <a:avLst/>
            <a:gdLst>
              <a:gd name="T0" fmla="*/ 229 w 242"/>
              <a:gd name="T1" fmla="*/ 374 h 380"/>
              <a:gd name="T2" fmla="*/ 201 w 242"/>
              <a:gd name="T3" fmla="*/ 368 h 380"/>
              <a:gd name="T4" fmla="*/ 160 w 242"/>
              <a:gd name="T5" fmla="*/ 338 h 380"/>
              <a:gd name="T6" fmla="*/ 111 w 242"/>
              <a:gd name="T7" fmla="*/ 303 h 380"/>
              <a:gd name="T8" fmla="*/ 104 w 242"/>
              <a:gd name="T9" fmla="*/ 280 h 380"/>
              <a:gd name="T10" fmla="*/ 66 w 242"/>
              <a:gd name="T11" fmla="*/ 214 h 380"/>
              <a:gd name="T12" fmla="*/ 38 w 242"/>
              <a:gd name="T13" fmla="*/ 163 h 380"/>
              <a:gd name="T14" fmla="*/ 17 w 242"/>
              <a:gd name="T15" fmla="*/ 134 h 380"/>
              <a:gd name="T16" fmla="*/ 9 w 242"/>
              <a:gd name="T17" fmla="*/ 117 h 380"/>
              <a:gd name="T18" fmla="*/ 5 w 242"/>
              <a:gd name="T19" fmla="*/ 82 h 380"/>
              <a:gd name="T20" fmla="*/ 22 w 242"/>
              <a:gd name="T21" fmla="*/ 78 h 380"/>
              <a:gd name="T22" fmla="*/ 17 w 242"/>
              <a:gd name="T23" fmla="*/ 90 h 380"/>
              <a:gd name="T24" fmla="*/ 33 w 242"/>
              <a:gd name="T25" fmla="*/ 91 h 380"/>
              <a:gd name="T26" fmla="*/ 51 w 242"/>
              <a:gd name="T27" fmla="*/ 93 h 380"/>
              <a:gd name="T28" fmla="*/ 65 w 242"/>
              <a:gd name="T29" fmla="*/ 61 h 380"/>
              <a:gd name="T30" fmla="*/ 106 w 242"/>
              <a:gd name="T31" fmla="*/ 31 h 380"/>
              <a:gd name="T32" fmla="*/ 109 w 242"/>
              <a:gd name="T33" fmla="*/ 1 h 380"/>
              <a:gd name="T34" fmla="*/ 127 w 242"/>
              <a:gd name="T35" fmla="*/ 10 h 380"/>
              <a:gd name="T36" fmla="*/ 141 w 242"/>
              <a:gd name="T37" fmla="*/ 25 h 380"/>
              <a:gd name="T38" fmla="*/ 166 w 242"/>
              <a:gd name="T39" fmla="*/ 49 h 380"/>
              <a:gd name="T40" fmla="*/ 182 w 242"/>
              <a:gd name="T41" fmla="*/ 47 h 380"/>
              <a:gd name="T42" fmla="*/ 208 w 242"/>
              <a:gd name="T43" fmla="*/ 55 h 380"/>
              <a:gd name="T44" fmla="*/ 202 w 242"/>
              <a:gd name="T45" fmla="*/ 77 h 380"/>
              <a:gd name="T46" fmla="*/ 194 w 242"/>
              <a:gd name="T47" fmla="*/ 87 h 380"/>
              <a:gd name="T48" fmla="*/ 177 w 242"/>
              <a:gd name="T49" fmla="*/ 94 h 380"/>
              <a:gd name="T50" fmla="*/ 156 w 242"/>
              <a:gd name="T51" fmla="*/ 118 h 380"/>
              <a:gd name="T52" fmla="*/ 153 w 242"/>
              <a:gd name="T53" fmla="*/ 136 h 380"/>
              <a:gd name="T54" fmla="*/ 143 w 242"/>
              <a:gd name="T55" fmla="*/ 151 h 380"/>
              <a:gd name="T56" fmla="*/ 147 w 242"/>
              <a:gd name="T57" fmla="*/ 173 h 380"/>
              <a:gd name="T58" fmla="*/ 154 w 242"/>
              <a:gd name="T59" fmla="*/ 195 h 380"/>
              <a:gd name="T60" fmla="*/ 174 w 242"/>
              <a:gd name="T61" fmla="*/ 207 h 380"/>
              <a:gd name="T62" fmla="*/ 204 w 242"/>
              <a:gd name="T63" fmla="*/ 196 h 380"/>
              <a:gd name="T64" fmla="*/ 213 w 242"/>
              <a:gd name="T65" fmla="*/ 230 h 380"/>
              <a:gd name="T66" fmla="*/ 241 w 242"/>
              <a:gd name="T67" fmla="*/ 259 h 380"/>
              <a:gd name="T68" fmla="*/ 238 w 242"/>
              <a:gd name="T69" fmla="*/ 281 h 380"/>
              <a:gd name="T70" fmla="*/ 233 w 242"/>
              <a:gd name="T71" fmla="*/ 309 h 380"/>
              <a:gd name="T72" fmla="*/ 233 w 242"/>
              <a:gd name="T73" fmla="*/ 324 h 380"/>
              <a:gd name="T74" fmla="*/ 233 w 242"/>
              <a:gd name="T75" fmla="*/ 364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2" h="380">
                <a:moveTo>
                  <a:pt x="233" y="364"/>
                </a:moveTo>
                <a:lnTo>
                  <a:pt x="229" y="374"/>
                </a:lnTo>
                <a:lnTo>
                  <a:pt x="220" y="380"/>
                </a:lnTo>
                <a:lnTo>
                  <a:pt x="201" y="368"/>
                </a:lnTo>
                <a:lnTo>
                  <a:pt x="199" y="359"/>
                </a:lnTo>
                <a:lnTo>
                  <a:pt x="160" y="338"/>
                </a:lnTo>
                <a:lnTo>
                  <a:pt x="126" y="315"/>
                </a:lnTo>
                <a:lnTo>
                  <a:pt x="111" y="303"/>
                </a:lnTo>
                <a:lnTo>
                  <a:pt x="102" y="286"/>
                </a:lnTo>
                <a:lnTo>
                  <a:pt x="104" y="280"/>
                </a:lnTo>
                <a:lnTo>
                  <a:pt x="87" y="252"/>
                </a:lnTo>
                <a:lnTo>
                  <a:pt x="66" y="214"/>
                </a:lnTo>
                <a:lnTo>
                  <a:pt x="46" y="173"/>
                </a:lnTo>
                <a:lnTo>
                  <a:pt x="38" y="163"/>
                </a:lnTo>
                <a:lnTo>
                  <a:pt x="32" y="148"/>
                </a:lnTo>
                <a:lnTo>
                  <a:pt x="17" y="134"/>
                </a:lnTo>
                <a:lnTo>
                  <a:pt x="4" y="126"/>
                </a:lnTo>
                <a:lnTo>
                  <a:pt x="9" y="117"/>
                </a:lnTo>
                <a:lnTo>
                  <a:pt x="0" y="97"/>
                </a:lnTo>
                <a:lnTo>
                  <a:pt x="5" y="82"/>
                </a:lnTo>
                <a:lnTo>
                  <a:pt x="20" y="69"/>
                </a:lnTo>
                <a:lnTo>
                  <a:pt x="22" y="78"/>
                </a:lnTo>
                <a:lnTo>
                  <a:pt x="17" y="83"/>
                </a:lnTo>
                <a:lnTo>
                  <a:pt x="17" y="90"/>
                </a:lnTo>
                <a:lnTo>
                  <a:pt x="25" y="89"/>
                </a:lnTo>
                <a:lnTo>
                  <a:pt x="33" y="91"/>
                </a:lnTo>
                <a:lnTo>
                  <a:pt x="41" y="101"/>
                </a:lnTo>
                <a:lnTo>
                  <a:pt x="51" y="93"/>
                </a:lnTo>
                <a:lnTo>
                  <a:pt x="54" y="79"/>
                </a:lnTo>
                <a:lnTo>
                  <a:pt x="65" y="61"/>
                </a:lnTo>
                <a:lnTo>
                  <a:pt x="87" y="53"/>
                </a:lnTo>
                <a:lnTo>
                  <a:pt x="106" y="31"/>
                </a:lnTo>
                <a:lnTo>
                  <a:pt x="112" y="17"/>
                </a:lnTo>
                <a:lnTo>
                  <a:pt x="109" y="1"/>
                </a:lnTo>
                <a:lnTo>
                  <a:pt x="114" y="0"/>
                </a:lnTo>
                <a:lnTo>
                  <a:pt x="127" y="10"/>
                </a:lnTo>
                <a:lnTo>
                  <a:pt x="132" y="19"/>
                </a:lnTo>
                <a:lnTo>
                  <a:pt x="141" y="25"/>
                </a:lnTo>
                <a:lnTo>
                  <a:pt x="152" y="46"/>
                </a:lnTo>
                <a:lnTo>
                  <a:pt x="166" y="49"/>
                </a:lnTo>
                <a:lnTo>
                  <a:pt x="176" y="43"/>
                </a:lnTo>
                <a:lnTo>
                  <a:pt x="182" y="47"/>
                </a:lnTo>
                <a:lnTo>
                  <a:pt x="193" y="45"/>
                </a:lnTo>
                <a:lnTo>
                  <a:pt x="208" y="55"/>
                </a:lnTo>
                <a:lnTo>
                  <a:pt x="196" y="76"/>
                </a:lnTo>
                <a:lnTo>
                  <a:pt x="202" y="77"/>
                </a:lnTo>
                <a:lnTo>
                  <a:pt x="211" y="88"/>
                </a:lnTo>
                <a:lnTo>
                  <a:pt x="194" y="87"/>
                </a:lnTo>
                <a:lnTo>
                  <a:pt x="192" y="90"/>
                </a:lnTo>
                <a:lnTo>
                  <a:pt x="177" y="94"/>
                </a:lnTo>
                <a:lnTo>
                  <a:pt x="157" y="108"/>
                </a:lnTo>
                <a:lnTo>
                  <a:pt x="156" y="118"/>
                </a:lnTo>
                <a:lnTo>
                  <a:pt x="151" y="125"/>
                </a:lnTo>
                <a:lnTo>
                  <a:pt x="153" y="136"/>
                </a:lnTo>
                <a:lnTo>
                  <a:pt x="142" y="142"/>
                </a:lnTo>
                <a:lnTo>
                  <a:pt x="143" y="151"/>
                </a:lnTo>
                <a:lnTo>
                  <a:pt x="138" y="155"/>
                </a:lnTo>
                <a:lnTo>
                  <a:pt x="147" y="173"/>
                </a:lnTo>
                <a:lnTo>
                  <a:pt x="157" y="186"/>
                </a:lnTo>
                <a:lnTo>
                  <a:pt x="154" y="195"/>
                </a:lnTo>
                <a:lnTo>
                  <a:pt x="166" y="196"/>
                </a:lnTo>
                <a:lnTo>
                  <a:pt x="174" y="207"/>
                </a:lnTo>
                <a:lnTo>
                  <a:pt x="190" y="208"/>
                </a:lnTo>
                <a:lnTo>
                  <a:pt x="204" y="196"/>
                </a:lnTo>
                <a:lnTo>
                  <a:pt x="205" y="227"/>
                </a:lnTo>
                <a:lnTo>
                  <a:pt x="213" y="230"/>
                </a:lnTo>
                <a:lnTo>
                  <a:pt x="223" y="226"/>
                </a:lnTo>
                <a:lnTo>
                  <a:pt x="241" y="259"/>
                </a:lnTo>
                <a:lnTo>
                  <a:pt x="238" y="266"/>
                </a:lnTo>
                <a:lnTo>
                  <a:pt x="238" y="281"/>
                </a:lnTo>
                <a:lnTo>
                  <a:pt x="239" y="299"/>
                </a:lnTo>
                <a:lnTo>
                  <a:pt x="233" y="309"/>
                </a:lnTo>
                <a:lnTo>
                  <a:pt x="236" y="317"/>
                </a:lnTo>
                <a:lnTo>
                  <a:pt x="233" y="324"/>
                </a:lnTo>
                <a:lnTo>
                  <a:pt x="242" y="341"/>
                </a:lnTo>
                <a:lnTo>
                  <a:pt x="233" y="3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4" name="Freeform 146">
            <a:extLst>
              <a:ext uri="{FF2B5EF4-FFF2-40B4-BE49-F238E27FC236}">
                <a16:creationId xmlns:a16="http://schemas.microsoft.com/office/drawing/2014/main" id="{F05569FF-A9AF-66AA-4A09-AB7E1C2AAEAD}"/>
              </a:ext>
            </a:extLst>
          </p:cNvPr>
          <p:cNvSpPr>
            <a:spLocks noEditPoints="1"/>
          </p:cNvSpPr>
          <p:nvPr/>
        </p:nvSpPr>
        <p:spPr bwMode="auto">
          <a:xfrm>
            <a:off x="6176101" y="3466939"/>
            <a:ext cx="205979" cy="319088"/>
          </a:xfrm>
          <a:custGeom>
            <a:avLst/>
            <a:gdLst>
              <a:gd name="T0" fmla="*/ 252 w 710"/>
              <a:gd name="T1" fmla="*/ 24 h 1100"/>
              <a:gd name="T2" fmla="*/ 282 w 710"/>
              <a:gd name="T3" fmla="*/ 24 h 1100"/>
              <a:gd name="T4" fmla="*/ 311 w 710"/>
              <a:gd name="T5" fmla="*/ 120 h 1100"/>
              <a:gd name="T6" fmla="*/ 264 w 710"/>
              <a:gd name="T7" fmla="*/ 219 h 1100"/>
              <a:gd name="T8" fmla="*/ 288 w 710"/>
              <a:gd name="T9" fmla="*/ 355 h 1100"/>
              <a:gd name="T10" fmla="*/ 361 w 710"/>
              <a:gd name="T11" fmla="*/ 355 h 1100"/>
              <a:gd name="T12" fmla="*/ 459 w 710"/>
              <a:gd name="T13" fmla="*/ 448 h 1100"/>
              <a:gd name="T14" fmla="*/ 483 w 710"/>
              <a:gd name="T15" fmla="*/ 508 h 1100"/>
              <a:gd name="T16" fmla="*/ 387 w 710"/>
              <a:gd name="T17" fmla="*/ 421 h 1100"/>
              <a:gd name="T18" fmla="*/ 317 w 710"/>
              <a:gd name="T19" fmla="*/ 402 h 1100"/>
              <a:gd name="T20" fmla="*/ 212 w 710"/>
              <a:gd name="T21" fmla="*/ 395 h 1100"/>
              <a:gd name="T22" fmla="*/ 231 w 710"/>
              <a:gd name="T23" fmla="*/ 339 h 1100"/>
              <a:gd name="T24" fmla="*/ 201 w 710"/>
              <a:gd name="T25" fmla="*/ 350 h 1100"/>
              <a:gd name="T26" fmla="*/ 141 w 710"/>
              <a:gd name="T27" fmla="*/ 264 h 1100"/>
              <a:gd name="T28" fmla="*/ 160 w 710"/>
              <a:gd name="T29" fmla="*/ 210 h 1100"/>
              <a:gd name="T30" fmla="*/ 157 w 710"/>
              <a:gd name="T31" fmla="*/ 0 h 1100"/>
              <a:gd name="T32" fmla="*/ 287 w 710"/>
              <a:gd name="T33" fmla="*/ 463 h 1100"/>
              <a:gd name="T34" fmla="*/ 239 w 710"/>
              <a:gd name="T35" fmla="*/ 494 h 1100"/>
              <a:gd name="T36" fmla="*/ 257 w 710"/>
              <a:gd name="T37" fmla="*/ 432 h 1100"/>
              <a:gd name="T38" fmla="*/ 594 w 710"/>
              <a:gd name="T39" fmla="*/ 540 h 1100"/>
              <a:gd name="T40" fmla="*/ 565 w 710"/>
              <a:gd name="T41" fmla="*/ 612 h 1100"/>
              <a:gd name="T42" fmla="*/ 593 w 710"/>
              <a:gd name="T43" fmla="*/ 693 h 1100"/>
              <a:gd name="T44" fmla="*/ 550 w 710"/>
              <a:gd name="T45" fmla="*/ 653 h 1100"/>
              <a:gd name="T46" fmla="*/ 510 w 710"/>
              <a:gd name="T47" fmla="*/ 597 h 1100"/>
              <a:gd name="T48" fmla="*/ 550 w 710"/>
              <a:gd name="T49" fmla="*/ 571 h 1100"/>
              <a:gd name="T50" fmla="*/ 569 w 710"/>
              <a:gd name="T51" fmla="*/ 508 h 1100"/>
              <a:gd name="T52" fmla="*/ 325 w 710"/>
              <a:gd name="T53" fmla="*/ 563 h 1100"/>
              <a:gd name="T54" fmla="*/ 421 w 710"/>
              <a:gd name="T55" fmla="*/ 589 h 1100"/>
              <a:gd name="T56" fmla="*/ 392 w 710"/>
              <a:gd name="T57" fmla="*/ 661 h 1100"/>
              <a:gd name="T58" fmla="*/ 341 w 710"/>
              <a:gd name="T59" fmla="*/ 647 h 1100"/>
              <a:gd name="T60" fmla="*/ 325 w 710"/>
              <a:gd name="T61" fmla="*/ 563 h 1100"/>
              <a:gd name="T62" fmla="*/ 0 w 710"/>
              <a:gd name="T63" fmla="*/ 863 h 1100"/>
              <a:gd name="T64" fmla="*/ 82 w 710"/>
              <a:gd name="T65" fmla="*/ 751 h 1100"/>
              <a:gd name="T66" fmla="*/ 153 w 710"/>
              <a:gd name="T67" fmla="*/ 607 h 1100"/>
              <a:gd name="T68" fmla="*/ 128 w 710"/>
              <a:gd name="T69" fmla="*/ 724 h 1100"/>
              <a:gd name="T70" fmla="*/ 497 w 710"/>
              <a:gd name="T71" fmla="*/ 700 h 1100"/>
              <a:gd name="T72" fmla="*/ 454 w 710"/>
              <a:gd name="T73" fmla="*/ 782 h 1100"/>
              <a:gd name="T74" fmla="*/ 381 w 710"/>
              <a:gd name="T75" fmla="*/ 748 h 1100"/>
              <a:gd name="T76" fmla="*/ 411 w 710"/>
              <a:gd name="T77" fmla="*/ 702 h 1100"/>
              <a:gd name="T78" fmla="*/ 455 w 710"/>
              <a:gd name="T79" fmla="*/ 644 h 1100"/>
              <a:gd name="T80" fmla="*/ 496 w 710"/>
              <a:gd name="T81" fmla="*/ 619 h 1100"/>
              <a:gd name="T82" fmla="*/ 690 w 710"/>
              <a:gd name="T83" fmla="*/ 859 h 1100"/>
              <a:gd name="T84" fmla="*/ 710 w 710"/>
              <a:gd name="T85" fmla="*/ 963 h 1100"/>
              <a:gd name="T86" fmla="*/ 657 w 710"/>
              <a:gd name="T87" fmla="*/ 954 h 1100"/>
              <a:gd name="T88" fmla="*/ 652 w 710"/>
              <a:gd name="T89" fmla="*/ 1060 h 1100"/>
              <a:gd name="T90" fmla="*/ 542 w 710"/>
              <a:gd name="T91" fmla="*/ 1051 h 1100"/>
              <a:gd name="T92" fmla="*/ 537 w 710"/>
              <a:gd name="T93" fmla="*/ 949 h 1100"/>
              <a:gd name="T94" fmla="*/ 466 w 710"/>
              <a:gd name="T95" fmla="*/ 944 h 1100"/>
              <a:gd name="T96" fmla="*/ 378 w 710"/>
              <a:gd name="T97" fmla="*/ 988 h 1100"/>
              <a:gd name="T98" fmla="*/ 388 w 710"/>
              <a:gd name="T99" fmla="*/ 891 h 1100"/>
              <a:gd name="T100" fmla="*/ 472 w 710"/>
              <a:gd name="T101" fmla="*/ 835 h 1100"/>
              <a:gd name="T102" fmla="*/ 557 w 710"/>
              <a:gd name="T103" fmla="*/ 850 h 1100"/>
              <a:gd name="T104" fmla="*/ 619 w 710"/>
              <a:gd name="T105" fmla="*/ 810 h 1100"/>
              <a:gd name="T106" fmla="*/ 673 w 710"/>
              <a:gd name="T107" fmla="*/ 785 h 1100"/>
              <a:gd name="T108" fmla="*/ 690 w 710"/>
              <a:gd name="T109" fmla="*/ 859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10" h="1100">
                <a:moveTo>
                  <a:pt x="202" y="0"/>
                </a:moveTo>
                <a:lnTo>
                  <a:pt x="252" y="24"/>
                </a:lnTo>
                <a:lnTo>
                  <a:pt x="271" y="2"/>
                </a:lnTo>
                <a:lnTo>
                  <a:pt x="282" y="24"/>
                </a:lnTo>
                <a:lnTo>
                  <a:pt x="276" y="59"/>
                </a:lnTo>
                <a:lnTo>
                  <a:pt x="311" y="120"/>
                </a:lnTo>
                <a:lnTo>
                  <a:pt x="303" y="191"/>
                </a:lnTo>
                <a:lnTo>
                  <a:pt x="264" y="219"/>
                </a:lnTo>
                <a:lnTo>
                  <a:pt x="262" y="288"/>
                </a:lnTo>
                <a:lnTo>
                  <a:pt x="288" y="355"/>
                </a:lnTo>
                <a:lnTo>
                  <a:pt x="329" y="365"/>
                </a:lnTo>
                <a:lnTo>
                  <a:pt x="361" y="355"/>
                </a:lnTo>
                <a:lnTo>
                  <a:pt x="460" y="402"/>
                </a:lnTo>
                <a:lnTo>
                  <a:pt x="459" y="448"/>
                </a:lnTo>
                <a:lnTo>
                  <a:pt x="486" y="469"/>
                </a:lnTo>
                <a:lnTo>
                  <a:pt x="483" y="508"/>
                </a:lnTo>
                <a:lnTo>
                  <a:pt x="420" y="466"/>
                </a:lnTo>
                <a:lnTo>
                  <a:pt x="387" y="421"/>
                </a:lnTo>
                <a:lnTo>
                  <a:pt x="371" y="453"/>
                </a:lnTo>
                <a:lnTo>
                  <a:pt x="317" y="402"/>
                </a:lnTo>
                <a:lnTo>
                  <a:pt x="251" y="414"/>
                </a:lnTo>
                <a:lnTo>
                  <a:pt x="212" y="395"/>
                </a:lnTo>
                <a:lnTo>
                  <a:pt x="211" y="360"/>
                </a:lnTo>
                <a:lnTo>
                  <a:pt x="231" y="339"/>
                </a:lnTo>
                <a:lnTo>
                  <a:pt x="206" y="319"/>
                </a:lnTo>
                <a:lnTo>
                  <a:pt x="201" y="350"/>
                </a:lnTo>
                <a:lnTo>
                  <a:pt x="157" y="301"/>
                </a:lnTo>
                <a:lnTo>
                  <a:pt x="141" y="264"/>
                </a:lnTo>
                <a:lnTo>
                  <a:pt x="126" y="182"/>
                </a:lnTo>
                <a:lnTo>
                  <a:pt x="160" y="210"/>
                </a:lnTo>
                <a:lnTo>
                  <a:pt x="146" y="77"/>
                </a:lnTo>
                <a:lnTo>
                  <a:pt x="157" y="0"/>
                </a:lnTo>
                <a:lnTo>
                  <a:pt x="202" y="0"/>
                </a:lnTo>
                <a:moveTo>
                  <a:pt x="287" y="463"/>
                </a:moveTo>
                <a:lnTo>
                  <a:pt x="276" y="536"/>
                </a:lnTo>
                <a:lnTo>
                  <a:pt x="239" y="494"/>
                </a:lnTo>
                <a:lnTo>
                  <a:pt x="193" y="429"/>
                </a:lnTo>
                <a:lnTo>
                  <a:pt x="257" y="432"/>
                </a:lnTo>
                <a:lnTo>
                  <a:pt x="287" y="463"/>
                </a:lnTo>
                <a:moveTo>
                  <a:pt x="594" y="540"/>
                </a:moveTo>
                <a:lnTo>
                  <a:pt x="625" y="635"/>
                </a:lnTo>
                <a:lnTo>
                  <a:pt x="565" y="612"/>
                </a:lnTo>
                <a:lnTo>
                  <a:pt x="570" y="641"/>
                </a:lnTo>
                <a:lnTo>
                  <a:pt x="593" y="693"/>
                </a:lnTo>
                <a:lnTo>
                  <a:pt x="559" y="712"/>
                </a:lnTo>
                <a:lnTo>
                  <a:pt x="550" y="653"/>
                </a:lnTo>
                <a:lnTo>
                  <a:pt x="527" y="648"/>
                </a:lnTo>
                <a:lnTo>
                  <a:pt x="510" y="597"/>
                </a:lnTo>
                <a:lnTo>
                  <a:pt x="555" y="603"/>
                </a:lnTo>
                <a:lnTo>
                  <a:pt x="550" y="571"/>
                </a:lnTo>
                <a:lnTo>
                  <a:pt x="497" y="506"/>
                </a:lnTo>
                <a:lnTo>
                  <a:pt x="569" y="508"/>
                </a:lnTo>
                <a:lnTo>
                  <a:pt x="594" y="540"/>
                </a:lnTo>
                <a:moveTo>
                  <a:pt x="325" y="563"/>
                </a:moveTo>
                <a:lnTo>
                  <a:pt x="373" y="589"/>
                </a:lnTo>
                <a:lnTo>
                  <a:pt x="421" y="589"/>
                </a:lnTo>
                <a:lnTo>
                  <a:pt x="423" y="625"/>
                </a:lnTo>
                <a:lnTo>
                  <a:pt x="392" y="661"/>
                </a:lnTo>
                <a:lnTo>
                  <a:pt x="347" y="686"/>
                </a:lnTo>
                <a:lnTo>
                  <a:pt x="341" y="647"/>
                </a:lnTo>
                <a:lnTo>
                  <a:pt x="341" y="603"/>
                </a:lnTo>
                <a:lnTo>
                  <a:pt x="325" y="563"/>
                </a:lnTo>
                <a:moveTo>
                  <a:pt x="94" y="782"/>
                </a:moveTo>
                <a:lnTo>
                  <a:pt x="0" y="863"/>
                </a:lnTo>
                <a:lnTo>
                  <a:pt x="32" y="803"/>
                </a:lnTo>
                <a:lnTo>
                  <a:pt x="82" y="751"/>
                </a:lnTo>
                <a:lnTo>
                  <a:pt x="122" y="692"/>
                </a:lnTo>
                <a:lnTo>
                  <a:pt x="153" y="607"/>
                </a:lnTo>
                <a:lnTo>
                  <a:pt x="173" y="677"/>
                </a:lnTo>
                <a:lnTo>
                  <a:pt x="128" y="724"/>
                </a:lnTo>
                <a:lnTo>
                  <a:pt x="94" y="782"/>
                </a:lnTo>
                <a:moveTo>
                  <a:pt x="497" y="700"/>
                </a:moveTo>
                <a:lnTo>
                  <a:pt x="473" y="728"/>
                </a:lnTo>
                <a:lnTo>
                  <a:pt x="454" y="782"/>
                </a:lnTo>
                <a:lnTo>
                  <a:pt x="433" y="807"/>
                </a:lnTo>
                <a:lnTo>
                  <a:pt x="381" y="748"/>
                </a:lnTo>
                <a:lnTo>
                  <a:pt x="395" y="726"/>
                </a:lnTo>
                <a:lnTo>
                  <a:pt x="411" y="702"/>
                </a:lnTo>
                <a:lnTo>
                  <a:pt x="414" y="649"/>
                </a:lnTo>
                <a:lnTo>
                  <a:pt x="455" y="644"/>
                </a:lnTo>
                <a:lnTo>
                  <a:pt x="449" y="701"/>
                </a:lnTo>
                <a:lnTo>
                  <a:pt x="496" y="619"/>
                </a:lnTo>
                <a:lnTo>
                  <a:pt x="497" y="700"/>
                </a:lnTo>
                <a:moveTo>
                  <a:pt x="690" y="859"/>
                </a:moveTo>
                <a:lnTo>
                  <a:pt x="702" y="916"/>
                </a:lnTo>
                <a:lnTo>
                  <a:pt x="710" y="963"/>
                </a:lnTo>
                <a:lnTo>
                  <a:pt x="690" y="1041"/>
                </a:lnTo>
                <a:lnTo>
                  <a:pt x="657" y="954"/>
                </a:lnTo>
                <a:lnTo>
                  <a:pt x="624" y="998"/>
                </a:lnTo>
                <a:lnTo>
                  <a:pt x="652" y="1060"/>
                </a:lnTo>
                <a:lnTo>
                  <a:pt x="633" y="1100"/>
                </a:lnTo>
                <a:lnTo>
                  <a:pt x="542" y="1051"/>
                </a:lnTo>
                <a:lnTo>
                  <a:pt x="517" y="989"/>
                </a:lnTo>
                <a:lnTo>
                  <a:pt x="537" y="949"/>
                </a:lnTo>
                <a:lnTo>
                  <a:pt x="487" y="908"/>
                </a:lnTo>
                <a:lnTo>
                  <a:pt x="466" y="944"/>
                </a:lnTo>
                <a:lnTo>
                  <a:pt x="430" y="940"/>
                </a:lnTo>
                <a:lnTo>
                  <a:pt x="378" y="988"/>
                </a:lnTo>
                <a:lnTo>
                  <a:pt x="364" y="963"/>
                </a:lnTo>
                <a:lnTo>
                  <a:pt x="388" y="891"/>
                </a:lnTo>
                <a:lnTo>
                  <a:pt x="433" y="867"/>
                </a:lnTo>
                <a:lnTo>
                  <a:pt x="472" y="835"/>
                </a:lnTo>
                <a:lnTo>
                  <a:pt x="501" y="874"/>
                </a:lnTo>
                <a:lnTo>
                  <a:pt x="557" y="850"/>
                </a:lnTo>
                <a:lnTo>
                  <a:pt x="566" y="812"/>
                </a:lnTo>
                <a:lnTo>
                  <a:pt x="619" y="810"/>
                </a:lnTo>
                <a:lnTo>
                  <a:pt x="608" y="744"/>
                </a:lnTo>
                <a:lnTo>
                  <a:pt x="673" y="785"/>
                </a:lnTo>
                <a:lnTo>
                  <a:pt x="683" y="828"/>
                </a:lnTo>
                <a:lnTo>
                  <a:pt x="690" y="859"/>
                </a:lnTo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5" name="Freeform 147">
            <a:extLst>
              <a:ext uri="{FF2B5EF4-FFF2-40B4-BE49-F238E27FC236}">
                <a16:creationId xmlns:a16="http://schemas.microsoft.com/office/drawing/2014/main" id="{7B80E976-4488-6091-6B8B-0369E28EA087}"/>
              </a:ext>
            </a:extLst>
          </p:cNvPr>
          <p:cNvSpPr>
            <a:spLocks/>
          </p:cNvSpPr>
          <p:nvPr/>
        </p:nvSpPr>
        <p:spPr bwMode="auto">
          <a:xfrm>
            <a:off x="6996443" y="4049156"/>
            <a:ext cx="30956" cy="46435"/>
          </a:xfrm>
          <a:custGeom>
            <a:avLst/>
            <a:gdLst>
              <a:gd name="T0" fmla="*/ 23 w 26"/>
              <a:gd name="T1" fmla="*/ 37 h 39"/>
              <a:gd name="T2" fmla="*/ 18 w 26"/>
              <a:gd name="T3" fmla="*/ 39 h 39"/>
              <a:gd name="T4" fmla="*/ 10 w 26"/>
              <a:gd name="T5" fmla="*/ 31 h 39"/>
              <a:gd name="T6" fmla="*/ 3 w 26"/>
              <a:gd name="T7" fmla="*/ 18 h 39"/>
              <a:gd name="T8" fmla="*/ 0 w 26"/>
              <a:gd name="T9" fmla="*/ 2 h 39"/>
              <a:gd name="T10" fmla="*/ 3 w 26"/>
              <a:gd name="T11" fmla="*/ 0 h 39"/>
              <a:gd name="T12" fmla="*/ 5 w 26"/>
              <a:gd name="T13" fmla="*/ 6 h 39"/>
              <a:gd name="T14" fmla="*/ 10 w 26"/>
              <a:gd name="T15" fmla="*/ 11 h 39"/>
              <a:gd name="T16" fmla="*/ 18 w 26"/>
              <a:gd name="T17" fmla="*/ 24 h 39"/>
              <a:gd name="T18" fmla="*/ 26 w 26"/>
              <a:gd name="T19" fmla="*/ 31 h 39"/>
              <a:gd name="T20" fmla="*/ 23 w 26"/>
              <a:gd name="T21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9">
                <a:moveTo>
                  <a:pt x="23" y="37"/>
                </a:moveTo>
                <a:lnTo>
                  <a:pt x="18" y="39"/>
                </a:lnTo>
                <a:lnTo>
                  <a:pt x="10" y="31"/>
                </a:lnTo>
                <a:lnTo>
                  <a:pt x="3" y="18"/>
                </a:lnTo>
                <a:lnTo>
                  <a:pt x="0" y="2"/>
                </a:lnTo>
                <a:lnTo>
                  <a:pt x="3" y="0"/>
                </a:lnTo>
                <a:lnTo>
                  <a:pt x="5" y="6"/>
                </a:lnTo>
                <a:lnTo>
                  <a:pt x="10" y="11"/>
                </a:lnTo>
                <a:lnTo>
                  <a:pt x="18" y="24"/>
                </a:lnTo>
                <a:lnTo>
                  <a:pt x="26" y="31"/>
                </a:lnTo>
                <a:lnTo>
                  <a:pt x="23" y="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6" name="Freeform 148">
            <a:extLst>
              <a:ext uri="{FF2B5EF4-FFF2-40B4-BE49-F238E27FC236}">
                <a16:creationId xmlns:a16="http://schemas.microsoft.com/office/drawing/2014/main" id="{D1BE1EAE-BEB5-E9E8-2211-4D66EA079812}"/>
              </a:ext>
            </a:extLst>
          </p:cNvPr>
          <p:cNvSpPr>
            <a:spLocks/>
          </p:cNvSpPr>
          <p:nvPr/>
        </p:nvSpPr>
        <p:spPr bwMode="auto">
          <a:xfrm>
            <a:off x="6860712" y="4027724"/>
            <a:ext cx="89297" cy="53579"/>
          </a:xfrm>
          <a:custGeom>
            <a:avLst/>
            <a:gdLst>
              <a:gd name="T0" fmla="*/ 68 w 75"/>
              <a:gd name="T1" fmla="*/ 27 h 45"/>
              <a:gd name="T2" fmla="*/ 58 w 75"/>
              <a:gd name="T3" fmla="*/ 29 h 45"/>
              <a:gd name="T4" fmla="*/ 54 w 75"/>
              <a:gd name="T5" fmla="*/ 35 h 45"/>
              <a:gd name="T6" fmla="*/ 44 w 75"/>
              <a:gd name="T7" fmla="*/ 40 h 45"/>
              <a:gd name="T8" fmla="*/ 34 w 75"/>
              <a:gd name="T9" fmla="*/ 45 h 45"/>
              <a:gd name="T10" fmla="*/ 25 w 75"/>
              <a:gd name="T11" fmla="*/ 45 h 45"/>
              <a:gd name="T12" fmla="*/ 10 w 75"/>
              <a:gd name="T13" fmla="*/ 39 h 45"/>
              <a:gd name="T14" fmla="*/ 0 w 75"/>
              <a:gd name="T15" fmla="*/ 33 h 45"/>
              <a:gd name="T16" fmla="*/ 2 w 75"/>
              <a:gd name="T17" fmla="*/ 26 h 45"/>
              <a:gd name="T18" fmla="*/ 18 w 75"/>
              <a:gd name="T19" fmla="*/ 29 h 45"/>
              <a:gd name="T20" fmla="*/ 28 w 75"/>
              <a:gd name="T21" fmla="*/ 28 h 45"/>
              <a:gd name="T22" fmla="*/ 31 w 75"/>
              <a:gd name="T23" fmla="*/ 18 h 45"/>
              <a:gd name="T24" fmla="*/ 34 w 75"/>
              <a:gd name="T25" fmla="*/ 17 h 45"/>
              <a:gd name="T26" fmla="*/ 35 w 75"/>
              <a:gd name="T27" fmla="*/ 28 h 45"/>
              <a:gd name="T28" fmla="*/ 46 w 75"/>
              <a:gd name="T29" fmla="*/ 27 h 45"/>
              <a:gd name="T30" fmla="*/ 51 w 75"/>
              <a:gd name="T31" fmla="*/ 20 h 45"/>
              <a:gd name="T32" fmla="*/ 62 w 75"/>
              <a:gd name="T33" fmla="*/ 12 h 45"/>
              <a:gd name="T34" fmla="*/ 61 w 75"/>
              <a:gd name="T35" fmla="*/ 0 h 45"/>
              <a:gd name="T36" fmla="*/ 72 w 75"/>
              <a:gd name="T37" fmla="*/ 0 h 45"/>
              <a:gd name="T38" fmla="*/ 75 w 75"/>
              <a:gd name="T39" fmla="*/ 3 h 45"/>
              <a:gd name="T40" fmla="*/ 74 w 75"/>
              <a:gd name="T41" fmla="*/ 15 h 45"/>
              <a:gd name="T42" fmla="*/ 68 w 75"/>
              <a:gd name="T43" fmla="*/ 2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5" h="45">
                <a:moveTo>
                  <a:pt x="68" y="27"/>
                </a:moveTo>
                <a:lnTo>
                  <a:pt x="58" y="29"/>
                </a:lnTo>
                <a:lnTo>
                  <a:pt x="54" y="35"/>
                </a:lnTo>
                <a:lnTo>
                  <a:pt x="44" y="40"/>
                </a:lnTo>
                <a:lnTo>
                  <a:pt x="34" y="45"/>
                </a:lnTo>
                <a:lnTo>
                  <a:pt x="25" y="45"/>
                </a:lnTo>
                <a:lnTo>
                  <a:pt x="10" y="39"/>
                </a:lnTo>
                <a:lnTo>
                  <a:pt x="0" y="33"/>
                </a:lnTo>
                <a:lnTo>
                  <a:pt x="2" y="26"/>
                </a:lnTo>
                <a:lnTo>
                  <a:pt x="18" y="29"/>
                </a:lnTo>
                <a:lnTo>
                  <a:pt x="28" y="28"/>
                </a:lnTo>
                <a:lnTo>
                  <a:pt x="31" y="18"/>
                </a:lnTo>
                <a:lnTo>
                  <a:pt x="34" y="17"/>
                </a:lnTo>
                <a:lnTo>
                  <a:pt x="35" y="28"/>
                </a:lnTo>
                <a:lnTo>
                  <a:pt x="46" y="27"/>
                </a:lnTo>
                <a:lnTo>
                  <a:pt x="51" y="20"/>
                </a:lnTo>
                <a:lnTo>
                  <a:pt x="62" y="12"/>
                </a:lnTo>
                <a:lnTo>
                  <a:pt x="61" y="0"/>
                </a:lnTo>
                <a:lnTo>
                  <a:pt x="72" y="0"/>
                </a:lnTo>
                <a:lnTo>
                  <a:pt x="75" y="3"/>
                </a:lnTo>
                <a:lnTo>
                  <a:pt x="74" y="15"/>
                </a:lnTo>
                <a:lnTo>
                  <a:pt x="68" y="2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7" name="Freeform 149">
            <a:extLst>
              <a:ext uri="{FF2B5EF4-FFF2-40B4-BE49-F238E27FC236}">
                <a16:creationId xmlns:a16="http://schemas.microsoft.com/office/drawing/2014/main" id="{3CE853E9-2134-96D1-14B2-B5823B8F4865}"/>
              </a:ext>
            </a:extLst>
          </p:cNvPr>
          <p:cNvSpPr>
            <a:spLocks/>
          </p:cNvSpPr>
          <p:nvPr/>
        </p:nvSpPr>
        <p:spPr bwMode="auto">
          <a:xfrm>
            <a:off x="6695214" y="3988433"/>
            <a:ext cx="209550" cy="200025"/>
          </a:xfrm>
          <a:custGeom>
            <a:avLst/>
            <a:gdLst>
              <a:gd name="T0" fmla="*/ 116 w 176"/>
              <a:gd name="T1" fmla="*/ 100 h 168"/>
              <a:gd name="T2" fmla="*/ 131 w 176"/>
              <a:gd name="T3" fmla="*/ 114 h 168"/>
              <a:gd name="T4" fmla="*/ 141 w 176"/>
              <a:gd name="T5" fmla="*/ 136 h 168"/>
              <a:gd name="T6" fmla="*/ 151 w 176"/>
              <a:gd name="T7" fmla="*/ 135 h 168"/>
              <a:gd name="T8" fmla="*/ 149 w 176"/>
              <a:gd name="T9" fmla="*/ 144 h 168"/>
              <a:gd name="T10" fmla="*/ 163 w 176"/>
              <a:gd name="T11" fmla="*/ 148 h 168"/>
              <a:gd name="T12" fmla="*/ 157 w 176"/>
              <a:gd name="T13" fmla="*/ 151 h 168"/>
              <a:gd name="T14" fmla="*/ 176 w 176"/>
              <a:gd name="T15" fmla="*/ 160 h 168"/>
              <a:gd name="T16" fmla="*/ 173 w 176"/>
              <a:gd name="T17" fmla="*/ 166 h 168"/>
              <a:gd name="T18" fmla="*/ 161 w 176"/>
              <a:gd name="T19" fmla="*/ 168 h 168"/>
              <a:gd name="T20" fmla="*/ 157 w 176"/>
              <a:gd name="T21" fmla="*/ 162 h 168"/>
              <a:gd name="T22" fmla="*/ 141 w 176"/>
              <a:gd name="T23" fmla="*/ 160 h 168"/>
              <a:gd name="T24" fmla="*/ 123 w 176"/>
              <a:gd name="T25" fmla="*/ 157 h 168"/>
              <a:gd name="T26" fmla="*/ 111 w 176"/>
              <a:gd name="T27" fmla="*/ 144 h 168"/>
              <a:gd name="T28" fmla="*/ 101 w 176"/>
              <a:gd name="T29" fmla="*/ 132 h 168"/>
              <a:gd name="T30" fmla="*/ 93 w 176"/>
              <a:gd name="T31" fmla="*/ 114 h 168"/>
              <a:gd name="T32" fmla="*/ 70 w 176"/>
              <a:gd name="T33" fmla="*/ 105 h 168"/>
              <a:gd name="T34" fmla="*/ 54 w 176"/>
              <a:gd name="T35" fmla="*/ 111 h 168"/>
              <a:gd name="T36" fmla="*/ 43 w 176"/>
              <a:gd name="T37" fmla="*/ 118 h 168"/>
              <a:gd name="T38" fmla="*/ 43 w 176"/>
              <a:gd name="T39" fmla="*/ 133 h 168"/>
              <a:gd name="T40" fmla="*/ 28 w 176"/>
              <a:gd name="T41" fmla="*/ 140 h 168"/>
              <a:gd name="T42" fmla="*/ 19 w 176"/>
              <a:gd name="T43" fmla="*/ 137 h 168"/>
              <a:gd name="T44" fmla="*/ 0 w 176"/>
              <a:gd name="T45" fmla="*/ 136 h 168"/>
              <a:gd name="T46" fmla="*/ 5 w 176"/>
              <a:gd name="T47" fmla="*/ 68 h 168"/>
              <a:gd name="T48" fmla="*/ 7 w 176"/>
              <a:gd name="T49" fmla="*/ 0 h 168"/>
              <a:gd name="T50" fmla="*/ 39 w 176"/>
              <a:gd name="T51" fmla="*/ 15 h 168"/>
              <a:gd name="T52" fmla="*/ 72 w 176"/>
              <a:gd name="T53" fmla="*/ 27 h 168"/>
              <a:gd name="T54" fmla="*/ 84 w 176"/>
              <a:gd name="T55" fmla="*/ 37 h 168"/>
              <a:gd name="T56" fmla="*/ 94 w 176"/>
              <a:gd name="T57" fmla="*/ 48 h 168"/>
              <a:gd name="T58" fmla="*/ 96 w 176"/>
              <a:gd name="T59" fmla="*/ 60 h 168"/>
              <a:gd name="T60" fmla="*/ 126 w 176"/>
              <a:gd name="T61" fmla="*/ 73 h 168"/>
              <a:gd name="T62" fmla="*/ 130 w 176"/>
              <a:gd name="T63" fmla="*/ 84 h 168"/>
              <a:gd name="T64" fmla="*/ 113 w 176"/>
              <a:gd name="T65" fmla="*/ 86 h 168"/>
              <a:gd name="T66" fmla="*/ 116 w 176"/>
              <a:gd name="T67" fmla="*/ 10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68">
                <a:moveTo>
                  <a:pt x="116" y="100"/>
                </a:moveTo>
                <a:lnTo>
                  <a:pt x="131" y="114"/>
                </a:lnTo>
                <a:lnTo>
                  <a:pt x="141" y="136"/>
                </a:lnTo>
                <a:lnTo>
                  <a:pt x="151" y="135"/>
                </a:lnTo>
                <a:lnTo>
                  <a:pt x="149" y="144"/>
                </a:lnTo>
                <a:lnTo>
                  <a:pt x="163" y="148"/>
                </a:lnTo>
                <a:lnTo>
                  <a:pt x="157" y="151"/>
                </a:lnTo>
                <a:lnTo>
                  <a:pt x="176" y="160"/>
                </a:lnTo>
                <a:lnTo>
                  <a:pt x="173" y="166"/>
                </a:lnTo>
                <a:lnTo>
                  <a:pt x="161" y="168"/>
                </a:lnTo>
                <a:lnTo>
                  <a:pt x="157" y="162"/>
                </a:lnTo>
                <a:lnTo>
                  <a:pt x="141" y="160"/>
                </a:lnTo>
                <a:lnTo>
                  <a:pt x="123" y="157"/>
                </a:lnTo>
                <a:lnTo>
                  <a:pt x="111" y="144"/>
                </a:lnTo>
                <a:lnTo>
                  <a:pt x="101" y="132"/>
                </a:lnTo>
                <a:lnTo>
                  <a:pt x="93" y="114"/>
                </a:lnTo>
                <a:lnTo>
                  <a:pt x="70" y="105"/>
                </a:lnTo>
                <a:lnTo>
                  <a:pt x="54" y="111"/>
                </a:lnTo>
                <a:lnTo>
                  <a:pt x="43" y="118"/>
                </a:lnTo>
                <a:lnTo>
                  <a:pt x="43" y="133"/>
                </a:lnTo>
                <a:lnTo>
                  <a:pt x="28" y="140"/>
                </a:lnTo>
                <a:lnTo>
                  <a:pt x="19" y="137"/>
                </a:lnTo>
                <a:lnTo>
                  <a:pt x="0" y="136"/>
                </a:lnTo>
                <a:lnTo>
                  <a:pt x="5" y="68"/>
                </a:lnTo>
                <a:lnTo>
                  <a:pt x="7" y="0"/>
                </a:lnTo>
                <a:lnTo>
                  <a:pt x="39" y="15"/>
                </a:lnTo>
                <a:lnTo>
                  <a:pt x="72" y="27"/>
                </a:lnTo>
                <a:lnTo>
                  <a:pt x="84" y="37"/>
                </a:lnTo>
                <a:lnTo>
                  <a:pt x="94" y="48"/>
                </a:lnTo>
                <a:lnTo>
                  <a:pt x="96" y="60"/>
                </a:lnTo>
                <a:lnTo>
                  <a:pt x="126" y="73"/>
                </a:lnTo>
                <a:lnTo>
                  <a:pt x="130" y="84"/>
                </a:lnTo>
                <a:lnTo>
                  <a:pt x="113" y="86"/>
                </a:lnTo>
                <a:lnTo>
                  <a:pt x="116" y="1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8" name="Freeform 150">
            <a:extLst>
              <a:ext uri="{FF2B5EF4-FFF2-40B4-BE49-F238E27FC236}">
                <a16:creationId xmlns:a16="http://schemas.microsoft.com/office/drawing/2014/main" id="{37BCA196-F775-3163-78CA-2ACA383CFEFB}"/>
              </a:ext>
            </a:extLst>
          </p:cNvPr>
          <p:cNvSpPr>
            <a:spLocks/>
          </p:cNvSpPr>
          <p:nvPr/>
        </p:nvSpPr>
        <p:spPr bwMode="auto">
          <a:xfrm>
            <a:off x="6915480" y="3986052"/>
            <a:ext cx="52388" cy="55960"/>
          </a:xfrm>
          <a:custGeom>
            <a:avLst/>
            <a:gdLst>
              <a:gd name="T0" fmla="*/ 44 w 44"/>
              <a:gd name="T1" fmla="*/ 42 h 47"/>
              <a:gd name="T2" fmla="*/ 38 w 44"/>
              <a:gd name="T3" fmla="*/ 47 h 47"/>
              <a:gd name="T4" fmla="*/ 35 w 44"/>
              <a:gd name="T5" fmla="*/ 35 h 47"/>
              <a:gd name="T6" fmla="*/ 31 w 44"/>
              <a:gd name="T7" fmla="*/ 27 h 47"/>
              <a:gd name="T8" fmla="*/ 23 w 44"/>
              <a:gd name="T9" fmla="*/ 20 h 47"/>
              <a:gd name="T10" fmla="*/ 13 w 44"/>
              <a:gd name="T11" fmla="*/ 11 h 47"/>
              <a:gd name="T12" fmla="*/ 0 w 44"/>
              <a:gd name="T13" fmla="*/ 5 h 47"/>
              <a:gd name="T14" fmla="*/ 5 w 44"/>
              <a:gd name="T15" fmla="*/ 0 h 47"/>
              <a:gd name="T16" fmla="*/ 15 w 44"/>
              <a:gd name="T17" fmla="*/ 6 h 47"/>
              <a:gd name="T18" fmla="*/ 21 w 44"/>
              <a:gd name="T19" fmla="*/ 11 h 47"/>
              <a:gd name="T20" fmla="*/ 28 w 44"/>
              <a:gd name="T21" fmla="*/ 16 h 47"/>
              <a:gd name="T22" fmla="*/ 35 w 44"/>
              <a:gd name="T23" fmla="*/ 24 h 47"/>
              <a:gd name="T24" fmla="*/ 42 w 44"/>
              <a:gd name="T25" fmla="*/ 31 h 47"/>
              <a:gd name="T26" fmla="*/ 44 w 44"/>
              <a:gd name="T27" fmla="*/ 4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" h="47">
                <a:moveTo>
                  <a:pt x="44" y="42"/>
                </a:moveTo>
                <a:lnTo>
                  <a:pt x="38" y="47"/>
                </a:lnTo>
                <a:lnTo>
                  <a:pt x="35" y="35"/>
                </a:lnTo>
                <a:lnTo>
                  <a:pt x="31" y="27"/>
                </a:lnTo>
                <a:lnTo>
                  <a:pt x="23" y="20"/>
                </a:lnTo>
                <a:lnTo>
                  <a:pt x="13" y="11"/>
                </a:lnTo>
                <a:lnTo>
                  <a:pt x="0" y="5"/>
                </a:lnTo>
                <a:lnTo>
                  <a:pt x="5" y="0"/>
                </a:lnTo>
                <a:lnTo>
                  <a:pt x="15" y="6"/>
                </a:lnTo>
                <a:lnTo>
                  <a:pt x="21" y="11"/>
                </a:lnTo>
                <a:lnTo>
                  <a:pt x="28" y="16"/>
                </a:lnTo>
                <a:lnTo>
                  <a:pt x="35" y="24"/>
                </a:lnTo>
                <a:lnTo>
                  <a:pt x="42" y="31"/>
                </a:lnTo>
                <a:lnTo>
                  <a:pt x="44" y="4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9" name="Freeform 151">
            <a:extLst>
              <a:ext uri="{FF2B5EF4-FFF2-40B4-BE49-F238E27FC236}">
                <a16:creationId xmlns:a16="http://schemas.microsoft.com/office/drawing/2014/main" id="{185D23D5-F6A0-B288-A13D-626ACBE4EA49}"/>
              </a:ext>
            </a:extLst>
          </p:cNvPr>
          <p:cNvSpPr>
            <a:spLocks/>
          </p:cNvSpPr>
          <p:nvPr/>
        </p:nvSpPr>
        <p:spPr bwMode="auto">
          <a:xfrm>
            <a:off x="3881768" y="2577542"/>
            <a:ext cx="192881" cy="139304"/>
          </a:xfrm>
          <a:custGeom>
            <a:avLst/>
            <a:gdLst>
              <a:gd name="T0" fmla="*/ 18 w 162"/>
              <a:gd name="T1" fmla="*/ 75 h 117"/>
              <a:gd name="T2" fmla="*/ 11 w 162"/>
              <a:gd name="T3" fmla="*/ 62 h 117"/>
              <a:gd name="T4" fmla="*/ 11 w 162"/>
              <a:gd name="T5" fmla="*/ 55 h 117"/>
              <a:gd name="T6" fmla="*/ 6 w 162"/>
              <a:gd name="T7" fmla="*/ 44 h 117"/>
              <a:gd name="T8" fmla="*/ 0 w 162"/>
              <a:gd name="T9" fmla="*/ 37 h 117"/>
              <a:gd name="T10" fmla="*/ 4 w 162"/>
              <a:gd name="T11" fmla="*/ 32 h 117"/>
              <a:gd name="T12" fmla="*/ 0 w 162"/>
              <a:gd name="T13" fmla="*/ 22 h 117"/>
              <a:gd name="T14" fmla="*/ 10 w 162"/>
              <a:gd name="T15" fmla="*/ 16 h 117"/>
              <a:gd name="T16" fmla="*/ 33 w 162"/>
              <a:gd name="T17" fmla="*/ 7 h 117"/>
              <a:gd name="T18" fmla="*/ 52 w 162"/>
              <a:gd name="T19" fmla="*/ 0 h 117"/>
              <a:gd name="T20" fmla="*/ 67 w 162"/>
              <a:gd name="T21" fmla="*/ 3 h 117"/>
              <a:gd name="T22" fmla="*/ 69 w 162"/>
              <a:gd name="T23" fmla="*/ 8 h 117"/>
              <a:gd name="T24" fmla="*/ 84 w 162"/>
              <a:gd name="T25" fmla="*/ 8 h 117"/>
              <a:gd name="T26" fmla="*/ 103 w 162"/>
              <a:gd name="T27" fmla="*/ 10 h 117"/>
              <a:gd name="T28" fmla="*/ 132 w 162"/>
              <a:gd name="T29" fmla="*/ 10 h 117"/>
              <a:gd name="T30" fmla="*/ 140 w 162"/>
              <a:gd name="T31" fmla="*/ 12 h 117"/>
              <a:gd name="T32" fmla="*/ 145 w 162"/>
              <a:gd name="T33" fmla="*/ 18 h 117"/>
              <a:gd name="T34" fmla="*/ 147 w 162"/>
              <a:gd name="T35" fmla="*/ 27 h 117"/>
              <a:gd name="T36" fmla="*/ 152 w 162"/>
              <a:gd name="T37" fmla="*/ 35 h 117"/>
              <a:gd name="T38" fmla="*/ 153 w 162"/>
              <a:gd name="T39" fmla="*/ 43 h 117"/>
              <a:gd name="T40" fmla="*/ 144 w 162"/>
              <a:gd name="T41" fmla="*/ 47 h 117"/>
              <a:gd name="T42" fmla="*/ 150 w 162"/>
              <a:gd name="T43" fmla="*/ 56 h 117"/>
              <a:gd name="T44" fmla="*/ 152 w 162"/>
              <a:gd name="T45" fmla="*/ 65 h 117"/>
              <a:gd name="T46" fmla="*/ 162 w 162"/>
              <a:gd name="T47" fmla="*/ 83 h 117"/>
              <a:gd name="T48" fmla="*/ 161 w 162"/>
              <a:gd name="T49" fmla="*/ 89 h 117"/>
              <a:gd name="T50" fmla="*/ 154 w 162"/>
              <a:gd name="T51" fmla="*/ 91 h 117"/>
              <a:gd name="T52" fmla="*/ 141 w 162"/>
              <a:gd name="T53" fmla="*/ 108 h 117"/>
              <a:gd name="T54" fmla="*/ 146 w 162"/>
              <a:gd name="T55" fmla="*/ 117 h 117"/>
              <a:gd name="T56" fmla="*/ 143 w 162"/>
              <a:gd name="T57" fmla="*/ 116 h 117"/>
              <a:gd name="T58" fmla="*/ 127 w 162"/>
              <a:gd name="T59" fmla="*/ 108 h 117"/>
              <a:gd name="T60" fmla="*/ 115 w 162"/>
              <a:gd name="T61" fmla="*/ 110 h 117"/>
              <a:gd name="T62" fmla="*/ 107 w 162"/>
              <a:gd name="T63" fmla="*/ 109 h 117"/>
              <a:gd name="T64" fmla="*/ 98 w 162"/>
              <a:gd name="T65" fmla="*/ 113 h 117"/>
              <a:gd name="T66" fmla="*/ 90 w 162"/>
              <a:gd name="T67" fmla="*/ 106 h 117"/>
              <a:gd name="T68" fmla="*/ 83 w 162"/>
              <a:gd name="T69" fmla="*/ 109 h 117"/>
              <a:gd name="T70" fmla="*/ 82 w 162"/>
              <a:gd name="T71" fmla="*/ 107 h 117"/>
              <a:gd name="T72" fmla="*/ 74 w 162"/>
              <a:gd name="T73" fmla="*/ 97 h 117"/>
              <a:gd name="T74" fmla="*/ 62 w 162"/>
              <a:gd name="T75" fmla="*/ 96 h 117"/>
              <a:gd name="T76" fmla="*/ 60 w 162"/>
              <a:gd name="T77" fmla="*/ 90 h 117"/>
              <a:gd name="T78" fmla="*/ 49 w 162"/>
              <a:gd name="T79" fmla="*/ 88 h 117"/>
              <a:gd name="T80" fmla="*/ 47 w 162"/>
              <a:gd name="T81" fmla="*/ 93 h 117"/>
              <a:gd name="T82" fmla="*/ 38 w 162"/>
              <a:gd name="T83" fmla="*/ 89 h 117"/>
              <a:gd name="T84" fmla="*/ 38 w 162"/>
              <a:gd name="T85" fmla="*/ 83 h 117"/>
              <a:gd name="T86" fmla="*/ 26 w 162"/>
              <a:gd name="T87" fmla="*/ 81 h 117"/>
              <a:gd name="T88" fmla="*/ 18 w 162"/>
              <a:gd name="T89" fmla="*/ 7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2" h="117">
                <a:moveTo>
                  <a:pt x="18" y="75"/>
                </a:moveTo>
                <a:lnTo>
                  <a:pt x="11" y="62"/>
                </a:lnTo>
                <a:lnTo>
                  <a:pt x="11" y="55"/>
                </a:lnTo>
                <a:lnTo>
                  <a:pt x="6" y="44"/>
                </a:lnTo>
                <a:lnTo>
                  <a:pt x="0" y="37"/>
                </a:lnTo>
                <a:lnTo>
                  <a:pt x="4" y="32"/>
                </a:lnTo>
                <a:lnTo>
                  <a:pt x="0" y="22"/>
                </a:lnTo>
                <a:lnTo>
                  <a:pt x="10" y="16"/>
                </a:lnTo>
                <a:lnTo>
                  <a:pt x="33" y="7"/>
                </a:lnTo>
                <a:lnTo>
                  <a:pt x="52" y="0"/>
                </a:lnTo>
                <a:lnTo>
                  <a:pt x="67" y="3"/>
                </a:lnTo>
                <a:lnTo>
                  <a:pt x="69" y="8"/>
                </a:lnTo>
                <a:lnTo>
                  <a:pt x="84" y="8"/>
                </a:lnTo>
                <a:lnTo>
                  <a:pt x="103" y="10"/>
                </a:lnTo>
                <a:lnTo>
                  <a:pt x="132" y="10"/>
                </a:lnTo>
                <a:lnTo>
                  <a:pt x="140" y="12"/>
                </a:lnTo>
                <a:lnTo>
                  <a:pt x="145" y="18"/>
                </a:lnTo>
                <a:lnTo>
                  <a:pt x="147" y="27"/>
                </a:lnTo>
                <a:lnTo>
                  <a:pt x="152" y="35"/>
                </a:lnTo>
                <a:lnTo>
                  <a:pt x="153" y="43"/>
                </a:lnTo>
                <a:lnTo>
                  <a:pt x="144" y="47"/>
                </a:lnTo>
                <a:lnTo>
                  <a:pt x="150" y="56"/>
                </a:lnTo>
                <a:lnTo>
                  <a:pt x="152" y="65"/>
                </a:lnTo>
                <a:lnTo>
                  <a:pt x="162" y="83"/>
                </a:lnTo>
                <a:lnTo>
                  <a:pt x="161" y="89"/>
                </a:lnTo>
                <a:lnTo>
                  <a:pt x="154" y="91"/>
                </a:lnTo>
                <a:lnTo>
                  <a:pt x="141" y="108"/>
                </a:lnTo>
                <a:lnTo>
                  <a:pt x="146" y="117"/>
                </a:lnTo>
                <a:lnTo>
                  <a:pt x="143" y="116"/>
                </a:lnTo>
                <a:lnTo>
                  <a:pt x="127" y="108"/>
                </a:lnTo>
                <a:lnTo>
                  <a:pt x="115" y="110"/>
                </a:lnTo>
                <a:lnTo>
                  <a:pt x="107" y="109"/>
                </a:lnTo>
                <a:lnTo>
                  <a:pt x="98" y="113"/>
                </a:lnTo>
                <a:lnTo>
                  <a:pt x="90" y="106"/>
                </a:lnTo>
                <a:lnTo>
                  <a:pt x="83" y="109"/>
                </a:lnTo>
                <a:lnTo>
                  <a:pt x="82" y="107"/>
                </a:lnTo>
                <a:lnTo>
                  <a:pt x="74" y="97"/>
                </a:lnTo>
                <a:lnTo>
                  <a:pt x="62" y="96"/>
                </a:lnTo>
                <a:lnTo>
                  <a:pt x="60" y="90"/>
                </a:lnTo>
                <a:lnTo>
                  <a:pt x="49" y="88"/>
                </a:lnTo>
                <a:lnTo>
                  <a:pt x="47" y="93"/>
                </a:lnTo>
                <a:lnTo>
                  <a:pt x="38" y="89"/>
                </a:lnTo>
                <a:lnTo>
                  <a:pt x="38" y="83"/>
                </a:lnTo>
                <a:lnTo>
                  <a:pt x="26" y="81"/>
                </a:lnTo>
                <a:lnTo>
                  <a:pt x="18" y="7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0" name="Freeform 152">
            <a:extLst>
              <a:ext uri="{FF2B5EF4-FFF2-40B4-BE49-F238E27FC236}">
                <a16:creationId xmlns:a16="http://schemas.microsoft.com/office/drawing/2014/main" id="{024810CC-F3CE-905D-7A91-763AC16B5EB5}"/>
              </a:ext>
            </a:extLst>
          </p:cNvPr>
          <p:cNvSpPr>
            <a:spLocks/>
          </p:cNvSpPr>
          <p:nvPr/>
        </p:nvSpPr>
        <p:spPr bwMode="auto">
          <a:xfrm>
            <a:off x="2170839" y="3466940"/>
            <a:ext cx="35719" cy="13097"/>
          </a:xfrm>
          <a:custGeom>
            <a:avLst/>
            <a:gdLst>
              <a:gd name="T0" fmla="*/ 18 w 30"/>
              <a:gd name="T1" fmla="*/ 0 h 11"/>
              <a:gd name="T2" fmla="*/ 27 w 30"/>
              <a:gd name="T3" fmla="*/ 1 h 11"/>
              <a:gd name="T4" fmla="*/ 30 w 30"/>
              <a:gd name="T5" fmla="*/ 6 h 11"/>
              <a:gd name="T6" fmla="*/ 24 w 30"/>
              <a:gd name="T7" fmla="*/ 11 h 11"/>
              <a:gd name="T8" fmla="*/ 11 w 30"/>
              <a:gd name="T9" fmla="*/ 11 h 11"/>
              <a:gd name="T10" fmla="*/ 0 w 30"/>
              <a:gd name="T11" fmla="*/ 11 h 11"/>
              <a:gd name="T12" fmla="*/ 0 w 30"/>
              <a:gd name="T13" fmla="*/ 3 h 11"/>
              <a:gd name="T14" fmla="*/ 3 w 30"/>
              <a:gd name="T15" fmla="*/ 0 h 11"/>
              <a:gd name="T16" fmla="*/ 18 w 30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1">
                <a:moveTo>
                  <a:pt x="18" y="0"/>
                </a:moveTo>
                <a:lnTo>
                  <a:pt x="27" y="1"/>
                </a:lnTo>
                <a:lnTo>
                  <a:pt x="30" y="6"/>
                </a:lnTo>
                <a:lnTo>
                  <a:pt x="24" y="11"/>
                </a:lnTo>
                <a:lnTo>
                  <a:pt x="11" y="11"/>
                </a:lnTo>
                <a:lnTo>
                  <a:pt x="0" y="11"/>
                </a:lnTo>
                <a:lnTo>
                  <a:pt x="0" y="3"/>
                </a:lnTo>
                <a:lnTo>
                  <a:pt x="3" y="0"/>
                </a:lnTo>
                <a:lnTo>
                  <a:pt x="18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1" name="Freeform 153">
            <a:extLst>
              <a:ext uri="{FF2B5EF4-FFF2-40B4-BE49-F238E27FC236}">
                <a16:creationId xmlns:a16="http://schemas.microsoft.com/office/drawing/2014/main" id="{36FAEAE2-D21B-64DD-4BF7-9865B001DD04}"/>
              </a:ext>
            </a:extLst>
          </p:cNvPr>
          <p:cNvSpPr>
            <a:spLocks/>
          </p:cNvSpPr>
          <p:nvPr/>
        </p:nvSpPr>
        <p:spPr bwMode="auto">
          <a:xfrm>
            <a:off x="6124905" y="2863293"/>
            <a:ext cx="101204" cy="130969"/>
          </a:xfrm>
          <a:custGeom>
            <a:avLst/>
            <a:gdLst>
              <a:gd name="T0" fmla="*/ 81 w 85"/>
              <a:gd name="T1" fmla="*/ 12 h 110"/>
              <a:gd name="T2" fmla="*/ 85 w 85"/>
              <a:gd name="T3" fmla="*/ 16 h 110"/>
              <a:gd name="T4" fmla="*/ 78 w 85"/>
              <a:gd name="T5" fmla="*/ 14 h 110"/>
              <a:gd name="T6" fmla="*/ 75 w 85"/>
              <a:gd name="T7" fmla="*/ 21 h 110"/>
              <a:gd name="T8" fmla="*/ 74 w 85"/>
              <a:gd name="T9" fmla="*/ 28 h 110"/>
              <a:gd name="T10" fmla="*/ 82 w 85"/>
              <a:gd name="T11" fmla="*/ 43 h 110"/>
              <a:gd name="T12" fmla="*/ 76 w 85"/>
              <a:gd name="T13" fmla="*/ 48 h 110"/>
              <a:gd name="T14" fmla="*/ 75 w 85"/>
              <a:gd name="T15" fmla="*/ 52 h 110"/>
              <a:gd name="T16" fmla="*/ 72 w 85"/>
              <a:gd name="T17" fmla="*/ 58 h 110"/>
              <a:gd name="T18" fmla="*/ 62 w 85"/>
              <a:gd name="T19" fmla="*/ 61 h 110"/>
              <a:gd name="T20" fmla="*/ 58 w 85"/>
              <a:gd name="T21" fmla="*/ 66 h 110"/>
              <a:gd name="T22" fmla="*/ 61 w 85"/>
              <a:gd name="T23" fmla="*/ 75 h 110"/>
              <a:gd name="T24" fmla="*/ 61 w 85"/>
              <a:gd name="T25" fmla="*/ 78 h 110"/>
              <a:gd name="T26" fmla="*/ 69 w 85"/>
              <a:gd name="T27" fmla="*/ 81 h 110"/>
              <a:gd name="T28" fmla="*/ 83 w 85"/>
              <a:gd name="T29" fmla="*/ 90 h 110"/>
              <a:gd name="T30" fmla="*/ 83 w 85"/>
              <a:gd name="T31" fmla="*/ 95 h 110"/>
              <a:gd name="T32" fmla="*/ 76 w 85"/>
              <a:gd name="T33" fmla="*/ 96 h 110"/>
              <a:gd name="T34" fmla="*/ 65 w 85"/>
              <a:gd name="T35" fmla="*/ 97 h 110"/>
              <a:gd name="T36" fmla="*/ 62 w 85"/>
              <a:gd name="T37" fmla="*/ 107 h 110"/>
              <a:gd name="T38" fmla="*/ 55 w 85"/>
              <a:gd name="T39" fmla="*/ 106 h 110"/>
              <a:gd name="T40" fmla="*/ 54 w 85"/>
              <a:gd name="T41" fmla="*/ 108 h 110"/>
              <a:gd name="T42" fmla="*/ 44 w 85"/>
              <a:gd name="T43" fmla="*/ 104 h 110"/>
              <a:gd name="T44" fmla="*/ 44 w 85"/>
              <a:gd name="T45" fmla="*/ 108 h 110"/>
              <a:gd name="T46" fmla="*/ 40 w 85"/>
              <a:gd name="T47" fmla="*/ 110 h 110"/>
              <a:gd name="T48" fmla="*/ 37 w 85"/>
              <a:gd name="T49" fmla="*/ 106 h 110"/>
              <a:gd name="T50" fmla="*/ 32 w 85"/>
              <a:gd name="T51" fmla="*/ 104 h 110"/>
              <a:gd name="T52" fmla="*/ 26 w 85"/>
              <a:gd name="T53" fmla="*/ 100 h 110"/>
              <a:gd name="T54" fmla="*/ 26 w 85"/>
              <a:gd name="T55" fmla="*/ 91 h 110"/>
              <a:gd name="T56" fmla="*/ 29 w 85"/>
              <a:gd name="T57" fmla="*/ 89 h 110"/>
              <a:gd name="T58" fmla="*/ 26 w 85"/>
              <a:gd name="T59" fmla="*/ 85 h 110"/>
              <a:gd name="T60" fmla="*/ 25 w 85"/>
              <a:gd name="T61" fmla="*/ 74 h 110"/>
              <a:gd name="T62" fmla="*/ 22 w 85"/>
              <a:gd name="T63" fmla="*/ 71 h 110"/>
              <a:gd name="T64" fmla="*/ 11 w 85"/>
              <a:gd name="T65" fmla="*/ 68 h 110"/>
              <a:gd name="T66" fmla="*/ 0 w 85"/>
              <a:gd name="T67" fmla="*/ 63 h 110"/>
              <a:gd name="T68" fmla="*/ 8 w 85"/>
              <a:gd name="T69" fmla="*/ 50 h 110"/>
              <a:gd name="T70" fmla="*/ 20 w 85"/>
              <a:gd name="T71" fmla="*/ 39 h 110"/>
              <a:gd name="T72" fmla="*/ 24 w 85"/>
              <a:gd name="T73" fmla="*/ 24 h 110"/>
              <a:gd name="T74" fmla="*/ 36 w 85"/>
              <a:gd name="T75" fmla="*/ 31 h 110"/>
              <a:gd name="T76" fmla="*/ 51 w 85"/>
              <a:gd name="T77" fmla="*/ 31 h 110"/>
              <a:gd name="T78" fmla="*/ 42 w 85"/>
              <a:gd name="T79" fmla="*/ 20 h 110"/>
              <a:gd name="T80" fmla="*/ 63 w 85"/>
              <a:gd name="T81" fmla="*/ 11 h 110"/>
              <a:gd name="T82" fmla="*/ 63 w 85"/>
              <a:gd name="T83" fmla="*/ 0 h 110"/>
              <a:gd name="T84" fmla="*/ 81 w 85"/>
              <a:gd name="T85" fmla="*/ 1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5" h="110">
                <a:moveTo>
                  <a:pt x="81" y="12"/>
                </a:moveTo>
                <a:lnTo>
                  <a:pt x="85" y="16"/>
                </a:lnTo>
                <a:lnTo>
                  <a:pt x="78" y="14"/>
                </a:lnTo>
                <a:lnTo>
                  <a:pt x="75" y="21"/>
                </a:lnTo>
                <a:lnTo>
                  <a:pt x="74" y="28"/>
                </a:lnTo>
                <a:lnTo>
                  <a:pt x="82" y="43"/>
                </a:lnTo>
                <a:lnTo>
                  <a:pt x="76" y="48"/>
                </a:lnTo>
                <a:lnTo>
                  <a:pt x="75" y="52"/>
                </a:lnTo>
                <a:lnTo>
                  <a:pt x="72" y="58"/>
                </a:lnTo>
                <a:lnTo>
                  <a:pt x="62" y="61"/>
                </a:lnTo>
                <a:lnTo>
                  <a:pt x="58" y="66"/>
                </a:lnTo>
                <a:lnTo>
                  <a:pt x="61" y="75"/>
                </a:lnTo>
                <a:lnTo>
                  <a:pt x="61" y="78"/>
                </a:lnTo>
                <a:lnTo>
                  <a:pt x="69" y="81"/>
                </a:lnTo>
                <a:lnTo>
                  <a:pt x="83" y="90"/>
                </a:lnTo>
                <a:lnTo>
                  <a:pt x="83" y="95"/>
                </a:lnTo>
                <a:lnTo>
                  <a:pt x="76" y="96"/>
                </a:lnTo>
                <a:lnTo>
                  <a:pt x="65" y="97"/>
                </a:lnTo>
                <a:lnTo>
                  <a:pt x="62" y="107"/>
                </a:lnTo>
                <a:lnTo>
                  <a:pt x="55" y="106"/>
                </a:lnTo>
                <a:lnTo>
                  <a:pt x="54" y="108"/>
                </a:lnTo>
                <a:lnTo>
                  <a:pt x="44" y="104"/>
                </a:lnTo>
                <a:lnTo>
                  <a:pt x="44" y="108"/>
                </a:lnTo>
                <a:lnTo>
                  <a:pt x="40" y="110"/>
                </a:lnTo>
                <a:lnTo>
                  <a:pt x="37" y="106"/>
                </a:lnTo>
                <a:lnTo>
                  <a:pt x="32" y="104"/>
                </a:lnTo>
                <a:lnTo>
                  <a:pt x="26" y="100"/>
                </a:lnTo>
                <a:lnTo>
                  <a:pt x="26" y="91"/>
                </a:lnTo>
                <a:lnTo>
                  <a:pt x="29" y="89"/>
                </a:lnTo>
                <a:lnTo>
                  <a:pt x="26" y="85"/>
                </a:lnTo>
                <a:lnTo>
                  <a:pt x="25" y="74"/>
                </a:lnTo>
                <a:lnTo>
                  <a:pt x="22" y="71"/>
                </a:lnTo>
                <a:lnTo>
                  <a:pt x="11" y="68"/>
                </a:lnTo>
                <a:lnTo>
                  <a:pt x="0" y="63"/>
                </a:lnTo>
                <a:lnTo>
                  <a:pt x="8" y="50"/>
                </a:lnTo>
                <a:lnTo>
                  <a:pt x="20" y="39"/>
                </a:lnTo>
                <a:lnTo>
                  <a:pt x="24" y="24"/>
                </a:lnTo>
                <a:lnTo>
                  <a:pt x="36" y="31"/>
                </a:lnTo>
                <a:lnTo>
                  <a:pt x="51" y="31"/>
                </a:lnTo>
                <a:lnTo>
                  <a:pt x="42" y="20"/>
                </a:lnTo>
                <a:lnTo>
                  <a:pt x="63" y="11"/>
                </a:lnTo>
                <a:lnTo>
                  <a:pt x="63" y="0"/>
                </a:lnTo>
                <a:lnTo>
                  <a:pt x="81" y="1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2" name="Freeform 154">
            <a:extLst>
              <a:ext uri="{FF2B5EF4-FFF2-40B4-BE49-F238E27FC236}">
                <a16:creationId xmlns:a16="http://schemas.microsoft.com/office/drawing/2014/main" id="{3E9D5B6A-5A65-4F3E-33E4-F1FA7DB80BA7}"/>
              </a:ext>
            </a:extLst>
          </p:cNvPr>
          <p:cNvSpPr>
            <a:spLocks/>
          </p:cNvSpPr>
          <p:nvPr/>
        </p:nvSpPr>
        <p:spPr bwMode="auto">
          <a:xfrm>
            <a:off x="3426949" y="2879961"/>
            <a:ext cx="65485" cy="134541"/>
          </a:xfrm>
          <a:custGeom>
            <a:avLst/>
            <a:gdLst>
              <a:gd name="T0" fmla="*/ 11 w 55"/>
              <a:gd name="T1" fmla="*/ 9 h 113"/>
              <a:gd name="T2" fmla="*/ 17 w 55"/>
              <a:gd name="T3" fmla="*/ 3 h 113"/>
              <a:gd name="T4" fmla="*/ 24 w 55"/>
              <a:gd name="T5" fmla="*/ 0 h 113"/>
              <a:gd name="T6" fmla="*/ 28 w 55"/>
              <a:gd name="T7" fmla="*/ 10 h 113"/>
              <a:gd name="T8" fmla="*/ 38 w 55"/>
              <a:gd name="T9" fmla="*/ 10 h 113"/>
              <a:gd name="T10" fmla="*/ 41 w 55"/>
              <a:gd name="T11" fmla="*/ 8 h 113"/>
              <a:gd name="T12" fmla="*/ 50 w 55"/>
              <a:gd name="T13" fmla="*/ 9 h 113"/>
              <a:gd name="T14" fmla="*/ 55 w 55"/>
              <a:gd name="T15" fmla="*/ 19 h 113"/>
              <a:gd name="T16" fmla="*/ 47 w 55"/>
              <a:gd name="T17" fmla="*/ 25 h 113"/>
              <a:gd name="T18" fmla="*/ 46 w 55"/>
              <a:gd name="T19" fmla="*/ 41 h 113"/>
              <a:gd name="T20" fmla="*/ 43 w 55"/>
              <a:gd name="T21" fmla="*/ 44 h 113"/>
              <a:gd name="T22" fmla="*/ 43 w 55"/>
              <a:gd name="T23" fmla="*/ 53 h 113"/>
              <a:gd name="T24" fmla="*/ 35 w 55"/>
              <a:gd name="T25" fmla="*/ 55 h 113"/>
              <a:gd name="T26" fmla="*/ 42 w 55"/>
              <a:gd name="T27" fmla="*/ 67 h 113"/>
              <a:gd name="T28" fmla="*/ 37 w 55"/>
              <a:gd name="T29" fmla="*/ 81 h 113"/>
              <a:gd name="T30" fmla="*/ 42 w 55"/>
              <a:gd name="T31" fmla="*/ 87 h 113"/>
              <a:gd name="T32" fmla="*/ 40 w 55"/>
              <a:gd name="T33" fmla="*/ 93 h 113"/>
              <a:gd name="T34" fmla="*/ 33 w 55"/>
              <a:gd name="T35" fmla="*/ 100 h 113"/>
              <a:gd name="T36" fmla="*/ 35 w 55"/>
              <a:gd name="T37" fmla="*/ 107 h 113"/>
              <a:gd name="T38" fmla="*/ 28 w 55"/>
              <a:gd name="T39" fmla="*/ 113 h 113"/>
              <a:gd name="T40" fmla="*/ 19 w 55"/>
              <a:gd name="T41" fmla="*/ 110 h 113"/>
              <a:gd name="T42" fmla="*/ 9 w 55"/>
              <a:gd name="T43" fmla="*/ 112 h 113"/>
              <a:gd name="T44" fmla="*/ 13 w 55"/>
              <a:gd name="T45" fmla="*/ 96 h 113"/>
              <a:gd name="T46" fmla="*/ 11 w 55"/>
              <a:gd name="T47" fmla="*/ 83 h 113"/>
              <a:gd name="T48" fmla="*/ 4 w 55"/>
              <a:gd name="T49" fmla="*/ 81 h 113"/>
              <a:gd name="T50" fmla="*/ 0 w 55"/>
              <a:gd name="T51" fmla="*/ 73 h 113"/>
              <a:gd name="T52" fmla="*/ 2 w 55"/>
              <a:gd name="T53" fmla="*/ 60 h 113"/>
              <a:gd name="T54" fmla="*/ 9 w 55"/>
              <a:gd name="T55" fmla="*/ 52 h 113"/>
              <a:gd name="T56" fmla="*/ 10 w 55"/>
              <a:gd name="T57" fmla="*/ 44 h 113"/>
              <a:gd name="T58" fmla="*/ 14 w 55"/>
              <a:gd name="T59" fmla="*/ 32 h 113"/>
              <a:gd name="T60" fmla="*/ 14 w 55"/>
              <a:gd name="T61" fmla="*/ 23 h 113"/>
              <a:gd name="T62" fmla="*/ 11 w 55"/>
              <a:gd name="T63" fmla="*/ 16 h 113"/>
              <a:gd name="T64" fmla="*/ 11 w 55"/>
              <a:gd name="T65" fmla="*/ 9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113">
                <a:moveTo>
                  <a:pt x="11" y="9"/>
                </a:moveTo>
                <a:lnTo>
                  <a:pt x="17" y="3"/>
                </a:lnTo>
                <a:lnTo>
                  <a:pt x="24" y="0"/>
                </a:lnTo>
                <a:lnTo>
                  <a:pt x="28" y="10"/>
                </a:lnTo>
                <a:lnTo>
                  <a:pt x="38" y="10"/>
                </a:lnTo>
                <a:lnTo>
                  <a:pt x="41" y="8"/>
                </a:lnTo>
                <a:lnTo>
                  <a:pt x="50" y="9"/>
                </a:lnTo>
                <a:lnTo>
                  <a:pt x="55" y="19"/>
                </a:lnTo>
                <a:lnTo>
                  <a:pt x="47" y="25"/>
                </a:lnTo>
                <a:lnTo>
                  <a:pt x="46" y="41"/>
                </a:lnTo>
                <a:lnTo>
                  <a:pt x="43" y="44"/>
                </a:lnTo>
                <a:lnTo>
                  <a:pt x="43" y="53"/>
                </a:lnTo>
                <a:lnTo>
                  <a:pt x="35" y="55"/>
                </a:lnTo>
                <a:lnTo>
                  <a:pt x="42" y="67"/>
                </a:lnTo>
                <a:lnTo>
                  <a:pt x="37" y="81"/>
                </a:lnTo>
                <a:lnTo>
                  <a:pt x="42" y="87"/>
                </a:lnTo>
                <a:lnTo>
                  <a:pt x="40" y="93"/>
                </a:lnTo>
                <a:lnTo>
                  <a:pt x="33" y="100"/>
                </a:lnTo>
                <a:lnTo>
                  <a:pt x="35" y="107"/>
                </a:lnTo>
                <a:lnTo>
                  <a:pt x="28" y="113"/>
                </a:lnTo>
                <a:lnTo>
                  <a:pt x="19" y="110"/>
                </a:lnTo>
                <a:lnTo>
                  <a:pt x="9" y="112"/>
                </a:lnTo>
                <a:lnTo>
                  <a:pt x="13" y="96"/>
                </a:lnTo>
                <a:lnTo>
                  <a:pt x="11" y="83"/>
                </a:lnTo>
                <a:lnTo>
                  <a:pt x="4" y="81"/>
                </a:lnTo>
                <a:lnTo>
                  <a:pt x="0" y="73"/>
                </a:lnTo>
                <a:lnTo>
                  <a:pt x="2" y="60"/>
                </a:lnTo>
                <a:lnTo>
                  <a:pt x="9" y="52"/>
                </a:lnTo>
                <a:lnTo>
                  <a:pt x="10" y="44"/>
                </a:lnTo>
                <a:lnTo>
                  <a:pt x="14" y="32"/>
                </a:lnTo>
                <a:lnTo>
                  <a:pt x="14" y="23"/>
                </a:lnTo>
                <a:lnTo>
                  <a:pt x="11" y="16"/>
                </a:lnTo>
                <a:lnTo>
                  <a:pt x="11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3" name="Freeform 155">
            <a:extLst>
              <a:ext uri="{FF2B5EF4-FFF2-40B4-BE49-F238E27FC236}">
                <a16:creationId xmlns:a16="http://schemas.microsoft.com/office/drawing/2014/main" id="{BD94B010-FABD-EDAD-FE16-93F743815737}"/>
              </a:ext>
            </a:extLst>
          </p:cNvPr>
          <p:cNvSpPr>
            <a:spLocks/>
          </p:cNvSpPr>
          <p:nvPr/>
        </p:nvSpPr>
        <p:spPr bwMode="auto">
          <a:xfrm>
            <a:off x="2279186" y="4402771"/>
            <a:ext cx="185738" cy="203597"/>
          </a:xfrm>
          <a:custGeom>
            <a:avLst/>
            <a:gdLst>
              <a:gd name="T0" fmla="*/ 0 w 156"/>
              <a:gd name="T1" fmla="*/ 61 h 171"/>
              <a:gd name="T2" fmla="*/ 4 w 156"/>
              <a:gd name="T3" fmla="*/ 36 h 171"/>
              <a:gd name="T4" fmla="*/ 3 w 156"/>
              <a:gd name="T5" fmla="*/ 25 h 171"/>
              <a:gd name="T6" fmla="*/ 10 w 156"/>
              <a:gd name="T7" fmla="*/ 6 h 171"/>
              <a:gd name="T8" fmla="*/ 41 w 156"/>
              <a:gd name="T9" fmla="*/ 0 h 171"/>
              <a:gd name="T10" fmla="*/ 58 w 156"/>
              <a:gd name="T11" fmla="*/ 1 h 171"/>
              <a:gd name="T12" fmla="*/ 76 w 156"/>
              <a:gd name="T13" fmla="*/ 11 h 171"/>
              <a:gd name="T14" fmla="*/ 77 w 156"/>
              <a:gd name="T15" fmla="*/ 18 h 171"/>
              <a:gd name="T16" fmla="*/ 83 w 156"/>
              <a:gd name="T17" fmla="*/ 29 h 171"/>
              <a:gd name="T18" fmla="*/ 85 w 156"/>
              <a:gd name="T19" fmla="*/ 57 h 171"/>
              <a:gd name="T20" fmla="*/ 104 w 156"/>
              <a:gd name="T21" fmla="*/ 61 h 171"/>
              <a:gd name="T22" fmla="*/ 111 w 156"/>
              <a:gd name="T23" fmla="*/ 57 h 171"/>
              <a:gd name="T24" fmla="*/ 124 w 156"/>
              <a:gd name="T25" fmla="*/ 63 h 171"/>
              <a:gd name="T26" fmla="*/ 128 w 156"/>
              <a:gd name="T27" fmla="*/ 69 h 171"/>
              <a:gd name="T28" fmla="*/ 132 w 156"/>
              <a:gd name="T29" fmla="*/ 88 h 171"/>
              <a:gd name="T30" fmla="*/ 135 w 156"/>
              <a:gd name="T31" fmla="*/ 96 h 171"/>
              <a:gd name="T32" fmla="*/ 141 w 156"/>
              <a:gd name="T33" fmla="*/ 97 h 171"/>
              <a:gd name="T34" fmla="*/ 148 w 156"/>
              <a:gd name="T35" fmla="*/ 94 h 171"/>
              <a:gd name="T36" fmla="*/ 155 w 156"/>
              <a:gd name="T37" fmla="*/ 97 h 171"/>
              <a:gd name="T38" fmla="*/ 156 w 156"/>
              <a:gd name="T39" fmla="*/ 109 h 171"/>
              <a:gd name="T40" fmla="*/ 155 w 156"/>
              <a:gd name="T41" fmla="*/ 121 h 171"/>
              <a:gd name="T42" fmla="*/ 153 w 156"/>
              <a:gd name="T43" fmla="*/ 133 h 171"/>
              <a:gd name="T44" fmla="*/ 152 w 156"/>
              <a:gd name="T45" fmla="*/ 151 h 171"/>
              <a:gd name="T46" fmla="*/ 138 w 156"/>
              <a:gd name="T47" fmla="*/ 167 h 171"/>
              <a:gd name="T48" fmla="*/ 124 w 156"/>
              <a:gd name="T49" fmla="*/ 171 h 171"/>
              <a:gd name="T50" fmla="*/ 104 w 156"/>
              <a:gd name="T51" fmla="*/ 167 h 171"/>
              <a:gd name="T52" fmla="*/ 85 w 156"/>
              <a:gd name="T53" fmla="*/ 162 h 171"/>
              <a:gd name="T54" fmla="*/ 99 w 156"/>
              <a:gd name="T55" fmla="*/ 130 h 171"/>
              <a:gd name="T56" fmla="*/ 95 w 156"/>
              <a:gd name="T57" fmla="*/ 121 h 171"/>
              <a:gd name="T58" fmla="*/ 76 w 156"/>
              <a:gd name="T59" fmla="*/ 113 h 171"/>
              <a:gd name="T60" fmla="*/ 52 w 156"/>
              <a:gd name="T61" fmla="*/ 98 h 171"/>
              <a:gd name="T62" fmla="*/ 37 w 156"/>
              <a:gd name="T63" fmla="*/ 95 h 171"/>
              <a:gd name="T64" fmla="*/ 0 w 156"/>
              <a:gd name="T65" fmla="*/ 6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" h="171">
                <a:moveTo>
                  <a:pt x="0" y="61"/>
                </a:moveTo>
                <a:lnTo>
                  <a:pt x="4" y="36"/>
                </a:lnTo>
                <a:lnTo>
                  <a:pt x="3" y="25"/>
                </a:lnTo>
                <a:lnTo>
                  <a:pt x="10" y="6"/>
                </a:lnTo>
                <a:lnTo>
                  <a:pt x="41" y="0"/>
                </a:lnTo>
                <a:lnTo>
                  <a:pt x="58" y="1"/>
                </a:lnTo>
                <a:lnTo>
                  <a:pt x="76" y="11"/>
                </a:lnTo>
                <a:lnTo>
                  <a:pt x="77" y="18"/>
                </a:lnTo>
                <a:lnTo>
                  <a:pt x="83" y="29"/>
                </a:lnTo>
                <a:lnTo>
                  <a:pt x="85" y="57"/>
                </a:lnTo>
                <a:lnTo>
                  <a:pt x="104" y="61"/>
                </a:lnTo>
                <a:lnTo>
                  <a:pt x="111" y="57"/>
                </a:lnTo>
                <a:lnTo>
                  <a:pt x="124" y="63"/>
                </a:lnTo>
                <a:lnTo>
                  <a:pt x="128" y="69"/>
                </a:lnTo>
                <a:lnTo>
                  <a:pt x="132" y="88"/>
                </a:lnTo>
                <a:lnTo>
                  <a:pt x="135" y="96"/>
                </a:lnTo>
                <a:lnTo>
                  <a:pt x="141" y="97"/>
                </a:lnTo>
                <a:lnTo>
                  <a:pt x="148" y="94"/>
                </a:lnTo>
                <a:lnTo>
                  <a:pt x="155" y="97"/>
                </a:lnTo>
                <a:lnTo>
                  <a:pt x="156" y="109"/>
                </a:lnTo>
                <a:lnTo>
                  <a:pt x="155" y="121"/>
                </a:lnTo>
                <a:lnTo>
                  <a:pt x="153" y="133"/>
                </a:lnTo>
                <a:lnTo>
                  <a:pt x="152" y="151"/>
                </a:lnTo>
                <a:lnTo>
                  <a:pt x="138" y="167"/>
                </a:lnTo>
                <a:lnTo>
                  <a:pt x="124" y="171"/>
                </a:lnTo>
                <a:lnTo>
                  <a:pt x="104" y="167"/>
                </a:lnTo>
                <a:lnTo>
                  <a:pt x="85" y="162"/>
                </a:lnTo>
                <a:lnTo>
                  <a:pt x="99" y="130"/>
                </a:lnTo>
                <a:lnTo>
                  <a:pt x="95" y="121"/>
                </a:lnTo>
                <a:lnTo>
                  <a:pt x="76" y="113"/>
                </a:lnTo>
                <a:lnTo>
                  <a:pt x="52" y="98"/>
                </a:lnTo>
                <a:lnTo>
                  <a:pt x="37" y="95"/>
                </a:lnTo>
                <a:lnTo>
                  <a:pt x="0" y="6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4" name="Freeform 156">
            <a:extLst>
              <a:ext uri="{FF2B5EF4-FFF2-40B4-BE49-F238E27FC236}">
                <a16:creationId xmlns:a16="http://schemas.microsoft.com/office/drawing/2014/main" id="{24CBA488-CBC6-0ADB-D6FA-0D1F3D1C119F}"/>
              </a:ext>
            </a:extLst>
          </p:cNvPr>
          <p:cNvSpPr>
            <a:spLocks/>
          </p:cNvSpPr>
          <p:nvPr/>
        </p:nvSpPr>
        <p:spPr bwMode="auto">
          <a:xfrm>
            <a:off x="4348493" y="3120467"/>
            <a:ext cx="13097" cy="28575"/>
          </a:xfrm>
          <a:custGeom>
            <a:avLst/>
            <a:gdLst>
              <a:gd name="T0" fmla="*/ 9 w 11"/>
              <a:gd name="T1" fmla="*/ 3 h 24"/>
              <a:gd name="T2" fmla="*/ 11 w 11"/>
              <a:gd name="T3" fmla="*/ 15 h 24"/>
              <a:gd name="T4" fmla="*/ 9 w 11"/>
              <a:gd name="T5" fmla="*/ 21 h 24"/>
              <a:gd name="T6" fmla="*/ 1 w 11"/>
              <a:gd name="T7" fmla="*/ 24 h 24"/>
              <a:gd name="T8" fmla="*/ 1 w 11"/>
              <a:gd name="T9" fmla="*/ 19 h 24"/>
              <a:gd name="T10" fmla="*/ 5 w 11"/>
              <a:gd name="T11" fmla="*/ 16 h 24"/>
              <a:gd name="T12" fmla="*/ 0 w 11"/>
              <a:gd name="T13" fmla="*/ 14 h 24"/>
              <a:gd name="T14" fmla="*/ 3 w 11"/>
              <a:gd name="T15" fmla="*/ 0 h 24"/>
              <a:gd name="T16" fmla="*/ 9 w 11"/>
              <a:gd name="T17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9" y="3"/>
                </a:moveTo>
                <a:lnTo>
                  <a:pt x="11" y="15"/>
                </a:lnTo>
                <a:lnTo>
                  <a:pt x="9" y="21"/>
                </a:lnTo>
                <a:lnTo>
                  <a:pt x="1" y="24"/>
                </a:lnTo>
                <a:lnTo>
                  <a:pt x="1" y="19"/>
                </a:lnTo>
                <a:lnTo>
                  <a:pt x="5" y="16"/>
                </a:lnTo>
                <a:lnTo>
                  <a:pt x="0" y="14"/>
                </a:lnTo>
                <a:lnTo>
                  <a:pt x="3" y="0"/>
                </a:lnTo>
                <a:lnTo>
                  <a:pt x="9" y="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5" name="Freeform 157">
            <a:extLst>
              <a:ext uri="{FF2B5EF4-FFF2-40B4-BE49-F238E27FC236}">
                <a16:creationId xmlns:a16="http://schemas.microsoft.com/office/drawing/2014/main" id="{BB7490CA-1E67-53C4-2208-F9DB924946C5}"/>
              </a:ext>
            </a:extLst>
          </p:cNvPr>
          <p:cNvSpPr>
            <a:spLocks/>
          </p:cNvSpPr>
          <p:nvPr/>
        </p:nvSpPr>
        <p:spPr bwMode="auto">
          <a:xfrm>
            <a:off x="4697345" y="3278821"/>
            <a:ext cx="20241" cy="38100"/>
          </a:xfrm>
          <a:custGeom>
            <a:avLst/>
            <a:gdLst>
              <a:gd name="T0" fmla="*/ 3 w 17"/>
              <a:gd name="T1" fmla="*/ 28 h 32"/>
              <a:gd name="T2" fmla="*/ 0 w 17"/>
              <a:gd name="T3" fmla="*/ 13 h 32"/>
              <a:gd name="T4" fmla="*/ 4 w 17"/>
              <a:gd name="T5" fmla="*/ 2 h 32"/>
              <a:gd name="T6" fmla="*/ 9 w 17"/>
              <a:gd name="T7" fmla="*/ 0 h 32"/>
              <a:gd name="T8" fmla="*/ 15 w 17"/>
              <a:gd name="T9" fmla="*/ 7 h 32"/>
              <a:gd name="T10" fmla="*/ 17 w 17"/>
              <a:gd name="T11" fmla="*/ 18 h 32"/>
              <a:gd name="T12" fmla="*/ 14 w 17"/>
              <a:gd name="T13" fmla="*/ 31 h 32"/>
              <a:gd name="T14" fmla="*/ 9 w 17"/>
              <a:gd name="T15" fmla="*/ 32 h 32"/>
              <a:gd name="T16" fmla="*/ 3 w 17"/>
              <a:gd name="T17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2">
                <a:moveTo>
                  <a:pt x="3" y="28"/>
                </a:moveTo>
                <a:lnTo>
                  <a:pt x="0" y="13"/>
                </a:lnTo>
                <a:lnTo>
                  <a:pt x="4" y="2"/>
                </a:lnTo>
                <a:lnTo>
                  <a:pt x="9" y="0"/>
                </a:lnTo>
                <a:lnTo>
                  <a:pt x="15" y="7"/>
                </a:lnTo>
                <a:lnTo>
                  <a:pt x="17" y="18"/>
                </a:lnTo>
                <a:lnTo>
                  <a:pt x="14" y="31"/>
                </a:lnTo>
                <a:lnTo>
                  <a:pt x="9" y="32"/>
                </a:lnTo>
                <a:lnTo>
                  <a:pt x="3" y="2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6" name="Freeform 158">
            <a:extLst>
              <a:ext uri="{FF2B5EF4-FFF2-40B4-BE49-F238E27FC236}">
                <a16:creationId xmlns:a16="http://schemas.microsoft.com/office/drawing/2014/main" id="{F38B5A44-AA4A-26C7-3AAD-A4B677984D0D}"/>
              </a:ext>
            </a:extLst>
          </p:cNvPr>
          <p:cNvSpPr>
            <a:spLocks/>
          </p:cNvSpPr>
          <p:nvPr/>
        </p:nvSpPr>
        <p:spPr bwMode="auto">
          <a:xfrm>
            <a:off x="4013927" y="2735896"/>
            <a:ext cx="188119" cy="110729"/>
          </a:xfrm>
          <a:custGeom>
            <a:avLst/>
            <a:gdLst>
              <a:gd name="T0" fmla="*/ 37 w 158"/>
              <a:gd name="T1" fmla="*/ 7 h 93"/>
              <a:gd name="T2" fmla="*/ 44 w 158"/>
              <a:gd name="T3" fmla="*/ 3 h 93"/>
              <a:gd name="T4" fmla="*/ 54 w 158"/>
              <a:gd name="T5" fmla="*/ 5 h 93"/>
              <a:gd name="T6" fmla="*/ 64 w 158"/>
              <a:gd name="T7" fmla="*/ 5 h 93"/>
              <a:gd name="T8" fmla="*/ 72 w 158"/>
              <a:gd name="T9" fmla="*/ 10 h 93"/>
              <a:gd name="T10" fmla="*/ 78 w 158"/>
              <a:gd name="T11" fmla="*/ 7 h 93"/>
              <a:gd name="T12" fmla="*/ 89 w 158"/>
              <a:gd name="T13" fmla="*/ 5 h 93"/>
              <a:gd name="T14" fmla="*/ 93 w 158"/>
              <a:gd name="T15" fmla="*/ 0 h 93"/>
              <a:gd name="T16" fmla="*/ 100 w 158"/>
              <a:gd name="T17" fmla="*/ 0 h 93"/>
              <a:gd name="T18" fmla="*/ 105 w 158"/>
              <a:gd name="T19" fmla="*/ 2 h 93"/>
              <a:gd name="T20" fmla="*/ 110 w 158"/>
              <a:gd name="T21" fmla="*/ 8 h 93"/>
              <a:gd name="T22" fmla="*/ 117 w 158"/>
              <a:gd name="T23" fmla="*/ 17 h 93"/>
              <a:gd name="T24" fmla="*/ 128 w 158"/>
              <a:gd name="T25" fmla="*/ 29 h 93"/>
              <a:gd name="T26" fmla="*/ 130 w 158"/>
              <a:gd name="T27" fmla="*/ 38 h 93"/>
              <a:gd name="T28" fmla="*/ 129 w 158"/>
              <a:gd name="T29" fmla="*/ 47 h 93"/>
              <a:gd name="T30" fmla="*/ 133 w 158"/>
              <a:gd name="T31" fmla="*/ 56 h 93"/>
              <a:gd name="T32" fmla="*/ 141 w 158"/>
              <a:gd name="T33" fmla="*/ 59 h 93"/>
              <a:gd name="T34" fmla="*/ 149 w 158"/>
              <a:gd name="T35" fmla="*/ 56 h 93"/>
              <a:gd name="T36" fmla="*/ 156 w 158"/>
              <a:gd name="T37" fmla="*/ 60 h 93"/>
              <a:gd name="T38" fmla="*/ 158 w 158"/>
              <a:gd name="T39" fmla="*/ 65 h 93"/>
              <a:gd name="T40" fmla="*/ 150 w 158"/>
              <a:gd name="T41" fmla="*/ 69 h 93"/>
              <a:gd name="T42" fmla="*/ 145 w 158"/>
              <a:gd name="T43" fmla="*/ 67 h 93"/>
              <a:gd name="T44" fmla="*/ 143 w 158"/>
              <a:gd name="T45" fmla="*/ 92 h 93"/>
              <a:gd name="T46" fmla="*/ 133 w 158"/>
              <a:gd name="T47" fmla="*/ 90 h 93"/>
              <a:gd name="T48" fmla="*/ 121 w 158"/>
              <a:gd name="T49" fmla="*/ 83 h 93"/>
              <a:gd name="T50" fmla="*/ 101 w 158"/>
              <a:gd name="T51" fmla="*/ 87 h 93"/>
              <a:gd name="T52" fmla="*/ 94 w 158"/>
              <a:gd name="T53" fmla="*/ 93 h 93"/>
              <a:gd name="T54" fmla="*/ 69 w 158"/>
              <a:gd name="T55" fmla="*/ 91 h 93"/>
              <a:gd name="T56" fmla="*/ 56 w 158"/>
              <a:gd name="T57" fmla="*/ 88 h 93"/>
              <a:gd name="T58" fmla="*/ 50 w 158"/>
              <a:gd name="T59" fmla="*/ 90 h 93"/>
              <a:gd name="T60" fmla="*/ 44 w 158"/>
              <a:gd name="T61" fmla="*/ 81 h 93"/>
              <a:gd name="T62" fmla="*/ 41 w 158"/>
              <a:gd name="T63" fmla="*/ 78 h 93"/>
              <a:gd name="T64" fmla="*/ 45 w 158"/>
              <a:gd name="T65" fmla="*/ 74 h 93"/>
              <a:gd name="T66" fmla="*/ 40 w 158"/>
              <a:gd name="T67" fmla="*/ 72 h 93"/>
              <a:gd name="T68" fmla="*/ 36 w 158"/>
              <a:gd name="T69" fmla="*/ 76 h 93"/>
              <a:gd name="T70" fmla="*/ 25 w 158"/>
              <a:gd name="T71" fmla="*/ 70 h 93"/>
              <a:gd name="T72" fmla="*/ 23 w 158"/>
              <a:gd name="T73" fmla="*/ 62 h 93"/>
              <a:gd name="T74" fmla="*/ 13 w 158"/>
              <a:gd name="T75" fmla="*/ 57 h 93"/>
              <a:gd name="T76" fmla="*/ 10 w 158"/>
              <a:gd name="T77" fmla="*/ 51 h 93"/>
              <a:gd name="T78" fmla="*/ 0 w 158"/>
              <a:gd name="T79" fmla="*/ 43 h 93"/>
              <a:gd name="T80" fmla="*/ 13 w 158"/>
              <a:gd name="T81" fmla="*/ 39 h 93"/>
              <a:gd name="T82" fmla="*/ 22 w 158"/>
              <a:gd name="T83" fmla="*/ 25 h 93"/>
              <a:gd name="T84" fmla="*/ 28 w 158"/>
              <a:gd name="T85" fmla="*/ 11 h 93"/>
              <a:gd name="T86" fmla="*/ 37 w 158"/>
              <a:gd name="T87" fmla="*/ 7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8" h="93">
                <a:moveTo>
                  <a:pt x="37" y="7"/>
                </a:moveTo>
                <a:lnTo>
                  <a:pt x="44" y="3"/>
                </a:lnTo>
                <a:lnTo>
                  <a:pt x="54" y="5"/>
                </a:lnTo>
                <a:lnTo>
                  <a:pt x="64" y="5"/>
                </a:lnTo>
                <a:lnTo>
                  <a:pt x="72" y="10"/>
                </a:lnTo>
                <a:lnTo>
                  <a:pt x="78" y="7"/>
                </a:lnTo>
                <a:lnTo>
                  <a:pt x="89" y="5"/>
                </a:lnTo>
                <a:lnTo>
                  <a:pt x="93" y="0"/>
                </a:lnTo>
                <a:lnTo>
                  <a:pt x="100" y="0"/>
                </a:lnTo>
                <a:lnTo>
                  <a:pt x="105" y="2"/>
                </a:lnTo>
                <a:lnTo>
                  <a:pt x="110" y="8"/>
                </a:lnTo>
                <a:lnTo>
                  <a:pt x="117" y="17"/>
                </a:lnTo>
                <a:lnTo>
                  <a:pt x="128" y="29"/>
                </a:lnTo>
                <a:lnTo>
                  <a:pt x="130" y="38"/>
                </a:lnTo>
                <a:lnTo>
                  <a:pt x="129" y="47"/>
                </a:lnTo>
                <a:lnTo>
                  <a:pt x="133" y="56"/>
                </a:lnTo>
                <a:lnTo>
                  <a:pt x="141" y="59"/>
                </a:lnTo>
                <a:lnTo>
                  <a:pt x="149" y="56"/>
                </a:lnTo>
                <a:lnTo>
                  <a:pt x="156" y="60"/>
                </a:lnTo>
                <a:lnTo>
                  <a:pt x="158" y="65"/>
                </a:lnTo>
                <a:lnTo>
                  <a:pt x="150" y="69"/>
                </a:lnTo>
                <a:lnTo>
                  <a:pt x="145" y="67"/>
                </a:lnTo>
                <a:lnTo>
                  <a:pt x="143" y="92"/>
                </a:lnTo>
                <a:lnTo>
                  <a:pt x="133" y="90"/>
                </a:lnTo>
                <a:lnTo>
                  <a:pt x="121" y="83"/>
                </a:lnTo>
                <a:lnTo>
                  <a:pt x="101" y="87"/>
                </a:lnTo>
                <a:lnTo>
                  <a:pt x="94" y="93"/>
                </a:lnTo>
                <a:lnTo>
                  <a:pt x="69" y="91"/>
                </a:lnTo>
                <a:lnTo>
                  <a:pt x="56" y="88"/>
                </a:lnTo>
                <a:lnTo>
                  <a:pt x="50" y="90"/>
                </a:lnTo>
                <a:lnTo>
                  <a:pt x="44" y="81"/>
                </a:lnTo>
                <a:lnTo>
                  <a:pt x="41" y="78"/>
                </a:lnTo>
                <a:lnTo>
                  <a:pt x="45" y="74"/>
                </a:lnTo>
                <a:lnTo>
                  <a:pt x="40" y="72"/>
                </a:lnTo>
                <a:lnTo>
                  <a:pt x="36" y="76"/>
                </a:lnTo>
                <a:lnTo>
                  <a:pt x="25" y="70"/>
                </a:lnTo>
                <a:lnTo>
                  <a:pt x="23" y="62"/>
                </a:lnTo>
                <a:lnTo>
                  <a:pt x="13" y="57"/>
                </a:lnTo>
                <a:lnTo>
                  <a:pt x="10" y="51"/>
                </a:lnTo>
                <a:lnTo>
                  <a:pt x="0" y="43"/>
                </a:lnTo>
                <a:lnTo>
                  <a:pt x="13" y="39"/>
                </a:lnTo>
                <a:lnTo>
                  <a:pt x="22" y="25"/>
                </a:lnTo>
                <a:lnTo>
                  <a:pt x="28" y="11"/>
                </a:lnTo>
                <a:lnTo>
                  <a:pt x="37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7" name="Freeform 159">
            <a:extLst>
              <a:ext uri="{FF2B5EF4-FFF2-40B4-BE49-F238E27FC236}">
                <a16:creationId xmlns:a16="http://schemas.microsoft.com/office/drawing/2014/main" id="{2788DEE3-B34C-C3AE-E4A3-FAF503794770}"/>
              </a:ext>
            </a:extLst>
          </p:cNvPr>
          <p:cNvSpPr>
            <a:spLocks/>
          </p:cNvSpPr>
          <p:nvPr/>
        </p:nvSpPr>
        <p:spPr bwMode="auto">
          <a:xfrm>
            <a:off x="6239205" y="2588259"/>
            <a:ext cx="178594" cy="202406"/>
          </a:xfrm>
          <a:custGeom>
            <a:avLst/>
            <a:gdLst>
              <a:gd name="T0" fmla="*/ 81 w 150"/>
              <a:gd name="T1" fmla="*/ 73 h 170"/>
              <a:gd name="T2" fmla="*/ 126 w 150"/>
              <a:gd name="T3" fmla="*/ 109 h 170"/>
              <a:gd name="T4" fmla="*/ 97 w 150"/>
              <a:gd name="T5" fmla="*/ 102 h 170"/>
              <a:gd name="T6" fmla="*/ 109 w 150"/>
              <a:gd name="T7" fmla="*/ 131 h 170"/>
              <a:gd name="T8" fmla="*/ 140 w 150"/>
              <a:gd name="T9" fmla="*/ 152 h 170"/>
              <a:gd name="T10" fmla="*/ 150 w 150"/>
              <a:gd name="T11" fmla="*/ 166 h 170"/>
              <a:gd name="T12" fmla="*/ 129 w 150"/>
              <a:gd name="T13" fmla="*/ 154 h 170"/>
              <a:gd name="T14" fmla="*/ 129 w 150"/>
              <a:gd name="T15" fmla="*/ 170 h 170"/>
              <a:gd name="T16" fmla="*/ 114 w 150"/>
              <a:gd name="T17" fmla="*/ 153 h 170"/>
              <a:gd name="T18" fmla="*/ 101 w 150"/>
              <a:gd name="T19" fmla="*/ 133 h 170"/>
              <a:gd name="T20" fmla="*/ 83 w 150"/>
              <a:gd name="T21" fmla="*/ 111 h 170"/>
              <a:gd name="T22" fmla="*/ 76 w 150"/>
              <a:gd name="T23" fmla="*/ 96 h 170"/>
              <a:gd name="T24" fmla="*/ 55 w 150"/>
              <a:gd name="T25" fmla="*/ 69 h 170"/>
              <a:gd name="T26" fmla="*/ 29 w 150"/>
              <a:gd name="T27" fmla="*/ 49 h 170"/>
              <a:gd name="T28" fmla="*/ 8 w 150"/>
              <a:gd name="T29" fmla="*/ 22 h 170"/>
              <a:gd name="T30" fmla="*/ 14 w 150"/>
              <a:gd name="T31" fmla="*/ 12 h 170"/>
              <a:gd name="T32" fmla="*/ 0 w 150"/>
              <a:gd name="T33" fmla="*/ 3 h 170"/>
              <a:gd name="T34" fmla="*/ 4 w 150"/>
              <a:gd name="T35" fmla="*/ 0 h 170"/>
              <a:gd name="T36" fmla="*/ 20 w 150"/>
              <a:gd name="T37" fmla="*/ 14 h 170"/>
              <a:gd name="T38" fmla="*/ 42 w 150"/>
              <a:gd name="T39" fmla="*/ 33 h 170"/>
              <a:gd name="T40" fmla="*/ 58 w 150"/>
              <a:gd name="T41" fmla="*/ 53 h 170"/>
              <a:gd name="T42" fmla="*/ 81 w 150"/>
              <a:gd name="T43" fmla="*/ 7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0" h="170">
                <a:moveTo>
                  <a:pt x="81" y="73"/>
                </a:moveTo>
                <a:lnTo>
                  <a:pt x="126" y="109"/>
                </a:lnTo>
                <a:lnTo>
                  <a:pt x="97" y="102"/>
                </a:lnTo>
                <a:lnTo>
                  <a:pt x="109" y="131"/>
                </a:lnTo>
                <a:lnTo>
                  <a:pt x="140" y="152"/>
                </a:lnTo>
                <a:lnTo>
                  <a:pt x="150" y="166"/>
                </a:lnTo>
                <a:lnTo>
                  <a:pt x="129" y="154"/>
                </a:lnTo>
                <a:lnTo>
                  <a:pt x="129" y="170"/>
                </a:lnTo>
                <a:lnTo>
                  <a:pt x="114" y="153"/>
                </a:lnTo>
                <a:lnTo>
                  <a:pt x="101" y="133"/>
                </a:lnTo>
                <a:lnTo>
                  <a:pt x="83" y="111"/>
                </a:lnTo>
                <a:lnTo>
                  <a:pt x="76" y="96"/>
                </a:lnTo>
                <a:lnTo>
                  <a:pt x="55" y="69"/>
                </a:lnTo>
                <a:lnTo>
                  <a:pt x="29" y="49"/>
                </a:lnTo>
                <a:lnTo>
                  <a:pt x="8" y="22"/>
                </a:lnTo>
                <a:lnTo>
                  <a:pt x="14" y="12"/>
                </a:lnTo>
                <a:lnTo>
                  <a:pt x="0" y="3"/>
                </a:lnTo>
                <a:lnTo>
                  <a:pt x="4" y="0"/>
                </a:lnTo>
                <a:lnTo>
                  <a:pt x="20" y="14"/>
                </a:lnTo>
                <a:lnTo>
                  <a:pt x="42" y="33"/>
                </a:lnTo>
                <a:lnTo>
                  <a:pt x="58" y="53"/>
                </a:lnTo>
                <a:lnTo>
                  <a:pt x="81" y="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8" name="Freeform 160">
            <a:extLst>
              <a:ext uri="{FF2B5EF4-FFF2-40B4-BE49-F238E27FC236}">
                <a16:creationId xmlns:a16="http://schemas.microsoft.com/office/drawing/2014/main" id="{C9C3B87C-724A-B0D2-D6D2-70378B953CC0}"/>
              </a:ext>
            </a:extLst>
          </p:cNvPr>
          <p:cNvSpPr>
            <a:spLocks/>
          </p:cNvSpPr>
          <p:nvPr/>
        </p:nvSpPr>
        <p:spPr bwMode="auto">
          <a:xfrm>
            <a:off x="3981780" y="2569208"/>
            <a:ext cx="57150" cy="20241"/>
          </a:xfrm>
          <a:custGeom>
            <a:avLst/>
            <a:gdLst>
              <a:gd name="T0" fmla="*/ 48 w 48"/>
              <a:gd name="T1" fmla="*/ 17 h 17"/>
              <a:gd name="T2" fmla="*/ 19 w 48"/>
              <a:gd name="T3" fmla="*/ 17 h 17"/>
              <a:gd name="T4" fmla="*/ 0 w 48"/>
              <a:gd name="T5" fmla="*/ 15 h 17"/>
              <a:gd name="T6" fmla="*/ 2 w 48"/>
              <a:gd name="T7" fmla="*/ 6 h 17"/>
              <a:gd name="T8" fmla="*/ 23 w 48"/>
              <a:gd name="T9" fmla="*/ 0 h 17"/>
              <a:gd name="T10" fmla="*/ 39 w 48"/>
              <a:gd name="T11" fmla="*/ 4 h 17"/>
              <a:gd name="T12" fmla="*/ 47 w 48"/>
              <a:gd name="T13" fmla="*/ 7 h 17"/>
              <a:gd name="T14" fmla="*/ 46 w 48"/>
              <a:gd name="T15" fmla="*/ 12 h 17"/>
              <a:gd name="T16" fmla="*/ 48 w 48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17">
                <a:moveTo>
                  <a:pt x="48" y="17"/>
                </a:moveTo>
                <a:lnTo>
                  <a:pt x="19" y="17"/>
                </a:lnTo>
                <a:lnTo>
                  <a:pt x="0" y="15"/>
                </a:lnTo>
                <a:lnTo>
                  <a:pt x="2" y="6"/>
                </a:lnTo>
                <a:lnTo>
                  <a:pt x="23" y="0"/>
                </a:lnTo>
                <a:lnTo>
                  <a:pt x="39" y="4"/>
                </a:lnTo>
                <a:lnTo>
                  <a:pt x="47" y="7"/>
                </a:lnTo>
                <a:lnTo>
                  <a:pt x="46" y="12"/>
                </a:lnTo>
                <a:lnTo>
                  <a:pt x="48" y="1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69" name="Freeform 161">
            <a:extLst>
              <a:ext uri="{FF2B5EF4-FFF2-40B4-BE49-F238E27FC236}">
                <a16:creationId xmlns:a16="http://schemas.microsoft.com/office/drawing/2014/main" id="{238196FB-B9F5-717F-7BF1-8BF89360C4B0}"/>
              </a:ext>
            </a:extLst>
          </p:cNvPr>
          <p:cNvSpPr>
            <a:spLocks/>
          </p:cNvSpPr>
          <p:nvPr/>
        </p:nvSpPr>
        <p:spPr bwMode="auto">
          <a:xfrm>
            <a:off x="5718902" y="2162015"/>
            <a:ext cx="60722" cy="13097"/>
          </a:xfrm>
          <a:custGeom>
            <a:avLst/>
            <a:gdLst>
              <a:gd name="T0" fmla="*/ 51 w 51"/>
              <a:gd name="T1" fmla="*/ 10 h 11"/>
              <a:gd name="T2" fmla="*/ 32 w 51"/>
              <a:gd name="T3" fmla="*/ 11 h 11"/>
              <a:gd name="T4" fmla="*/ 3 w 51"/>
              <a:gd name="T5" fmla="*/ 9 h 11"/>
              <a:gd name="T6" fmla="*/ 0 w 51"/>
              <a:gd name="T7" fmla="*/ 8 h 11"/>
              <a:gd name="T8" fmla="*/ 2 w 51"/>
              <a:gd name="T9" fmla="*/ 2 h 11"/>
              <a:gd name="T10" fmla="*/ 15 w 51"/>
              <a:gd name="T11" fmla="*/ 0 h 11"/>
              <a:gd name="T12" fmla="*/ 43 w 51"/>
              <a:gd name="T13" fmla="*/ 6 h 11"/>
              <a:gd name="T14" fmla="*/ 51 w 51"/>
              <a:gd name="T15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" h="11">
                <a:moveTo>
                  <a:pt x="51" y="10"/>
                </a:moveTo>
                <a:lnTo>
                  <a:pt x="32" y="11"/>
                </a:lnTo>
                <a:lnTo>
                  <a:pt x="3" y="9"/>
                </a:lnTo>
                <a:lnTo>
                  <a:pt x="0" y="8"/>
                </a:lnTo>
                <a:lnTo>
                  <a:pt x="2" y="2"/>
                </a:lnTo>
                <a:lnTo>
                  <a:pt x="15" y="0"/>
                </a:lnTo>
                <a:lnTo>
                  <a:pt x="43" y="6"/>
                </a:lnTo>
                <a:lnTo>
                  <a:pt x="51" y="1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0" name="Freeform 162">
            <a:extLst>
              <a:ext uri="{FF2B5EF4-FFF2-40B4-BE49-F238E27FC236}">
                <a16:creationId xmlns:a16="http://schemas.microsoft.com/office/drawing/2014/main" id="{35C2F7C5-FAFB-71DF-24EB-051539D3D135}"/>
              </a:ext>
            </a:extLst>
          </p:cNvPr>
          <p:cNvSpPr>
            <a:spLocks/>
          </p:cNvSpPr>
          <p:nvPr/>
        </p:nvSpPr>
        <p:spPr bwMode="auto">
          <a:xfrm>
            <a:off x="5752239" y="2131058"/>
            <a:ext cx="76200" cy="15479"/>
          </a:xfrm>
          <a:custGeom>
            <a:avLst/>
            <a:gdLst>
              <a:gd name="T0" fmla="*/ 64 w 64"/>
              <a:gd name="T1" fmla="*/ 7 h 13"/>
              <a:gd name="T2" fmla="*/ 60 w 64"/>
              <a:gd name="T3" fmla="*/ 13 h 13"/>
              <a:gd name="T4" fmla="*/ 38 w 64"/>
              <a:gd name="T5" fmla="*/ 11 h 13"/>
              <a:gd name="T6" fmla="*/ 5 w 64"/>
              <a:gd name="T7" fmla="*/ 5 h 13"/>
              <a:gd name="T8" fmla="*/ 0 w 64"/>
              <a:gd name="T9" fmla="*/ 0 h 13"/>
              <a:gd name="T10" fmla="*/ 27 w 64"/>
              <a:gd name="T11" fmla="*/ 2 h 13"/>
              <a:gd name="T12" fmla="*/ 64 w 64"/>
              <a:gd name="T1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13">
                <a:moveTo>
                  <a:pt x="64" y="7"/>
                </a:moveTo>
                <a:lnTo>
                  <a:pt x="60" y="13"/>
                </a:lnTo>
                <a:lnTo>
                  <a:pt x="38" y="11"/>
                </a:lnTo>
                <a:lnTo>
                  <a:pt x="5" y="5"/>
                </a:lnTo>
                <a:lnTo>
                  <a:pt x="0" y="0"/>
                </a:lnTo>
                <a:lnTo>
                  <a:pt x="27" y="2"/>
                </a:lnTo>
                <a:lnTo>
                  <a:pt x="64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1" name="Freeform 163">
            <a:extLst>
              <a:ext uri="{FF2B5EF4-FFF2-40B4-BE49-F238E27FC236}">
                <a16:creationId xmlns:a16="http://schemas.microsoft.com/office/drawing/2014/main" id="{489A016C-0FA3-C6AD-CACB-B4C9656CF394}"/>
              </a:ext>
            </a:extLst>
          </p:cNvPr>
          <p:cNvSpPr>
            <a:spLocks/>
          </p:cNvSpPr>
          <p:nvPr/>
        </p:nvSpPr>
        <p:spPr bwMode="auto">
          <a:xfrm>
            <a:off x="5610555" y="2119152"/>
            <a:ext cx="132160" cy="28575"/>
          </a:xfrm>
          <a:custGeom>
            <a:avLst/>
            <a:gdLst>
              <a:gd name="T0" fmla="*/ 102 w 111"/>
              <a:gd name="T1" fmla="*/ 9 h 24"/>
              <a:gd name="T2" fmla="*/ 111 w 111"/>
              <a:gd name="T3" fmla="*/ 21 h 24"/>
              <a:gd name="T4" fmla="*/ 64 w 111"/>
              <a:gd name="T5" fmla="*/ 20 h 24"/>
              <a:gd name="T6" fmla="*/ 50 w 111"/>
              <a:gd name="T7" fmla="*/ 24 h 24"/>
              <a:gd name="T8" fmla="*/ 10 w 111"/>
              <a:gd name="T9" fmla="*/ 14 h 24"/>
              <a:gd name="T10" fmla="*/ 0 w 111"/>
              <a:gd name="T11" fmla="*/ 3 h 24"/>
              <a:gd name="T12" fmla="*/ 12 w 111"/>
              <a:gd name="T13" fmla="*/ 0 h 24"/>
              <a:gd name="T14" fmla="*/ 45 w 111"/>
              <a:gd name="T15" fmla="*/ 1 h 24"/>
              <a:gd name="T16" fmla="*/ 102 w 111"/>
              <a:gd name="T17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4">
                <a:moveTo>
                  <a:pt x="102" y="9"/>
                </a:moveTo>
                <a:lnTo>
                  <a:pt x="111" y="21"/>
                </a:lnTo>
                <a:lnTo>
                  <a:pt x="64" y="20"/>
                </a:lnTo>
                <a:lnTo>
                  <a:pt x="50" y="24"/>
                </a:lnTo>
                <a:lnTo>
                  <a:pt x="10" y="14"/>
                </a:lnTo>
                <a:lnTo>
                  <a:pt x="0" y="3"/>
                </a:lnTo>
                <a:lnTo>
                  <a:pt x="12" y="0"/>
                </a:lnTo>
                <a:lnTo>
                  <a:pt x="45" y="1"/>
                </a:lnTo>
                <a:lnTo>
                  <a:pt x="102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2" name="Freeform 164">
            <a:extLst>
              <a:ext uri="{FF2B5EF4-FFF2-40B4-BE49-F238E27FC236}">
                <a16:creationId xmlns:a16="http://schemas.microsoft.com/office/drawing/2014/main" id="{77359BB4-2B10-EFD2-F073-9928C41A9A85}"/>
              </a:ext>
            </a:extLst>
          </p:cNvPr>
          <p:cNvSpPr>
            <a:spLocks/>
          </p:cNvSpPr>
          <p:nvPr/>
        </p:nvSpPr>
        <p:spPr bwMode="auto">
          <a:xfrm>
            <a:off x="4406833" y="2104864"/>
            <a:ext cx="201216" cy="120254"/>
          </a:xfrm>
          <a:custGeom>
            <a:avLst/>
            <a:gdLst>
              <a:gd name="T0" fmla="*/ 90 w 169"/>
              <a:gd name="T1" fmla="*/ 100 h 101"/>
              <a:gd name="T2" fmla="*/ 83 w 169"/>
              <a:gd name="T3" fmla="*/ 101 h 101"/>
              <a:gd name="T4" fmla="*/ 39 w 169"/>
              <a:gd name="T5" fmla="*/ 99 h 101"/>
              <a:gd name="T6" fmla="*/ 32 w 169"/>
              <a:gd name="T7" fmla="*/ 92 h 101"/>
              <a:gd name="T8" fmla="*/ 6 w 169"/>
              <a:gd name="T9" fmla="*/ 87 h 101"/>
              <a:gd name="T10" fmla="*/ 0 w 169"/>
              <a:gd name="T11" fmla="*/ 78 h 101"/>
              <a:gd name="T12" fmla="*/ 11 w 169"/>
              <a:gd name="T13" fmla="*/ 75 h 101"/>
              <a:gd name="T14" fmla="*/ 5 w 169"/>
              <a:gd name="T15" fmla="*/ 66 h 101"/>
              <a:gd name="T16" fmla="*/ 23 w 169"/>
              <a:gd name="T17" fmla="*/ 52 h 101"/>
              <a:gd name="T18" fmla="*/ 10 w 169"/>
              <a:gd name="T19" fmla="*/ 50 h 101"/>
              <a:gd name="T20" fmla="*/ 32 w 169"/>
              <a:gd name="T21" fmla="*/ 36 h 101"/>
              <a:gd name="T22" fmla="*/ 24 w 169"/>
              <a:gd name="T23" fmla="*/ 29 h 101"/>
              <a:gd name="T24" fmla="*/ 46 w 169"/>
              <a:gd name="T25" fmla="*/ 20 h 101"/>
              <a:gd name="T26" fmla="*/ 80 w 169"/>
              <a:gd name="T27" fmla="*/ 10 h 101"/>
              <a:gd name="T28" fmla="*/ 118 w 169"/>
              <a:gd name="T29" fmla="*/ 8 h 101"/>
              <a:gd name="T30" fmla="*/ 134 w 169"/>
              <a:gd name="T31" fmla="*/ 2 h 101"/>
              <a:gd name="T32" fmla="*/ 156 w 169"/>
              <a:gd name="T33" fmla="*/ 0 h 101"/>
              <a:gd name="T34" fmla="*/ 169 w 169"/>
              <a:gd name="T35" fmla="*/ 6 h 101"/>
              <a:gd name="T36" fmla="*/ 165 w 169"/>
              <a:gd name="T37" fmla="*/ 11 h 101"/>
              <a:gd name="T38" fmla="*/ 127 w 169"/>
              <a:gd name="T39" fmla="*/ 18 h 101"/>
              <a:gd name="T40" fmla="*/ 95 w 169"/>
              <a:gd name="T41" fmla="*/ 26 h 101"/>
              <a:gd name="T42" fmla="*/ 67 w 169"/>
              <a:gd name="T43" fmla="*/ 41 h 101"/>
              <a:gd name="T44" fmla="*/ 58 w 169"/>
              <a:gd name="T45" fmla="*/ 56 h 101"/>
              <a:gd name="T46" fmla="*/ 47 w 169"/>
              <a:gd name="T47" fmla="*/ 72 h 101"/>
              <a:gd name="T48" fmla="*/ 57 w 169"/>
              <a:gd name="T49" fmla="*/ 86 h 101"/>
              <a:gd name="T50" fmla="*/ 90 w 169"/>
              <a:gd name="T51" fmla="*/ 10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9" h="101">
                <a:moveTo>
                  <a:pt x="90" y="100"/>
                </a:moveTo>
                <a:lnTo>
                  <a:pt x="83" y="101"/>
                </a:lnTo>
                <a:lnTo>
                  <a:pt x="39" y="99"/>
                </a:lnTo>
                <a:lnTo>
                  <a:pt x="32" y="92"/>
                </a:lnTo>
                <a:lnTo>
                  <a:pt x="6" y="87"/>
                </a:lnTo>
                <a:lnTo>
                  <a:pt x="0" y="78"/>
                </a:lnTo>
                <a:lnTo>
                  <a:pt x="11" y="75"/>
                </a:lnTo>
                <a:lnTo>
                  <a:pt x="5" y="66"/>
                </a:lnTo>
                <a:lnTo>
                  <a:pt x="23" y="52"/>
                </a:lnTo>
                <a:lnTo>
                  <a:pt x="10" y="50"/>
                </a:lnTo>
                <a:lnTo>
                  <a:pt x="32" y="36"/>
                </a:lnTo>
                <a:lnTo>
                  <a:pt x="24" y="29"/>
                </a:lnTo>
                <a:lnTo>
                  <a:pt x="46" y="20"/>
                </a:lnTo>
                <a:lnTo>
                  <a:pt x="80" y="10"/>
                </a:lnTo>
                <a:lnTo>
                  <a:pt x="118" y="8"/>
                </a:lnTo>
                <a:lnTo>
                  <a:pt x="134" y="2"/>
                </a:lnTo>
                <a:lnTo>
                  <a:pt x="156" y="0"/>
                </a:lnTo>
                <a:lnTo>
                  <a:pt x="169" y="6"/>
                </a:lnTo>
                <a:lnTo>
                  <a:pt x="165" y="11"/>
                </a:lnTo>
                <a:lnTo>
                  <a:pt x="127" y="18"/>
                </a:lnTo>
                <a:lnTo>
                  <a:pt x="95" y="26"/>
                </a:lnTo>
                <a:lnTo>
                  <a:pt x="67" y="41"/>
                </a:lnTo>
                <a:lnTo>
                  <a:pt x="58" y="56"/>
                </a:lnTo>
                <a:lnTo>
                  <a:pt x="47" y="72"/>
                </a:lnTo>
                <a:lnTo>
                  <a:pt x="57" y="86"/>
                </a:lnTo>
                <a:lnTo>
                  <a:pt x="90" y="1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3" name="Freeform 165">
            <a:extLst>
              <a:ext uri="{FF2B5EF4-FFF2-40B4-BE49-F238E27FC236}">
                <a16:creationId xmlns:a16="http://schemas.microsoft.com/office/drawing/2014/main" id="{2C85329F-3E00-DA07-EB92-9385842030A5}"/>
              </a:ext>
            </a:extLst>
          </p:cNvPr>
          <p:cNvSpPr>
            <a:spLocks/>
          </p:cNvSpPr>
          <p:nvPr/>
        </p:nvSpPr>
        <p:spPr bwMode="auto">
          <a:xfrm>
            <a:off x="5016433" y="2063192"/>
            <a:ext cx="73819" cy="25004"/>
          </a:xfrm>
          <a:custGeom>
            <a:avLst/>
            <a:gdLst>
              <a:gd name="T0" fmla="*/ 62 w 62"/>
              <a:gd name="T1" fmla="*/ 15 h 21"/>
              <a:gd name="T2" fmla="*/ 2 w 62"/>
              <a:gd name="T3" fmla="*/ 21 h 21"/>
              <a:gd name="T4" fmla="*/ 0 w 62"/>
              <a:gd name="T5" fmla="*/ 2 h 21"/>
              <a:gd name="T6" fmla="*/ 8 w 62"/>
              <a:gd name="T7" fmla="*/ 0 h 21"/>
              <a:gd name="T8" fmla="*/ 18 w 62"/>
              <a:gd name="T9" fmla="*/ 1 h 21"/>
              <a:gd name="T10" fmla="*/ 58 w 62"/>
              <a:gd name="T11" fmla="*/ 9 h 21"/>
              <a:gd name="T12" fmla="*/ 62 w 62"/>
              <a:gd name="T13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21">
                <a:moveTo>
                  <a:pt x="62" y="15"/>
                </a:moveTo>
                <a:lnTo>
                  <a:pt x="2" y="21"/>
                </a:lnTo>
                <a:lnTo>
                  <a:pt x="0" y="2"/>
                </a:lnTo>
                <a:lnTo>
                  <a:pt x="8" y="0"/>
                </a:lnTo>
                <a:lnTo>
                  <a:pt x="18" y="1"/>
                </a:lnTo>
                <a:lnTo>
                  <a:pt x="58" y="9"/>
                </a:lnTo>
                <a:lnTo>
                  <a:pt x="62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4" name="Freeform 166">
            <a:extLst>
              <a:ext uri="{FF2B5EF4-FFF2-40B4-BE49-F238E27FC236}">
                <a16:creationId xmlns:a16="http://schemas.microsoft.com/office/drawing/2014/main" id="{0DE050E6-2283-7B69-2F61-7FDBC2E52ECD}"/>
              </a:ext>
            </a:extLst>
          </p:cNvPr>
          <p:cNvSpPr>
            <a:spLocks/>
          </p:cNvSpPr>
          <p:nvPr/>
        </p:nvSpPr>
        <p:spPr bwMode="auto">
          <a:xfrm>
            <a:off x="4225858" y="2038189"/>
            <a:ext cx="89297" cy="14288"/>
          </a:xfrm>
          <a:custGeom>
            <a:avLst/>
            <a:gdLst>
              <a:gd name="T0" fmla="*/ 72 w 75"/>
              <a:gd name="T1" fmla="*/ 5 h 12"/>
              <a:gd name="T2" fmla="*/ 58 w 75"/>
              <a:gd name="T3" fmla="*/ 7 h 12"/>
              <a:gd name="T4" fmla="*/ 48 w 75"/>
              <a:gd name="T5" fmla="*/ 8 h 12"/>
              <a:gd name="T6" fmla="*/ 48 w 75"/>
              <a:gd name="T7" fmla="*/ 10 h 12"/>
              <a:gd name="T8" fmla="*/ 36 w 75"/>
              <a:gd name="T9" fmla="*/ 12 h 12"/>
              <a:gd name="T10" fmla="*/ 22 w 75"/>
              <a:gd name="T11" fmla="*/ 9 h 12"/>
              <a:gd name="T12" fmla="*/ 26 w 75"/>
              <a:gd name="T13" fmla="*/ 5 h 12"/>
              <a:gd name="T14" fmla="*/ 0 w 75"/>
              <a:gd name="T15" fmla="*/ 5 h 12"/>
              <a:gd name="T16" fmla="*/ 21 w 75"/>
              <a:gd name="T17" fmla="*/ 2 h 12"/>
              <a:gd name="T18" fmla="*/ 38 w 75"/>
              <a:gd name="T19" fmla="*/ 2 h 12"/>
              <a:gd name="T20" fmla="*/ 43 w 75"/>
              <a:gd name="T21" fmla="*/ 5 h 12"/>
              <a:gd name="T22" fmla="*/ 47 w 75"/>
              <a:gd name="T23" fmla="*/ 2 h 12"/>
              <a:gd name="T24" fmla="*/ 56 w 75"/>
              <a:gd name="T25" fmla="*/ 0 h 12"/>
              <a:gd name="T26" fmla="*/ 75 w 75"/>
              <a:gd name="T27" fmla="*/ 3 h 12"/>
              <a:gd name="T28" fmla="*/ 72 w 75"/>
              <a:gd name="T29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12">
                <a:moveTo>
                  <a:pt x="72" y="5"/>
                </a:moveTo>
                <a:lnTo>
                  <a:pt x="58" y="7"/>
                </a:lnTo>
                <a:lnTo>
                  <a:pt x="48" y="8"/>
                </a:lnTo>
                <a:lnTo>
                  <a:pt x="48" y="10"/>
                </a:lnTo>
                <a:lnTo>
                  <a:pt x="36" y="12"/>
                </a:lnTo>
                <a:lnTo>
                  <a:pt x="22" y="9"/>
                </a:lnTo>
                <a:lnTo>
                  <a:pt x="26" y="5"/>
                </a:lnTo>
                <a:lnTo>
                  <a:pt x="0" y="5"/>
                </a:lnTo>
                <a:lnTo>
                  <a:pt x="21" y="2"/>
                </a:lnTo>
                <a:lnTo>
                  <a:pt x="38" y="2"/>
                </a:lnTo>
                <a:lnTo>
                  <a:pt x="43" y="5"/>
                </a:lnTo>
                <a:lnTo>
                  <a:pt x="47" y="2"/>
                </a:lnTo>
                <a:lnTo>
                  <a:pt x="56" y="0"/>
                </a:lnTo>
                <a:lnTo>
                  <a:pt x="75" y="3"/>
                </a:lnTo>
                <a:lnTo>
                  <a:pt x="72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5" name="Freeform 167">
            <a:extLst>
              <a:ext uri="{FF2B5EF4-FFF2-40B4-BE49-F238E27FC236}">
                <a16:creationId xmlns:a16="http://schemas.microsoft.com/office/drawing/2014/main" id="{F8C94E76-B622-1615-AE17-B842DF29E39F}"/>
              </a:ext>
            </a:extLst>
          </p:cNvPr>
          <p:cNvSpPr>
            <a:spLocks/>
          </p:cNvSpPr>
          <p:nvPr/>
        </p:nvSpPr>
        <p:spPr bwMode="auto">
          <a:xfrm>
            <a:off x="4856889" y="2033428"/>
            <a:ext cx="148829" cy="40481"/>
          </a:xfrm>
          <a:custGeom>
            <a:avLst/>
            <a:gdLst>
              <a:gd name="T0" fmla="*/ 125 w 125"/>
              <a:gd name="T1" fmla="*/ 32 h 34"/>
              <a:gd name="T2" fmla="*/ 102 w 125"/>
              <a:gd name="T3" fmla="*/ 34 h 34"/>
              <a:gd name="T4" fmla="*/ 65 w 125"/>
              <a:gd name="T5" fmla="*/ 30 h 34"/>
              <a:gd name="T6" fmla="*/ 39 w 125"/>
              <a:gd name="T7" fmla="*/ 24 h 34"/>
              <a:gd name="T8" fmla="*/ 19 w 125"/>
              <a:gd name="T9" fmla="*/ 15 h 34"/>
              <a:gd name="T10" fmla="*/ 0 w 125"/>
              <a:gd name="T11" fmla="*/ 12 h 34"/>
              <a:gd name="T12" fmla="*/ 19 w 125"/>
              <a:gd name="T13" fmla="*/ 3 h 34"/>
              <a:gd name="T14" fmla="*/ 39 w 125"/>
              <a:gd name="T15" fmla="*/ 0 h 34"/>
              <a:gd name="T16" fmla="*/ 70 w 125"/>
              <a:gd name="T17" fmla="*/ 7 h 34"/>
              <a:gd name="T18" fmla="*/ 113 w 125"/>
              <a:gd name="T19" fmla="*/ 19 h 34"/>
              <a:gd name="T20" fmla="*/ 125 w 125"/>
              <a:gd name="T21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5" h="34">
                <a:moveTo>
                  <a:pt x="125" y="32"/>
                </a:moveTo>
                <a:lnTo>
                  <a:pt x="102" y="34"/>
                </a:lnTo>
                <a:lnTo>
                  <a:pt x="65" y="30"/>
                </a:lnTo>
                <a:lnTo>
                  <a:pt x="39" y="24"/>
                </a:lnTo>
                <a:lnTo>
                  <a:pt x="19" y="15"/>
                </a:lnTo>
                <a:lnTo>
                  <a:pt x="0" y="12"/>
                </a:lnTo>
                <a:lnTo>
                  <a:pt x="19" y="3"/>
                </a:lnTo>
                <a:lnTo>
                  <a:pt x="39" y="0"/>
                </a:lnTo>
                <a:lnTo>
                  <a:pt x="70" y="7"/>
                </a:lnTo>
                <a:lnTo>
                  <a:pt x="113" y="19"/>
                </a:lnTo>
                <a:lnTo>
                  <a:pt x="125" y="3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6" name="Freeform 168">
            <a:extLst>
              <a:ext uri="{FF2B5EF4-FFF2-40B4-BE49-F238E27FC236}">
                <a16:creationId xmlns:a16="http://schemas.microsoft.com/office/drawing/2014/main" id="{F62C91E4-F6F6-700F-5BC0-DE473C69D0F2}"/>
              </a:ext>
            </a:extLst>
          </p:cNvPr>
          <p:cNvSpPr>
            <a:spLocks/>
          </p:cNvSpPr>
          <p:nvPr/>
        </p:nvSpPr>
        <p:spPr bwMode="auto">
          <a:xfrm>
            <a:off x="4255624" y="3952714"/>
            <a:ext cx="39291" cy="44054"/>
          </a:xfrm>
          <a:custGeom>
            <a:avLst/>
            <a:gdLst>
              <a:gd name="T0" fmla="*/ 25 w 33"/>
              <a:gd name="T1" fmla="*/ 0 h 37"/>
              <a:gd name="T2" fmla="*/ 33 w 33"/>
              <a:gd name="T3" fmla="*/ 12 h 37"/>
              <a:gd name="T4" fmla="*/ 31 w 33"/>
              <a:gd name="T5" fmla="*/ 24 h 37"/>
              <a:gd name="T6" fmla="*/ 26 w 33"/>
              <a:gd name="T7" fmla="*/ 27 h 37"/>
              <a:gd name="T8" fmla="*/ 16 w 33"/>
              <a:gd name="T9" fmla="*/ 25 h 37"/>
              <a:gd name="T10" fmla="*/ 11 w 33"/>
              <a:gd name="T11" fmla="*/ 37 h 37"/>
              <a:gd name="T12" fmla="*/ 0 w 33"/>
              <a:gd name="T13" fmla="*/ 35 h 37"/>
              <a:gd name="T14" fmla="*/ 1 w 33"/>
              <a:gd name="T15" fmla="*/ 24 h 37"/>
              <a:gd name="T16" fmla="*/ 4 w 33"/>
              <a:gd name="T17" fmla="*/ 22 h 37"/>
              <a:gd name="T18" fmla="*/ 4 w 33"/>
              <a:gd name="T19" fmla="*/ 10 h 37"/>
              <a:gd name="T20" fmla="*/ 10 w 33"/>
              <a:gd name="T21" fmla="*/ 4 h 37"/>
              <a:gd name="T22" fmla="*/ 14 w 33"/>
              <a:gd name="T23" fmla="*/ 6 h 37"/>
              <a:gd name="T24" fmla="*/ 25 w 33"/>
              <a:gd name="T2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7">
                <a:moveTo>
                  <a:pt x="25" y="0"/>
                </a:moveTo>
                <a:lnTo>
                  <a:pt x="33" y="12"/>
                </a:lnTo>
                <a:lnTo>
                  <a:pt x="31" y="24"/>
                </a:lnTo>
                <a:lnTo>
                  <a:pt x="26" y="27"/>
                </a:lnTo>
                <a:lnTo>
                  <a:pt x="16" y="25"/>
                </a:lnTo>
                <a:lnTo>
                  <a:pt x="11" y="37"/>
                </a:lnTo>
                <a:lnTo>
                  <a:pt x="0" y="35"/>
                </a:lnTo>
                <a:lnTo>
                  <a:pt x="1" y="24"/>
                </a:lnTo>
                <a:lnTo>
                  <a:pt x="4" y="22"/>
                </a:lnTo>
                <a:lnTo>
                  <a:pt x="4" y="10"/>
                </a:lnTo>
                <a:lnTo>
                  <a:pt x="10" y="4"/>
                </a:lnTo>
                <a:lnTo>
                  <a:pt x="14" y="6"/>
                </a:lnTo>
                <a:lnTo>
                  <a:pt x="25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7" name="Freeform 169">
            <a:extLst>
              <a:ext uri="{FF2B5EF4-FFF2-40B4-BE49-F238E27FC236}">
                <a16:creationId xmlns:a16="http://schemas.microsoft.com/office/drawing/2014/main" id="{39AA1D75-BC64-522C-C3EF-34AA2A2594D9}"/>
              </a:ext>
            </a:extLst>
          </p:cNvPr>
          <p:cNvSpPr>
            <a:spLocks/>
          </p:cNvSpPr>
          <p:nvPr/>
        </p:nvSpPr>
        <p:spPr bwMode="auto">
          <a:xfrm>
            <a:off x="3254308" y="3240721"/>
            <a:ext cx="183356" cy="164306"/>
          </a:xfrm>
          <a:custGeom>
            <a:avLst/>
            <a:gdLst>
              <a:gd name="T0" fmla="*/ 151 w 154"/>
              <a:gd name="T1" fmla="*/ 11 h 138"/>
              <a:gd name="T2" fmla="*/ 151 w 154"/>
              <a:gd name="T3" fmla="*/ 0 h 138"/>
              <a:gd name="T4" fmla="*/ 154 w 154"/>
              <a:gd name="T5" fmla="*/ 0 h 138"/>
              <a:gd name="T6" fmla="*/ 154 w 154"/>
              <a:gd name="T7" fmla="*/ 1 h 138"/>
              <a:gd name="T8" fmla="*/ 153 w 154"/>
              <a:gd name="T9" fmla="*/ 5 h 138"/>
              <a:gd name="T10" fmla="*/ 153 w 154"/>
              <a:gd name="T11" fmla="*/ 37 h 138"/>
              <a:gd name="T12" fmla="*/ 94 w 154"/>
              <a:gd name="T13" fmla="*/ 36 h 138"/>
              <a:gd name="T14" fmla="*/ 93 w 154"/>
              <a:gd name="T15" fmla="*/ 89 h 138"/>
              <a:gd name="T16" fmla="*/ 77 w 154"/>
              <a:gd name="T17" fmla="*/ 91 h 138"/>
              <a:gd name="T18" fmla="*/ 72 w 154"/>
              <a:gd name="T19" fmla="*/ 101 h 138"/>
              <a:gd name="T20" fmla="*/ 75 w 154"/>
              <a:gd name="T21" fmla="*/ 131 h 138"/>
              <a:gd name="T22" fmla="*/ 4 w 154"/>
              <a:gd name="T23" fmla="*/ 131 h 138"/>
              <a:gd name="T24" fmla="*/ 0 w 154"/>
              <a:gd name="T25" fmla="*/ 138 h 138"/>
              <a:gd name="T26" fmla="*/ 1 w 154"/>
              <a:gd name="T27" fmla="*/ 129 h 138"/>
              <a:gd name="T28" fmla="*/ 1 w 154"/>
              <a:gd name="T29" fmla="*/ 129 h 138"/>
              <a:gd name="T30" fmla="*/ 42 w 154"/>
              <a:gd name="T31" fmla="*/ 128 h 138"/>
              <a:gd name="T32" fmla="*/ 44 w 154"/>
              <a:gd name="T33" fmla="*/ 120 h 138"/>
              <a:gd name="T34" fmla="*/ 52 w 154"/>
              <a:gd name="T35" fmla="*/ 111 h 138"/>
              <a:gd name="T36" fmla="*/ 59 w 154"/>
              <a:gd name="T37" fmla="*/ 82 h 138"/>
              <a:gd name="T38" fmla="*/ 84 w 154"/>
              <a:gd name="T39" fmla="*/ 60 h 138"/>
              <a:gd name="T40" fmla="*/ 93 w 154"/>
              <a:gd name="T41" fmla="*/ 34 h 138"/>
              <a:gd name="T42" fmla="*/ 99 w 154"/>
              <a:gd name="T43" fmla="*/ 32 h 138"/>
              <a:gd name="T44" fmla="*/ 105 w 154"/>
              <a:gd name="T45" fmla="*/ 16 h 138"/>
              <a:gd name="T46" fmla="*/ 120 w 154"/>
              <a:gd name="T47" fmla="*/ 14 h 138"/>
              <a:gd name="T48" fmla="*/ 126 w 154"/>
              <a:gd name="T49" fmla="*/ 16 h 138"/>
              <a:gd name="T50" fmla="*/ 134 w 154"/>
              <a:gd name="T51" fmla="*/ 16 h 138"/>
              <a:gd name="T52" fmla="*/ 140 w 154"/>
              <a:gd name="T53" fmla="*/ 12 h 138"/>
              <a:gd name="T54" fmla="*/ 151 w 154"/>
              <a:gd name="T55" fmla="*/ 11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4" h="138">
                <a:moveTo>
                  <a:pt x="151" y="11"/>
                </a:moveTo>
                <a:lnTo>
                  <a:pt x="151" y="0"/>
                </a:lnTo>
                <a:lnTo>
                  <a:pt x="154" y="0"/>
                </a:lnTo>
                <a:lnTo>
                  <a:pt x="154" y="1"/>
                </a:lnTo>
                <a:lnTo>
                  <a:pt x="153" y="5"/>
                </a:lnTo>
                <a:lnTo>
                  <a:pt x="153" y="37"/>
                </a:lnTo>
                <a:lnTo>
                  <a:pt x="94" y="36"/>
                </a:lnTo>
                <a:lnTo>
                  <a:pt x="93" y="89"/>
                </a:lnTo>
                <a:lnTo>
                  <a:pt x="77" y="91"/>
                </a:lnTo>
                <a:lnTo>
                  <a:pt x="72" y="101"/>
                </a:lnTo>
                <a:lnTo>
                  <a:pt x="75" y="131"/>
                </a:lnTo>
                <a:lnTo>
                  <a:pt x="4" y="131"/>
                </a:lnTo>
                <a:lnTo>
                  <a:pt x="0" y="138"/>
                </a:lnTo>
                <a:lnTo>
                  <a:pt x="1" y="129"/>
                </a:lnTo>
                <a:lnTo>
                  <a:pt x="1" y="129"/>
                </a:lnTo>
                <a:lnTo>
                  <a:pt x="42" y="128"/>
                </a:lnTo>
                <a:lnTo>
                  <a:pt x="44" y="120"/>
                </a:lnTo>
                <a:lnTo>
                  <a:pt x="52" y="111"/>
                </a:lnTo>
                <a:lnTo>
                  <a:pt x="59" y="82"/>
                </a:lnTo>
                <a:lnTo>
                  <a:pt x="84" y="60"/>
                </a:lnTo>
                <a:lnTo>
                  <a:pt x="93" y="34"/>
                </a:lnTo>
                <a:lnTo>
                  <a:pt x="99" y="32"/>
                </a:lnTo>
                <a:lnTo>
                  <a:pt x="105" y="16"/>
                </a:lnTo>
                <a:lnTo>
                  <a:pt x="120" y="14"/>
                </a:lnTo>
                <a:lnTo>
                  <a:pt x="126" y="16"/>
                </a:lnTo>
                <a:lnTo>
                  <a:pt x="134" y="16"/>
                </a:lnTo>
                <a:lnTo>
                  <a:pt x="140" y="12"/>
                </a:lnTo>
                <a:lnTo>
                  <a:pt x="151" y="1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8" name="Freeform 170">
            <a:extLst>
              <a:ext uri="{FF2B5EF4-FFF2-40B4-BE49-F238E27FC236}">
                <a16:creationId xmlns:a16="http://schemas.microsoft.com/office/drawing/2014/main" id="{C71BABCA-81F8-B05A-6847-042B1CD1206B}"/>
              </a:ext>
            </a:extLst>
          </p:cNvPr>
          <p:cNvSpPr>
            <a:spLocks/>
          </p:cNvSpPr>
          <p:nvPr/>
        </p:nvSpPr>
        <p:spPr bwMode="auto">
          <a:xfrm>
            <a:off x="4350874" y="3129992"/>
            <a:ext cx="460772" cy="390525"/>
          </a:xfrm>
          <a:custGeom>
            <a:avLst/>
            <a:gdLst>
              <a:gd name="T0" fmla="*/ 161 w 387"/>
              <a:gd name="T1" fmla="*/ 319 h 328"/>
              <a:gd name="T2" fmla="*/ 153 w 387"/>
              <a:gd name="T3" fmla="*/ 304 h 328"/>
              <a:gd name="T4" fmla="*/ 132 w 387"/>
              <a:gd name="T5" fmla="*/ 280 h 328"/>
              <a:gd name="T6" fmla="*/ 113 w 387"/>
              <a:gd name="T7" fmla="*/ 248 h 328"/>
              <a:gd name="T8" fmla="*/ 91 w 387"/>
              <a:gd name="T9" fmla="*/ 225 h 328"/>
              <a:gd name="T10" fmla="*/ 88 w 387"/>
              <a:gd name="T11" fmla="*/ 198 h 328"/>
              <a:gd name="T12" fmla="*/ 67 w 387"/>
              <a:gd name="T13" fmla="*/ 167 h 328"/>
              <a:gd name="T14" fmla="*/ 50 w 387"/>
              <a:gd name="T15" fmla="*/ 151 h 328"/>
              <a:gd name="T16" fmla="*/ 45 w 387"/>
              <a:gd name="T17" fmla="*/ 135 h 328"/>
              <a:gd name="T18" fmla="*/ 31 w 387"/>
              <a:gd name="T19" fmla="*/ 115 h 328"/>
              <a:gd name="T20" fmla="*/ 9 w 387"/>
              <a:gd name="T21" fmla="*/ 84 h 328"/>
              <a:gd name="T22" fmla="*/ 2 w 387"/>
              <a:gd name="T23" fmla="*/ 73 h 328"/>
              <a:gd name="T24" fmla="*/ 3 w 387"/>
              <a:gd name="T25" fmla="*/ 58 h 328"/>
              <a:gd name="T26" fmla="*/ 30 w 387"/>
              <a:gd name="T27" fmla="*/ 55 h 328"/>
              <a:gd name="T28" fmla="*/ 47 w 387"/>
              <a:gd name="T29" fmla="*/ 44 h 328"/>
              <a:gd name="T30" fmla="*/ 54 w 387"/>
              <a:gd name="T31" fmla="*/ 34 h 328"/>
              <a:gd name="T32" fmla="*/ 69 w 387"/>
              <a:gd name="T33" fmla="*/ 3 h 328"/>
              <a:gd name="T34" fmla="*/ 93 w 387"/>
              <a:gd name="T35" fmla="*/ 5 h 328"/>
              <a:gd name="T36" fmla="*/ 176 w 387"/>
              <a:gd name="T37" fmla="*/ 61 h 328"/>
              <a:gd name="T38" fmla="*/ 225 w 387"/>
              <a:gd name="T39" fmla="*/ 65 h 328"/>
              <a:gd name="T40" fmla="*/ 243 w 387"/>
              <a:gd name="T41" fmla="*/ 74 h 328"/>
              <a:gd name="T42" fmla="*/ 261 w 387"/>
              <a:gd name="T43" fmla="*/ 97 h 328"/>
              <a:gd name="T44" fmla="*/ 278 w 387"/>
              <a:gd name="T45" fmla="*/ 113 h 328"/>
              <a:gd name="T46" fmla="*/ 279 w 387"/>
              <a:gd name="T47" fmla="*/ 128 h 328"/>
              <a:gd name="T48" fmla="*/ 288 w 387"/>
              <a:gd name="T49" fmla="*/ 141 h 328"/>
              <a:gd name="T50" fmla="*/ 294 w 387"/>
              <a:gd name="T51" fmla="*/ 153 h 328"/>
              <a:gd name="T52" fmla="*/ 305 w 387"/>
              <a:gd name="T53" fmla="*/ 156 h 328"/>
              <a:gd name="T54" fmla="*/ 310 w 387"/>
              <a:gd name="T55" fmla="*/ 169 h 328"/>
              <a:gd name="T56" fmla="*/ 374 w 387"/>
              <a:gd name="T57" fmla="*/ 200 h 328"/>
              <a:gd name="T58" fmla="*/ 387 w 387"/>
              <a:gd name="T59" fmla="*/ 210 h 328"/>
              <a:gd name="T60" fmla="*/ 327 w 387"/>
              <a:gd name="T61" fmla="*/ 273 h 328"/>
              <a:gd name="T62" fmla="*/ 259 w 387"/>
              <a:gd name="T63" fmla="*/ 290 h 328"/>
              <a:gd name="T64" fmla="*/ 239 w 387"/>
              <a:gd name="T65" fmla="*/ 315 h 328"/>
              <a:gd name="T66" fmla="*/ 227 w 387"/>
              <a:gd name="T67" fmla="*/ 309 h 328"/>
              <a:gd name="T68" fmla="*/ 206 w 387"/>
              <a:gd name="T69" fmla="*/ 305 h 328"/>
              <a:gd name="T70" fmla="*/ 181 w 387"/>
              <a:gd name="T71" fmla="*/ 308 h 328"/>
              <a:gd name="T72" fmla="*/ 169 w 387"/>
              <a:gd name="T73" fmla="*/ 312 h 328"/>
              <a:gd name="T74" fmla="*/ 163 w 387"/>
              <a:gd name="T75" fmla="*/ 32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7" h="328">
                <a:moveTo>
                  <a:pt x="163" y="328"/>
                </a:moveTo>
                <a:lnTo>
                  <a:pt x="161" y="319"/>
                </a:lnTo>
                <a:lnTo>
                  <a:pt x="155" y="313"/>
                </a:lnTo>
                <a:lnTo>
                  <a:pt x="153" y="304"/>
                </a:lnTo>
                <a:lnTo>
                  <a:pt x="143" y="297"/>
                </a:lnTo>
                <a:lnTo>
                  <a:pt x="132" y="280"/>
                </a:lnTo>
                <a:lnTo>
                  <a:pt x="126" y="263"/>
                </a:lnTo>
                <a:lnTo>
                  <a:pt x="113" y="248"/>
                </a:lnTo>
                <a:lnTo>
                  <a:pt x="104" y="245"/>
                </a:lnTo>
                <a:lnTo>
                  <a:pt x="91" y="225"/>
                </a:lnTo>
                <a:lnTo>
                  <a:pt x="88" y="211"/>
                </a:lnTo>
                <a:lnTo>
                  <a:pt x="88" y="198"/>
                </a:lnTo>
                <a:lnTo>
                  <a:pt x="76" y="175"/>
                </a:lnTo>
                <a:lnTo>
                  <a:pt x="67" y="167"/>
                </a:lnTo>
                <a:lnTo>
                  <a:pt x="57" y="163"/>
                </a:lnTo>
                <a:lnTo>
                  <a:pt x="50" y="151"/>
                </a:lnTo>
                <a:lnTo>
                  <a:pt x="51" y="146"/>
                </a:lnTo>
                <a:lnTo>
                  <a:pt x="45" y="135"/>
                </a:lnTo>
                <a:lnTo>
                  <a:pt x="39" y="131"/>
                </a:lnTo>
                <a:lnTo>
                  <a:pt x="31" y="115"/>
                </a:lnTo>
                <a:lnTo>
                  <a:pt x="19" y="99"/>
                </a:lnTo>
                <a:lnTo>
                  <a:pt x="9" y="84"/>
                </a:lnTo>
                <a:lnTo>
                  <a:pt x="0" y="85"/>
                </a:lnTo>
                <a:lnTo>
                  <a:pt x="2" y="73"/>
                </a:lnTo>
                <a:lnTo>
                  <a:pt x="2" y="66"/>
                </a:lnTo>
                <a:lnTo>
                  <a:pt x="3" y="58"/>
                </a:lnTo>
                <a:lnTo>
                  <a:pt x="23" y="61"/>
                </a:lnTo>
                <a:lnTo>
                  <a:pt x="30" y="55"/>
                </a:lnTo>
                <a:lnTo>
                  <a:pt x="34" y="47"/>
                </a:lnTo>
                <a:lnTo>
                  <a:pt x="47" y="44"/>
                </a:lnTo>
                <a:lnTo>
                  <a:pt x="49" y="37"/>
                </a:lnTo>
                <a:lnTo>
                  <a:pt x="54" y="34"/>
                </a:lnTo>
                <a:lnTo>
                  <a:pt x="35" y="13"/>
                </a:lnTo>
                <a:lnTo>
                  <a:pt x="69" y="3"/>
                </a:lnTo>
                <a:lnTo>
                  <a:pt x="72" y="0"/>
                </a:lnTo>
                <a:lnTo>
                  <a:pt x="93" y="5"/>
                </a:lnTo>
                <a:lnTo>
                  <a:pt x="121" y="20"/>
                </a:lnTo>
                <a:lnTo>
                  <a:pt x="176" y="61"/>
                </a:lnTo>
                <a:lnTo>
                  <a:pt x="209" y="63"/>
                </a:lnTo>
                <a:lnTo>
                  <a:pt x="225" y="65"/>
                </a:lnTo>
                <a:lnTo>
                  <a:pt x="230" y="75"/>
                </a:lnTo>
                <a:lnTo>
                  <a:pt x="243" y="74"/>
                </a:lnTo>
                <a:lnTo>
                  <a:pt x="252" y="92"/>
                </a:lnTo>
                <a:lnTo>
                  <a:pt x="261" y="97"/>
                </a:lnTo>
                <a:lnTo>
                  <a:pt x="265" y="104"/>
                </a:lnTo>
                <a:lnTo>
                  <a:pt x="278" y="113"/>
                </a:lnTo>
                <a:lnTo>
                  <a:pt x="280" y="121"/>
                </a:lnTo>
                <a:lnTo>
                  <a:pt x="279" y="128"/>
                </a:lnTo>
                <a:lnTo>
                  <a:pt x="282" y="135"/>
                </a:lnTo>
                <a:lnTo>
                  <a:pt x="288" y="141"/>
                </a:lnTo>
                <a:lnTo>
                  <a:pt x="291" y="148"/>
                </a:lnTo>
                <a:lnTo>
                  <a:pt x="294" y="153"/>
                </a:lnTo>
                <a:lnTo>
                  <a:pt x="300" y="157"/>
                </a:lnTo>
                <a:lnTo>
                  <a:pt x="305" y="156"/>
                </a:lnTo>
                <a:lnTo>
                  <a:pt x="309" y="164"/>
                </a:lnTo>
                <a:lnTo>
                  <a:pt x="310" y="169"/>
                </a:lnTo>
                <a:lnTo>
                  <a:pt x="319" y="190"/>
                </a:lnTo>
                <a:lnTo>
                  <a:pt x="374" y="200"/>
                </a:lnTo>
                <a:lnTo>
                  <a:pt x="378" y="196"/>
                </a:lnTo>
                <a:lnTo>
                  <a:pt x="387" y="210"/>
                </a:lnTo>
                <a:lnTo>
                  <a:pt x="379" y="252"/>
                </a:lnTo>
                <a:lnTo>
                  <a:pt x="327" y="273"/>
                </a:lnTo>
                <a:lnTo>
                  <a:pt x="275" y="281"/>
                </a:lnTo>
                <a:lnTo>
                  <a:pt x="259" y="290"/>
                </a:lnTo>
                <a:lnTo>
                  <a:pt x="247" y="312"/>
                </a:lnTo>
                <a:lnTo>
                  <a:pt x="239" y="315"/>
                </a:lnTo>
                <a:lnTo>
                  <a:pt x="234" y="308"/>
                </a:lnTo>
                <a:lnTo>
                  <a:pt x="227" y="309"/>
                </a:lnTo>
                <a:lnTo>
                  <a:pt x="210" y="307"/>
                </a:lnTo>
                <a:lnTo>
                  <a:pt x="206" y="305"/>
                </a:lnTo>
                <a:lnTo>
                  <a:pt x="185" y="306"/>
                </a:lnTo>
                <a:lnTo>
                  <a:pt x="181" y="308"/>
                </a:lnTo>
                <a:lnTo>
                  <a:pt x="173" y="302"/>
                </a:lnTo>
                <a:lnTo>
                  <a:pt x="169" y="312"/>
                </a:lnTo>
                <a:lnTo>
                  <a:pt x="171" y="321"/>
                </a:lnTo>
                <a:lnTo>
                  <a:pt x="163" y="32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79" name="Freeform 171">
            <a:extLst>
              <a:ext uri="{FF2B5EF4-FFF2-40B4-BE49-F238E27FC236}">
                <a16:creationId xmlns:a16="http://schemas.microsoft.com/office/drawing/2014/main" id="{CE01117E-F0EB-4080-E3F7-059C89DB0C78}"/>
              </a:ext>
            </a:extLst>
          </p:cNvPr>
          <p:cNvSpPr>
            <a:spLocks/>
          </p:cNvSpPr>
          <p:nvPr/>
        </p:nvSpPr>
        <p:spPr bwMode="auto">
          <a:xfrm>
            <a:off x="4097271" y="3380024"/>
            <a:ext cx="351235" cy="330994"/>
          </a:xfrm>
          <a:custGeom>
            <a:avLst/>
            <a:gdLst>
              <a:gd name="T0" fmla="*/ 218 w 295"/>
              <a:gd name="T1" fmla="*/ 260 h 278"/>
              <a:gd name="T2" fmla="*/ 216 w 295"/>
              <a:gd name="T3" fmla="*/ 243 h 278"/>
              <a:gd name="T4" fmla="*/ 204 w 295"/>
              <a:gd name="T5" fmla="*/ 220 h 278"/>
              <a:gd name="T6" fmla="*/ 197 w 295"/>
              <a:gd name="T7" fmla="*/ 203 h 278"/>
              <a:gd name="T8" fmla="*/ 185 w 295"/>
              <a:gd name="T9" fmla="*/ 209 h 278"/>
              <a:gd name="T10" fmla="*/ 192 w 295"/>
              <a:gd name="T11" fmla="*/ 227 h 278"/>
              <a:gd name="T12" fmla="*/ 173 w 295"/>
              <a:gd name="T13" fmla="*/ 254 h 278"/>
              <a:gd name="T14" fmla="*/ 148 w 295"/>
              <a:gd name="T15" fmla="*/ 244 h 278"/>
              <a:gd name="T16" fmla="*/ 139 w 295"/>
              <a:gd name="T17" fmla="*/ 254 h 278"/>
              <a:gd name="T18" fmla="*/ 130 w 295"/>
              <a:gd name="T19" fmla="*/ 262 h 278"/>
              <a:gd name="T20" fmla="*/ 109 w 295"/>
              <a:gd name="T21" fmla="*/ 258 h 278"/>
              <a:gd name="T22" fmla="*/ 89 w 295"/>
              <a:gd name="T23" fmla="*/ 261 h 278"/>
              <a:gd name="T24" fmla="*/ 74 w 295"/>
              <a:gd name="T25" fmla="*/ 247 h 278"/>
              <a:gd name="T26" fmla="*/ 58 w 295"/>
              <a:gd name="T27" fmla="*/ 244 h 278"/>
              <a:gd name="T28" fmla="*/ 49 w 295"/>
              <a:gd name="T29" fmla="*/ 272 h 278"/>
              <a:gd name="T30" fmla="*/ 37 w 295"/>
              <a:gd name="T31" fmla="*/ 278 h 278"/>
              <a:gd name="T32" fmla="*/ 29 w 295"/>
              <a:gd name="T33" fmla="*/ 271 h 278"/>
              <a:gd name="T34" fmla="*/ 30 w 295"/>
              <a:gd name="T35" fmla="*/ 256 h 278"/>
              <a:gd name="T36" fmla="*/ 20 w 295"/>
              <a:gd name="T37" fmla="*/ 235 h 278"/>
              <a:gd name="T38" fmla="*/ 17 w 295"/>
              <a:gd name="T39" fmla="*/ 221 h 278"/>
              <a:gd name="T40" fmla="*/ 10 w 295"/>
              <a:gd name="T41" fmla="*/ 203 h 278"/>
              <a:gd name="T42" fmla="*/ 0 w 295"/>
              <a:gd name="T43" fmla="*/ 196 h 278"/>
              <a:gd name="T44" fmla="*/ 6 w 295"/>
              <a:gd name="T45" fmla="*/ 180 h 278"/>
              <a:gd name="T46" fmla="*/ 9 w 295"/>
              <a:gd name="T47" fmla="*/ 165 h 278"/>
              <a:gd name="T48" fmla="*/ 10 w 295"/>
              <a:gd name="T49" fmla="*/ 147 h 278"/>
              <a:gd name="T50" fmla="*/ 34 w 295"/>
              <a:gd name="T51" fmla="*/ 133 h 278"/>
              <a:gd name="T52" fmla="*/ 30 w 295"/>
              <a:gd name="T53" fmla="*/ 42 h 278"/>
              <a:gd name="T54" fmla="*/ 49 w 295"/>
              <a:gd name="T55" fmla="*/ 0 h 278"/>
              <a:gd name="T56" fmla="*/ 191 w 295"/>
              <a:gd name="T57" fmla="*/ 0 h 278"/>
              <a:gd name="T58" fmla="*/ 269 w 295"/>
              <a:gd name="T59" fmla="*/ 21 h 278"/>
              <a:gd name="T60" fmla="*/ 270 w 295"/>
              <a:gd name="T61" fmla="*/ 46 h 278"/>
              <a:gd name="T62" fmla="*/ 285 w 295"/>
              <a:gd name="T63" fmla="*/ 76 h 278"/>
              <a:gd name="T64" fmla="*/ 287 w 295"/>
              <a:gd name="T65" fmla="*/ 95 h 278"/>
              <a:gd name="T66" fmla="*/ 268 w 295"/>
              <a:gd name="T67" fmla="*/ 105 h 278"/>
              <a:gd name="T68" fmla="*/ 260 w 295"/>
              <a:gd name="T69" fmla="*/ 149 h 278"/>
              <a:gd name="T70" fmla="*/ 260 w 295"/>
              <a:gd name="T71" fmla="*/ 175 h 278"/>
              <a:gd name="T72" fmla="*/ 243 w 295"/>
              <a:gd name="T73" fmla="*/ 206 h 278"/>
              <a:gd name="T74" fmla="*/ 234 w 295"/>
              <a:gd name="T75" fmla="*/ 231 h 278"/>
              <a:gd name="T76" fmla="*/ 221 w 295"/>
              <a:gd name="T77" fmla="*/ 25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5" h="278">
                <a:moveTo>
                  <a:pt x="221" y="261"/>
                </a:moveTo>
                <a:lnTo>
                  <a:pt x="218" y="260"/>
                </a:lnTo>
                <a:lnTo>
                  <a:pt x="218" y="250"/>
                </a:lnTo>
                <a:lnTo>
                  <a:pt x="216" y="243"/>
                </a:lnTo>
                <a:lnTo>
                  <a:pt x="207" y="235"/>
                </a:lnTo>
                <a:lnTo>
                  <a:pt x="204" y="220"/>
                </a:lnTo>
                <a:lnTo>
                  <a:pt x="206" y="204"/>
                </a:lnTo>
                <a:lnTo>
                  <a:pt x="197" y="203"/>
                </a:lnTo>
                <a:lnTo>
                  <a:pt x="196" y="208"/>
                </a:lnTo>
                <a:lnTo>
                  <a:pt x="185" y="209"/>
                </a:lnTo>
                <a:lnTo>
                  <a:pt x="190" y="215"/>
                </a:lnTo>
                <a:lnTo>
                  <a:pt x="192" y="227"/>
                </a:lnTo>
                <a:lnTo>
                  <a:pt x="182" y="239"/>
                </a:lnTo>
                <a:lnTo>
                  <a:pt x="173" y="254"/>
                </a:lnTo>
                <a:lnTo>
                  <a:pt x="164" y="256"/>
                </a:lnTo>
                <a:lnTo>
                  <a:pt x="148" y="244"/>
                </a:lnTo>
                <a:lnTo>
                  <a:pt x="141" y="248"/>
                </a:lnTo>
                <a:lnTo>
                  <a:pt x="139" y="254"/>
                </a:lnTo>
                <a:lnTo>
                  <a:pt x="130" y="258"/>
                </a:lnTo>
                <a:lnTo>
                  <a:pt x="130" y="262"/>
                </a:lnTo>
                <a:lnTo>
                  <a:pt x="111" y="262"/>
                </a:lnTo>
                <a:lnTo>
                  <a:pt x="109" y="258"/>
                </a:lnTo>
                <a:lnTo>
                  <a:pt x="95" y="257"/>
                </a:lnTo>
                <a:lnTo>
                  <a:pt x="89" y="261"/>
                </a:lnTo>
                <a:lnTo>
                  <a:pt x="84" y="259"/>
                </a:lnTo>
                <a:lnTo>
                  <a:pt x="74" y="247"/>
                </a:lnTo>
                <a:lnTo>
                  <a:pt x="71" y="241"/>
                </a:lnTo>
                <a:lnTo>
                  <a:pt x="58" y="244"/>
                </a:lnTo>
                <a:lnTo>
                  <a:pt x="53" y="254"/>
                </a:lnTo>
                <a:lnTo>
                  <a:pt x="49" y="272"/>
                </a:lnTo>
                <a:lnTo>
                  <a:pt x="42" y="276"/>
                </a:lnTo>
                <a:lnTo>
                  <a:pt x="37" y="278"/>
                </a:lnTo>
                <a:lnTo>
                  <a:pt x="35" y="277"/>
                </a:lnTo>
                <a:lnTo>
                  <a:pt x="29" y="271"/>
                </a:lnTo>
                <a:lnTo>
                  <a:pt x="28" y="265"/>
                </a:lnTo>
                <a:lnTo>
                  <a:pt x="30" y="256"/>
                </a:lnTo>
                <a:lnTo>
                  <a:pt x="30" y="248"/>
                </a:lnTo>
                <a:lnTo>
                  <a:pt x="20" y="235"/>
                </a:lnTo>
                <a:lnTo>
                  <a:pt x="17" y="226"/>
                </a:lnTo>
                <a:lnTo>
                  <a:pt x="17" y="221"/>
                </a:lnTo>
                <a:lnTo>
                  <a:pt x="10" y="215"/>
                </a:lnTo>
                <a:lnTo>
                  <a:pt x="10" y="203"/>
                </a:lnTo>
                <a:lnTo>
                  <a:pt x="6" y="195"/>
                </a:lnTo>
                <a:lnTo>
                  <a:pt x="0" y="196"/>
                </a:lnTo>
                <a:lnTo>
                  <a:pt x="1" y="188"/>
                </a:lnTo>
                <a:lnTo>
                  <a:pt x="6" y="180"/>
                </a:lnTo>
                <a:lnTo>
                  <a:pt x="4" y="171"/>
                </a:lnTo>
                <a:lnTo>
                  <a:pt x="9" y="165"/>
                </a:lnTo>
                <a:lnTo>
                  <a:pt x="6" y="160"/>
                </a:lnTo>
                <a:lnTo>
                  <a:pt x="10" y="147"/>
                </a:lnTo>
                <a:lnTo>
                  <a:pt x="18" y="132"/>
                </a:lnTo>
                <a:lnTo>
                  <a:pt x="34" y="133"/>
                </a:lnTo>
                <a:lnTo>
                  <a:pt x="30" y="51"/>
                </a:lnTo>
                <a:lnTo>
                  <a:pt x="30" y="42"/>
                </a:lnTo>
                <a:lnTo>
                  <a:pt x="51" y="42"/>
                </a:lnTo>
                <a:lnTo>
                  <a:pt x="49" y="0"/>
                </a:lnTo>
                <a:lnTo>
                  <a:pt x="121" y="0"/>
                </a:lnTo>
                <a:lnTo>
                  <a:pt x="191" y="0"/>
                </a:lnTo>
                <a:lnTo>
                  <a:pt x="262" y="0"/>
                </a:lnTo>
                <a:lnTo>
                  <a:pt x="269" y="21"/>
                </a:lnTo>
                <a:lnTo>
                  <a:pt x="266" y="24"/>
                </a:lnTo>
                <a:lnTo>
                  <a:pt x="270" y="46"/>
                </a:lnTo>
                <a:lnTo>
                  <a:pt x="278" y="71"/>
                </a:lnTo>
                <a:lnTo>
                  <a:pt x="285" y="76"/>
                </a:lnTo>
                <a:lnTo>
                  <a:pt x="295" y="84"/>
                </a:lnTo>
                <a:lnTo>
                  <a:pt x="287" y="95"/>
                </a:lnTo>
                <a:lnTo>
                  <a:pt x="273" y="99"/>
                </a:lnTo>
                <a:lnTo>
                  <a:pt x="268" y="105"/>
                </a:lnTo>
                <a:lnTo>
                  <a:pt x="267" y="119"/>
                </a:lnTo>
                <a:lnTo>
                  <a:pt x="260" y="149"/>
                </a:lnTo>
                <a:lnTo>
                  <a:pt x="263" y="158"/>
                </a:lnTo>
                <a:lnTo>
                  <a:pt x="260" y="175"/>
                </a:lnTo>
                <a:lnTo>
                  <a:pt x="254" y="196"/>
                </a:lnTo>
                <a:lnTo>
                  <a:pt x="243" y="206"/>
                </a:lnTo>
                <a:lnTo>
                  <a:pt x="236" y="222"/>
                </a:lnTo>
                <a:lnTo>
                  <a:pt x="234" y="231"/>
                </a:lnTo>
                <a:lnTo>
                  <a:pt x="226" y="236"/>
                </a:lnTo>
                <a:lnTo>
                  <a:pt x="221" y="258"/>
                </a:lnTo>
                <a:lnTo>
                  <a:pt x="221" y="26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0" name="Freeform 172">
            <a:extLst>
              <a:ext uri="{FF2B5EF4-FFF2-40B4-BE49-F238E27FC236}">
                <a16:creationId xmlns:a16="http://schemas.microsoft.com/office/drawing/2014/main" id="{903F6716-CF8A-710B-DB2B-F7CE963DCA9F}"/>
              </a:ext>
            </a:extLst>
          </p:cNvPr>
          <p:cNvSpPr>
            <a:spLocks/>
          </p:cNvSpPr>
          <p:nvPr/>
        </p:nvSpPr>
        <p:spPr bwMode="auto">
          <a:xfrm>
            <a:off x="4141324" y="3621721"/>
            <a:ext cx="250031" cy="216694"/>
          </a:xfrm>
          <a:custGeom>
            <a:avLst/>
            <a:gdLst>
              <a:gd name="T0" fmla="*/ 184 w 210"/>
              <a:gd name="T1" fmla="*/ 58 h 182"/>
              <a:gd name="T2" fmla="*/ 185 w 210"/>
              <a:gd name="T3" fmla="*/ 74 h 182"/>
              <a:gd name="T4" fmla="*/ 182 w 210"/>
              <a:gd name="T5" fmla="*/ 80 h 182"/>
              <a:gd name="T6" fmla="*/ 172 w 210"/>
              <a:gd name="T7" fmla="*/ 81 h 182"/>
              <a:gd name="T8" fmla="*/ 166 w 210"/>
              <a:gd name="T9" fmla="*/ 93 h 182"/>
              <a:gd name="T10" fmla="*/ 178 w 210"/>
              <a:gd name="T11" fmla="*/ 94 h 182"/>
              <a:gd name="T12" fmla="*/ 187 w 210"/>
              <a:gd name="T13" fmla="*/ 104 h 182"/>
              <a:gd name="T14" fmla="*/ 191 w 210"/>
              <a:gd name="T15" fmla="*/ 113 h 182"/>
              <a:gd name="T16" fmla="*/ 199 w 210"/>
              <a:gd name="T17" fmla="*/ 117 h 182"/>
              <a:gd name="T18" fmla="*/ 210 w 210"/>
              <a:gd name="T19" fmla="*/ 140 h 182"/>
              <a:gd name="T20" fmla="*/ 198 w 210"/>
              <a:gd name="T21" fmla="*/ 154 h 182"/>
              <a:gd name="T22" fmla="*/ 187 w 210"/>
              <a:gd name="T23" fmla="*/ 166 h 182"/>
              <a:gd name="T24" fmla="*/ 175 w 210"/>
              <a:gd name="T25" fmla="*/ 176 h 182"/>
              <a:gd name="T26" fmla="*/ 163 w 210"/>
              <a:gd name="T27" fmla="*/ 176 h 182"/>
              <a:gd name="T28" fmla="*/ 148 w 210"/>
              <a:gd name="T29" fmla="*/ 180 h 182"/>
              <a:gd name="T30" fmla="*/ 136 w 210"/>
              <a:gd name="T31" fmla="*/ 176 h 182"/>
              <a:gd name="T32" fmla="*/ 129 w 210"/>
              <a:gd name="T33" fmla="*/ 182 h 182"/>
              <a:gd name="T34" fmla="*/ 112 w 210"/>
              <a:gd name="T35" fmla="*/ 168 h 182"/>
              <a:gd name="T36" fmla="*/ 108 w 210"/>
              <a:gd name="T37" fmla="*/ 159 h 182"/>
              <a:gd name="T38" fmla="*/ 98 w 210"/>
              <a:gd name="T39" fmla="*/ 163 h 182"/>
              <a:gd name="T40" fmla="*/ 89 w 210"/>
              <a:gd name="T41" fmla="*/ 162 h 182"/>
              <a:gd name="T42" fmla="*/ 84 w 210"/>
              <a:gd name="T43" fmla="*/ 165 h 182"/>
              <a:gd name="T44" fmla="*/ 76 w 210"/>
              <a:gd name="T45" fmla="*/ 163 h 182"/>
              <a:gd name="T46" fmla="*/ 65 w 210"/>
              <a:gd name="T47" fmla="*/ 146 h 182"/>
              <a:gd name="T48" fmla="*/ 62 w 210"/>
              <a:gd name="T49" fmla="*/ 139 h 182"/>
              <a:gd name="T50" fmla="*/ 48 w 210"/>
              <a:gd name="T51" fmla="*/ 131 h 182"/>
              <a:gd name="T52" fmla="*/ 43 w 210"/>
              <a:gd name="T53" fmla="*/ 118 h 182"/>
              <a:gd name="T54" fmla="*/ 35 w 210"/>
              <a:gd name="T55" fmla="*/ 109 h 182"/>
              <a:gd name="T56" fmla="*/ 23 w 210"/>
              <a:gd name="T57" fmla="*/ 99 h 182"/>
              <a:gd name="T58" fmla="*/ 23 w 210"/>
              <a:gd name="T59" fmla="*/ 92 h 182"/>
              <a:gd name="T60" fmla="*/ 13 w 210"/>
              <a:gd name="T61" fmla="*/ 84 h 182"/>
              <a:gd name="T62" fmla="*/ 0 w 210"/>
              <a:gd name="T63" fmla="*/ 75 h 182"/>
              <a:gd name="T64" fmla="*/ 5 w 210"/>
              <a:gd name="T65" fmla="*/ 73 h 182"/>
              <a:gd name="T66" fmla="*/ 12 w 210"/>
              <a:gd name="T67" fmla="*/ 69 h 182"/>
              <a:gd name="T68" fmla="*/ 16 w 210"/>
              <a:gd name="T69" fmla="*/ 51 h 182"/>
              <a:gd name="T70" fmla="*/ 21 w 210"/>
              <a:gd name="T71" fmla="*/ 41 h 182"/>
              <a:gd name="T72" fmla="*/ 34 w 210"/>
              <a:gd name="T73" fmla="*/ 38 h 182"/>
              <a:gd name="T74" fmla="*/ 37 w 210"/>
              <a:gd name="T75" fmla="*/ 44 h 182"/>
              <a:gd name="T76" fmla="*/ 47 w 210"/>
              <a:gd name="T77" fmla="*/ 56 h 182"/>
              <a:gd name="T78" fmla="*/ 52 w 210"/>
              <a:gd name="T79" fmla="*/ 58 h 182"/>
              <a:gd name="T80" fmla="*/ 59 w 210"/>
              <a:gd name="T81" fmla="*/ 54 h 182"/>
              <a:gd name="T82" fmla="*/ 72 w 210"/>
              <a:gd name="T83" fmla="*/ 55 h 182"/>
              <a:gd name="T84" fmla="*/ 74 w 210"/>
              <a:gd name="T85" fmla="*/ 59 h 182"/>
              <a:gd name="T86" fmla="*/ 93 w 210"/>
              <a:gd name="T87" fmla="*/ 59 h 182"/>
              <a:gd name="T88" fmla="*/ 93 w 210"/>
              <a:gd name="T89" fmla="*/ 55 h 182"/>
              <a:gd name="T90" fmla="*/ 102 w 210"/>
              <a:gd name="T91" fmla="*/ 51 h 182"/>
              <a:gd name="T92" fmla="*/ 104 w 210"/>
              <a:gd name="T93" fmla="*/ 45 h 182"/>
              <a:gd name="T94" fmla="*/ 111 w 210"/>
              <a:gd name="T95" fmla="*/ 41 h 182"/>
              <a:gd name="T96" fmla="*/ 127 w 210"/>
              <a:gd name="T97" fmla="*/ 53 h 182"/>
              <a:gd name="T98" fmla="*/ 136 w 210"/>
              <a:gd name="T99" fmla="*/ 51 h 182"/>
              <a:gd name="T100" fmla="*/ 145 w 210"/>
              <a:gd name="T101" fmla="*/ 36 h 182"/>
              <a:gd name="T102" fmla="*/ 155 w 210"/>
              <a:gd name="T103" fmla="*/ 24 h 182"/>
              <a:gd name="T104" fmla="*/ 153 w 210"/>
              <a:gd name="T105" fmla="*/ 12 h 182"/>
              <a:gd name="T106" fmla="*/ 148 w 210"/>
              <a:gd name="T107" fmla="*/ 6 h 182"/>
              <a:gd name="T108" fmla="*/ 159 w 210"/>
              <a:gd name="T109" fmla="*/ 5 h 182"/>
              <a:gd name="T110" fmla="*/ 160 w 210"/>
              <a:gd name="T111" fmla="*/ 0 h 182"/>
              <a:gd name="T112" fmla="*/ 169 w 210"/>
              <a:gd name="T113" fmla="*/ 1 h 182"/>
              <a:gd name="T114" fmla="*/ 167 w 210"/>
              <a:gd name="T115" fmla="*/ 17 h 182"/>
              <a:gd name="T116" fmla="*/ 170 w 210"/>
              <a:gd name="T117" fmla="*/ 32 h 182"/>
              <a:gd name="T118" fmla="*/ 179 w 210"/>
              <a:gd name="T119" fmla="*/ 40 h 182"/>
              <a:gd name="T120" fmla="*/ 181 w 210"/>
              <a:gd name="T121" fmla="*/ 47 h 182"/>
              <a:gd name="T122" fmla="*/ 181 w 210"/>
              <a:gd name="T123" fmla="*/ 57 h 182"/>
              <a:gd name="T124" fmla="*/ 184 w 210"/>
              <a:gd name="T125" fmla="*/ 5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" h="182">
                <a:moveTo>
                  <a:pt x="184" y="58"/>
                </a:moveTo>
                <a:lnTo>
                  <a:pt x="185" y="74"/>
                </a:lnTo>
                <a:lnTo>
                  <a:pt x="182" y="80"/>
                </a:lnTo>
                <a:lnTo>
                  <a:pt x="172" y="81"/>
                </a:lnTo>
                <a:lnTo>
                  <a:pt x="166" y="93"/>
                </a:lnTo>
                <a:lnTo>
                  <a:pt x="178" y="94"/>
                </a:lnTo>
                <a:lnTo>
                  <a:pt x="187" y="104"/>
                </a:lnTo>
                <a:lnTo>
                  <a:pt x="191" y="113"/>
                </a:lnTo>
                <a:lnTo>
                  <a:pt x="199" y="117"/>
                </a:lnTo>
                <a:lnTo>
                  <a:pt x="210" y="140"/>
                </a:lnTo>
                <a:lnTo>
                  <a:pt x="198" y="154"/>
                </a:lnTo>
                <a:lnTo>
                  <a:pt x="187" y="166"/>
                </a:lnTo>
                <a:lnTo>
                  <a:pt x="175" y="176"/>
                </a:lnTo>
                <a:lnTo>
                  <a:pt x="163" y="176"/>
                </a:lnTo>
                <a:lnTo>
                  <a:pt x="148" y="180"/>
                </a:lnTo>
                <a:lnTo>
                  <a:pt x="136" y="176"/>
                </a:lnTo>
                <a:lnTo>
                  <a:pt x="129" y="182"/>
                </a:lnTo>
                <a:lnTo>
                  <a:pt x="112" y="168"/>
                </a:lnTo>
                <a:lnTo>
                  <a:pt x="108" y="159"/>
                </a:lnTo>
                <a:lnTo>
                  <a:pt x="98" y="163"/>
                </a:lnTo>
                <a:lnTo>
                  <a:pt x="89" y="162"/>
                </a:lnTo>
                <a:lnTo>
                  <a:pt x="84" y="165"/>
                </a:lnTo>
                <a:lnTo>
                  <a:pt x="76" y="163"/>
                </a:lnTo>
                <a:lnTo>
                  <a:pt x="65" y="146"/>
                </a:lnTo>
                <a:lnTo>
                  <a:pt x="62" y="139"/>
                </a:lnTo>
                <a:lnTo>
                  <a:pt x="48" y="131"/>
                </a:lnTo>
                <a:lnTo>
                  <a:pt x="43" y="118"/>
                </a:lnTo>
                <a:lnTo>
                  <a:pt x="35" y="109"/>
                </a:lnTo>
                <a:lnTo>
                  <a:pt x="23" y="99"/>
                </a:lnTo>
                <a:lnTo>
                  <a:pt x="23" y="92"/>
                </a:lnTo>
                <a:lnTo>
                  <a:pt x="13" y="84"/>
                </a:lnTo>
                <a:lnTo>
                  <a:pt x="0" y="75"/>
                </a:lnTo>
                <a:lnTo>
                  <a:pt x="5" y="73"/>
                </a:lnTo>
                <a:lnTo>
                  <a:pt x="12" y="69"/>
                </a:lnTo>
                <a:lnTo>
                  <a:pt x="16" y="51"/>
                </a:lnTo>
                <a:lnTo>
                  <a:pt x="21" y="41"/>
                </a:lnTo>
                <a:lnTo>
                  <a:pt x="34" y="38"/>
                </a:lnTo>
                <a:lnTo>
                  <a:pt x="37" y="44"/>
                </a:lnTo>
                <a:lnTo>
                  <a:pt x="47" y="56"/>
                </a:lnTo>
                <a:lnTo>
                  <a:pt x="52" y="58"/>
                </a:lnTo>
                <a:lnTo>
                  <a:pt x="59" y="54"/>
                </a:lnTo>
                <a:lnTo>
                  <a:pt x="72" y="55"/>
                </a:lnTo>
                <a:lnTo>
                  <a:pt x="74" y="59"/>
                </a:lnTo>
                <a:lnTo>
                  <a:pt x="93" y="59"/>
                </a:lnTo>
                <a:lnTo>
                  <a:pt x="93" y="55"/>
                </a:lnTo>
                <a:lnTo>
                  <a:pt x="102" y="51"/>
                </a:lnTo>
                <a:lnTo>
                  <a:pt x="104" y="45"/>
                </a:lnTo>
                <a:lnTo>
                  <a:pt x="111" y="41"/>
                </a:lnTo>
                <a:lnTo>
                  <a:pt x="127" y="53"/>
                </a:lnTo>
                <a:lnTo>
                  <a:pt x="136" y="51"/>
                </a:lnTo>
                <a:lnTo>
                  <a:pt x="145" y="36"/>
                </a:lnTo>
                <a:lnTo>
                  <a:pt x="155" y="24"/>
                </a:lnTo>
                <a:lnTo>
                  <a:pt x="153" y="12"/>
                </a:lnTo>
                <a:lnTo>
                  <a:pt x="148" y="6"/>
                </a:lnTo>
                <a:lnTo>
                  <a:pt x="159" y="5"/>
                </a:lnTo>
                <a:lnTo>
                  <a:pt x="160" y="0"/>
                </a:lnTo>
                <a:lnTo>
                  <a:pt x="169" y="1"/>
                </a:lnTo>
                <a:lnTo>
                  <a:pt x="167" y="17"/>
                </a:lnTo>
                <a:lnTo>
                  <a:pt x="170" y="32"/>
                </a:lnTo>
                <a:lnTo>
                  <a:pt x="179" y="40"/>
                </a:lnTo>
                <a:lnTo>
                  <a:pt x="181" y="47"/>
                </a:lnTo>
                <a:lnTo>
                  <a:pt x="181" y="57"/>
                </a:lnTo>
                <a:lnTo>
                  <a:pt x="184" y="5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1" name="Freeform 173">
            <a:extLst>
              <a:ext uri="{FF2B5EF4-FFF2-40B4-BE49-F238E27FC236}">
                <a16:creationId xmlns:a16="http://schemas.microsoft.com/office/drawing/2014/main" id="{B6587742-F89B-8EB9-5E5E-3C4EA63A1E4A}"/>
              </a:ext>
            </a:extLst>
          </p:cNvPr>
          <p:cNvSpPr>
            <a:spLocks/>
          </p:cNvSpPr>
          <p:nvPr/>
        </p:nvSpPr>
        <p:spPr bwMode="auto">
          <a:xfrm>
            <a:off x="3237639" y="3514565"/>
            <a:ext cx="133350" cy="104775"/>
          </a:xfrm>
          <a:custGeom>
            <a:avLst/>
            <a:gdLst>
              <a:gd name="T0" fmla="*/ 17 w 112"/>
              <a:gd name="T1" fmla="*/ 62 h 88"/>
              <a:gd name="T2" fmla="*/ 10 w 112"/>
              <a:gd name="T3" fmla="*/ 46 h 88"/>
              <a:gd name="T4" fmla="*/ 0 w 112"/>
              <a:gd name="T5" fmla="*/ 38 h 88"/>
              <a:gd name="T6" fmla="*/ 9 w 112"/>
              <a:gd name="T7" fmla="*/ 34 h 88"/>
              <a:gd name="T8" fmla="*/ 18 w 112"/>
              <a:gd name="T9" fmla="*/ 20 h 88"/>
              <a:gd name="T10" fmla="*/ 22 w 112"/>
              <a:gd name="T11" fmla="*/ 9 h 88"/>
              <a:gd name="T12" fmla="*/ 29 w 112"/>
              <a:gd name="T13" fmla="*/ 2 h 88"/>
              <a:gd name="T14" fmla="*/ 38 w 112"/>
              <a:gd name="T15" fmla="*/ 4 h 88"/>
              <a:gd name="T16" fmla="*/ 47 w 112"/>
              <a:gd name="T17" fmla="*/ 0 h 88"/>
              <a:gd name="T18" fmla="*/ 57 w 112"/>
              <a:gd name="T19" fmla="*/ 0 h 88"/>
              <a:gd name="T20" fmla="*/ 65 w 112"/>
              <a:gd name="T21" fmla="*/ 6 h 88"/>
              <a:gd name="T22" fmla="*/ 77 w 112"/>
              <a:gd name="T23" fmla="*/ 11 h 88"/>
              <a:gd name="T24" fmla="*/ 88 w 112"/>
              <a:gd name="T25" fmla="*/ 26 h 88"/>
              <a:gd name="T26" fmla="*/ 100 w 112"/>
              <a:gd name="T27" fmla="*/ 41 h 88"/>
              <a:gd name="T28" fmla="*/ 100 w 112"/>
              <a:gd name="T29" fmla="*/ 54 h 88"/>
              <a:gd name="T30" fmla="*/ 104 w 112"/>
              <a:gd name="T31" fmla="*/ 66 h 88"/>
              <a:gd name="T32" fmla="*/ 111 w 112"/>
              <a:gd name="T33" fmla="*/ 71 h 88"/>
              <a:gd name="T34" fmla="*/ 112 w 112"/>
              <a:gd name="T35" fmla="*/ 79 h 88"/>
              <a:gd name="T36" fmla="*/ 111 w 112"/>
              <a:gd name="T37" fmla="*/ 86 h 88"/>
              <a:gd name="T38" fmla="*/ 109 w 112"/>
              <a:gd name="T39" fmla="*/ 87 h 88"/>
              <a:gd name="T40" fmla="*/ 99 w 112"/>
              <a:gd name="T41" fmla="*/ 85 h 88"/>
              <a:gd name="T42" fmla="*/ 97 w 112"/>
              <a:gd name="T43" fmla="*/ 88 h 88"/>
              <a:gd name="T44" fmla="*/ 93 w 112"/>
              <a:gd name="T45" fmla="*/ 88 h 88"/>
              <a:gd name="T46" fmla="*/ 80 w 112"/>
              <a:gd name="T47" fmla="*/ 83 h 88"/>
              <a:gd name="T48" fmla="*/ 71 w 112"/>
              <a:gd name="T49" fmla="*/ 83 h 88"/>
              <a:gd name="T50" fmla="*/ 38 w 112"/>
              <a:gd name="T51" fmla="*/ 82 h 88"/>
              <a:gd name="T52" fmla="*/ 33 w 112"/>
              <a:gd name="T53" fmla="*/ 84 h 88"/>
              <a:gd name="T54" fmla="*/ 27 w 112"/>
              <a:gd name="T55" fmla="*/ 84 h 88"/>
              <a:gd name="T56" fmla="*/ 17 w 112"/>
              <a:gd name="T57" fmla="*/ 87 h 88"/>
              <a:gd name="T58" fmla="*/ 14 w 112"/>
              <a:gd name="T59" fmla="*/ 71 h 88"/>
              <a:gd name="T60" fmla="*/ 31 w 112"/>
              <a:gd name="T61" fmla="*/ 72 h 88"/>
              <a:gd name="T62" fmla="*/ 35 w 112"/>
              <a:gd name="T63" fmla="*/ 69 h 88"/>
              <a:gd name="T64" fmla="*/ 39 w 112"/>
              <a:gd name="T65" fmla="*/ 69 h 88"/>
              <a:gd name="T66" fmla="*/ 45 w 112"/>
              <a:gd name="T67" fmla="*/ 64 h 88"/>
              <a:gd name="T68" fmla="*/ 53 w 112"/>
              <a:gd name="T69" fmla="*/ 68 h 88"/>
              <a:gd name="T70" fmla="*/ 61 w 112"/>
              <a:gd name="T71" fmla="*/ 69 h 88"/>
              <a:gd name="T72" fmla="*/ 69 w 112"/>
              <a:gd name="T73" fmla="*/ 64 h 88"/>
              <a:gd name="T74" fmla="*/ 65 w 112"/>
              <a:gd name="T75" fmla="*/ 58 h 88"/>
              <a:gd name="T76" fmla="*/ 59 w 112"/>
              <a:gd name="T77" fmla="*/ 61 h 88"/>
              <a:gd name="T78" fmla="*/ 54 w 112"/>
              <a:gd name="T79" fmla="*/ 61 h 88"/>
              <a:gd name="T80" fmla="*/ 47 w 112"/>
              <a:gd name="T81" fmla="*/ 56 h 88"/>
              <a:gd name="T82" fmla="*/ 41 w 112"/>
              <a:gd name="T83" fmla="*/ 56 h 88"/>
              <a:gd name="T84" fmla="*/ 37 w 112"/>
              <a:gd name="T85" fmla="*/ 61 h 88"/>
              <a:gd name="T86" fmla="*/ 17 w 112"/>
              <a:gd name="T87" fmla="*/ 6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88">
                <a:moveTo>
                  <a:pt x="17" y="62"/>
                </a:moveTo>
                <a:lnTo>
                  <a:pt x="10" y="46"/>
                </a:lnTo>
                <a:lnTo>
                  <a:pt x="0" y="38"/>
                </a:lnTo>
                <a:lnTo>
                  <a:pt x="9" y="34"/>
                </a:lnTo>
                <a:lnTo>
                  <a:pt x="18" y="20"/>
                </a:lnTo>
                <a:lnTo>
                  <a:pt x="22" y="9"/>
                </a:lnTo>
                <a:lnTo>
                  <a:pt x="29" y="2"/>
                </a:lnTo>
                <a:lnTo>
                  <a:pt x="38" y="4"/>
                </a:lnTo>
                <a:lnTo>
                  <a:pt x="47" y="0"/>
                </a:lnTo>
                <a:lnTo>
                  <a:pt x="57" y="0"/>
                </a:lnTo>
                <a:lnTo>
                  <a:pt x="65" y="6"/>
                </a:lnTo>
                <a:lnTo>
                  <a:pt x="77" y="11"/>
                </a:lnTo>
                <a:lnTo>
                  <a:pt x="88" y="26"/>
                </a:lnTo>
                <a:lnTo>
                  <a:pt x="100" y="41"/>
                </a:lnTo>
                <a:lnTo>
                  <a:pt x="100" y="54"/>
                </a:lnTo>
                <a:lnTo>
                  <a:pt x="104" y="66"/>
                </a:lnTo>
                <a:lnTo>
                  <a:pt x="111" y="71"/>
                </a:lnTo>
                <a:lnTo>
                  <a:pt x="112" y="79"/>
                </a:lnTo>
                <a:lnTo>
                  <a:pt x="111" y="86"/>
                </a:lnTo>
                <a:lnTo>
                  <a:pt x="109" y="87"/>
                </a:lnTo>
                <a:lnTo>
                  <a:pt x="99" y="85"/>
                </a:lnTo>
                <a:lnTo>
                  <a:pt x="97" y="88"/>
                </a:lnTo>
                <a:lnTo>
                  <a:pt x="93" y="88"/>
                </a:lnTo>
                <a:lnTo>
                  <a:pt x="80" y="83"/>
                </a:lnTo>
                <a:lnTo>
                  <a:pt x="71" y="83"/>
                </a:lnTo>
                <a:lnTo>
                  <a:pt x="38" y="82"/>
                </a:lnTo>
                <a:lnTo>
                  <a:pt x="33" y="84"/>
                </a:lnTo>
                <a:lnTo>
                  <a:pt x="27" y="84"/>
                </a:lnTo>
                <a:lnTo>
                  <a:pt x="17" y="87"/>
                </a:lnTo>
                <a:lnTo>
                  <a:pt x="14" y="71"/>
                </a:lnTo>
                <a:lnTo>
                  <a:pt x="31" y="72"/>
                </a:lnTo>
                <a:lnTo>
                  <a:pt x="35" y="69"/>
                </a:lnTo>
                <a:lnTo>
                  <a:pt x="39" y="69"/>
                </a:lnTo>
                <a:lnTo>
                  <a:pt x="45" y="64"/>
                </a:lnTo>
                <a:lnTo>
                  <a:pt x="53" y="68"/>
                </a:lnTo>
                <a:lnTo>
                  <a:pt x="61" y="69"/>
                </a:lnTo>
                <a:lnTo>
                  <a:pt x="69" y="64"/>
                </a:lnTo>
                <a:lnTo>
                  <a:pt x="65" y="58"/>
                </a:lnTo>
                <a:lnTo>
                  <a:pt x="59" y="61"/>
                </a:lnTo>
                <a:lnTo>
                  <a:pt x="54" y="61"/>
                </a:lnTo>
                <a:lnTo>
                  <a:pt x="47" y="56"/>
                </a:lnTo>
                <a:lnTo>
                  <a:pt x="41" y="56"/>
                </a:lnTo>
                <a:lnTo>
                  <a:pt x="37" y="61"/>
                </a:lnTo>
                <a:lnTo>
                  <a:pt x="17" y="6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2" name="Freeform 174">
            <a:extLst>
              <a:ext uri="{FF2B5EF4-FFF2-40B4-BE49-F238E27FC236}">
                <a16:creationId xmlns:a16="http://schemas.microsoft.com/office/drawing/2014/main" id="{B7B55A6F-BE62-953B-E0EB-42EA59075814}"/>
              </a:ext>
            </a:extLst>
          </p:cNvPr>
          <p:cNvSpPr>
            <a:spLocks/>
          </p:cNvSpPr>
          <p:nvPr/>
        </p:nvSpPr>
        <p:spPr bwMode="auto">
          <a:xfrm>
            <a:off x="7133365" y="4177743"/>
            <a:ext cx="21431" cy="14288"/>
          </a:xfrm>
          <a:custGeom>
            <a:avLst/>
            <a:gdLst>
              <a:gd name="T0" fmla="*/ 14 w 18"/>
              <a:gd name="T1" fmla="*/ 5 h 12"/>
              <a:gd name="T2" fmla="*/ 18 w 18"/>
              <a:gd name="T3" fmla="*/ 12 h 12"/>
              <a:gd name="T4" fmla="*/ 6 w 18"/>
              <a:gd name="T5" fmla="*/ 12 h 12"/>
              <a:gd name="T6" fmla="*/ 0 w 18"/>
              <a:gd name="T7" fmla="*/ 0 h 12"/>
              <a:gd name="T8" fmla="*/ 11 w 18"/>
              <a:gd name="T9" fmla="*/ 4 h 12"/>
              <a:gd name="T10" fmla="*/ 14 w 18"/>
              <a:gd name="T11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2">
                <a:moveTo>
                  <a:pt x="14" y="5"/>
                </a:moveTo>
                <a:lnTo>
                  <a:pt x="18" y="12"/>
                </a:lnTo>
                <a:lnTo>
                  <a:pt x="6" y="12"/>
                </a:lnTo>
                <a:lnTo>
                  <a:pt x="0" y="0"/>
                </a:lnTo>
                <a:lnTo>
                  <a:pt x="11" y="4"/>
                </a:lnTo>
                <a:lnTo>
                  <a:pt x="14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3" name="Freeform 175">
            <a:extLst>
              <a:ext uri="{FF2B5EF4-FFF2-40B4-BE49-F238E27FC236}">
                <a16:creationId xmlns:a16="http://schemas.microsoft.com/office/drawing/2014/main" id="{4C1DB547-4C1F-41D4-CACD-8D1F7E996106}"/>
              </a:ext>
            </a:extLst>
          </p:cNvPr>
          <p:cNvSpPr>
            <a:spLocks/>
          </p:cNvSpPr>
          <p:nvPr/>
        </p:nvSpPr>
        <p:spPr bwMode="auto">
          <a:xfrm>
            <a:off x="7098837" y="4153930"/>
            <a:ext cx="26194" cy="15479"/>
          </a:xfrm>
          <a:custGeom>
            <a:avLst/>
            <a:gdLst>
              <a:gd name="T0" fmla="*/ 22 w 22"/>
              <a:gd name="T1" fmla="*/ 12 h 13"/>
              <a:gd name="T2" fmla="*/ 15 w 22"/>
              <a:gd name="T3" fmla="*/ 13 h 13"/>
              <a:gd name="T4" fmla="*/ 4 w 22"/>
              <a:gd name="T5" fmla="*/ 11 h 13"/>
              <a:gd name="T6" fmla="*/ 0 w 22"/>
              <a:gd name="T7" fmla="*/ 8 h 13"/>
              <a:gd name="T8" fmla="*/ 2 w 22"/>
              <a:gd name="T9" fmla="*/ 0 h 13"/>
              <a:gd name="T10" fmla="*/ 14 w 22"/>
              <a:gd name="T11" fmla="*/ 3 h 13"/>
              <a:gd name="T12" fmla="*/ 19 w 22"/>
              <a:gd name="T13" fmla="*/ 7 h 13"/>
              <a:gd name="T14" fmla="*/ 22 w 22"/>
              <a:gd name="T15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3">
                <a:moveTo>
                  <a:pt x="22" y="12"/>
                </a:moveTo>
                <a:lnTo>
                  <a:pt x="15" y="13"/>
                </a:lnTo>
                <a:lnTo>
                  <a:pt x="4" y="11"/>
                </a:lnTo>
                <a:lnTo>
                  <a:pt x="0" y="8"/>
                </a:lnTo>
                <a:lnTo>
                  <a:pt x="2" y="0"/>
                </a:lnTo>
                <a:lnTo>
                  <a:pt x="14" y="3"/>
                </a:lnTo>
                <a:lnTo>
                  <a:pt x="19" y="7"/>
                </a:lnTo>
                <a:lnTo>
                  <a:pt x="22" y="1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4" name="Freeform 176">
            <a:extLst>
              <a:ext uri="{FF2B5EF4-FFF2-40B4-BE49-F238E27FC236}">
                <a16:creationId xmlns:a16="http://schemas.microsoft.com/office/drawing/2014/main" id="{8B53E481-85EB-36EE-A895-AD6976EB83ED}"/>
              </a:ext>
            </a:extLst>
          </p:cNvPr>
          <p:cNvSpPr>
            <a:spLocks/>
          </p:cNvSpPr>
          <p:nvPr/>
        </p:nvSpPr>
        <p:spPr bwMode="auto">
          <a:xfrm>
            <a:off x="7122649" y="4130118"/>
            <a:ext cx="20241" cy="36910"/>
          </a:xfrm>
          <a:custGeom>
            <a:avLst/>
            <a:gdLst>
              <a:gd name="T0" fmla="*/ 17 w 17"/>
              <a:gd name="T1" fmla="*/ 27 h 31"/>
              <a:gd name="T2" fmla="*/ 14 w 17"/>
              <a:gd name="T3" fmla="*/ 31 h 31"/>
              <a:gd name="T4" fmla="*/ 3 w 17"/>
              <a:gd name="T5" fmla="*/ 13 h 31"/>
              <a:gd name="T6" fmla="*/ 0 w 17"/>
              <a:gd name="T7" fmla="*/ 0 h 31"/>
              <a:gd name="T8" fmla="*/ 6 w 17"/>
              <a:gd name="T9" fmla="*/ 0 h 31"/>
              <a:gd name="T10" fmla="*/ 11 w 17"/>
              <a:gd name="T11" fmla="*/ 17 h 31"/>
              <a:gd name="T12" fmla="*/ 17 w 17"/>
              <a:gd name="T13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31">
                <a:moveTo>
                  <a:pt x="17" y="27"/>
                </a:moveTo>
                <a:lnTo>
                  <a:pt x="14" y="31"/>
                </a:lnTo>
                <a:lnTo>
                  <a:pt x="3" y="13"/>
                </a:lnTo>
                <a:lnTo>
                  <a:pt x="0" y="0"/>
                </a:lnTo>
                <a:lnTo>
                  <a:pt x="6" y="0"/>
                </a:lnTo>
                <a:lnTo>
                  <a:pt x="11" y="17"/>
                </a:lnTo>
                <a:lnTo>
                  <a:pt x="17" y="2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5" name="Freeform 177">
            <a:extLst>
              <a:ext uri="{FF2B5EF4-FFF2-40B4-BE49-F238E27FC236}">
                <a16:creationId xmlns:a16="http://schemas.microsoft.com/office/drawing/2014/main" id="{54BD4336-0127-9F4B-E950-3B95DE8B71D1}"/>
              </a:ext>
            </a:extLst>
          </p:cNvPr>
          <p:cNvSpPr>
            <a:spLocks/>
          </p:cNvSpPr>
          <p:nvPr/>
        </p:nvSpPr>
        <p:spPr bwMode="auto">
          <a:xfrm>
            <a:off x="7073833" y="4106306"/>
            <a:ext cx="34529" cy="29766"/>
          </a:xfrm>
          <a:custGeom>
            <a:avLst/>
            <a:gdLst>
              <a:gd name="T0" fmla="*/ 28 w 29"/>
              <a:gd name="T1" fmla="*/ 21 h 25"/>
              <a:gd name="T2" fmla="*/ 29 w 29"/>
              <a:gd name="T3" fmla="*/ 25 h 25"/>
              <a:gd name="T4" fmla="*/ 15 w 29"/>
              <a:gd name="T5" fmla="*/ 16 h 25"/>
              <a:gd name="T6" fmla="*/ 6 w 29"/>
              <a:gd name="T7" fmla="*/ 9 h 25"/>
              <a:gd name="T8" fmla="*/ 0 w 29"/>
              <a:gd name="T9" fmla="*/ 2 h 25"/>
              <a:gd name="T10" fmla="*/ 3 w 29"/>
              <a:gd name="T11" fmla="*/ 0 h 25"/>
              <a:gd name="T12" fmla="*/ 11 w 29"/>
              <a:gd name="T13" fmla="*/ 4 h 25"/>
              <a:gd name="T14" fmla="*/ 25 w 29"/>
              <a:gd name="T15" fmla="*/ 14 h 25"/>
              <a:gd name="T16" fmla="*/ 28 w 29"/>
              <a:gd name="T17" fmla="*/ 2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25">
                <a:moveTo>
                  <a:pt x="28" y="21"/>
                </a:moveTo>
                <a:lnTo>
                  <a:pt x="29" y="25"/>
                </a:lnTo>
                <a:lnTo>
                  <a:pt x="15" y="16"/>
                </a:lnTo>
                <a:lnTo>
                  <a:pt x="6" y="9"/>
                </a:lnTo>
                <a:lnTo>
                  <a:pt x="0" y="2"/>
                </a:lnTo>
                <a:lnTo>
                  <a:pt x="3" y="0"/>
                </a:lnTo>
                <a:lnTo>
                  <a:pt x="11" y="4"/>
                </a:lnTo>
                <a:lnTo>
                  <a:pt x="25" y="14"/>
                </a:lnTo>
                <a:lnTo>
                  <a:pt x="28" y="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6" name="Freeform 178">
            <a:extLst>
              <a:ext uri="{FF2B5EF4-FFF2-40B4-BE49-F238E27FC236}">
                <a16:creationId xmlns:a16="http://schemas.microsoft.com/office/drawing/2014/main" id="{95F51506-9541-E05E-7003-1C26AD7D83D7}"/>
              </a:ext>
            </a:extLst>
          </p:cNvPr>
          <p:cNvSpPr>
            <a:spLocks/>
          </p:cNvSpPr>
          <p:nvPr/>
        </p:nvSpPr>
        <p:spPr bwMode="auto">
          <a:xfrm>
            <a:off x="7036924" y="4087256"/>
            <a:ext cx="21431" cy="20241"/>
          </a:xfrm>
          <a:custGeom>
            <a:avLst/>
            <a:gdLst>
              <a:gd name="T0" fmla="*/ 18 w 18"/>
              <a:gd name="T1" fmla="*/ 16 h 17"/>
              <a:gd name="T2" fmla="*/ 15 w 18"/>
              <a:gd name="T3" fmla="*/ 17 h 17"/>
              <a:gd name="T4" fmla="*/ 7 w 18"/>
              <a:gd name="T5" fmla="*/ 13 h 17"/>
              <a:gd name="T6" fmla="*/ 0 w 18"/>
              <a:gd name="T7" fmla="*/ 4 h 17"/>
              <a:gd name="T8" fmla="*/ 2 w 18"/>
              <a:gd name="T9" fmla="*/ 0 h 17"/>
              <a:gd name="T10" fmla="*/ 12 w 18"/>
              <a:gd name="T11" fmla="*/ 9 h 17"/>
              <a:gd name="T12" fmla="*/ 18 w 18"/>
              <a:gd name="T13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7">
                <a:moveTo>
                  <a:pt x="18" y="16"/>
                </a:moveTo>
                <a:lnTo>
                  <a:pt x="15" y="17"/>
                </a:lnTo>
                <a:lnTo>
                  <a:pt x="7" y="13"/>
                </a:lnTo>
                <a:lnTo>
                  <a:pt x="0" y="4"/>
                </a:lnTo>
                <a:lnTo>
                  <a:pt x="2" y="0"/>
                </a:lnTo>
                <a:lnTo>
                  <a:pt x="12" y="9"/>
                </a:lnTo>
                <a:lnTo>
                  <a:pt x="18" y="1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7" name="Freeform 179">
            <a:extLst>
              <a:ext uri="{FF2B5EF4-FFF2-40B4-BE49-F238E27FC236}">
                <a16:creationId xmlns:a16="http://schemas.microsoft.com/office/drawing/2014/main" id="{884ACB3F-9B88-EC2C-DB62-71546116FFAE}"/>
              </a:ext>
            </a:extLst>
          </p:cNvPr>
          <p:cNvSpPr>
            <a:spLocks/>
          </p:cNvSpPr>
          <p:nvPr/>
        </p:nvSpPr>
        <p:spPr bwMode="auto">
          <a:xfrm>
            <a:off x="3331699" y="3676489"/>
            <a:ext cx="65485" cy="80963"/>
          </a:xfrm>
          <a:custGeom>
            <a:avLst/>
            <a:gdLst>
              <a:gd name="T0" fmla="*/ 33 w 55"/>
              <a:gd name="T1" fmla="*/ 68 h 68"/>
              <a:gd name="T2" fmla="*/ 28 w 55"/>
              <a:gd name="T3" fmla="*/ 66 h 68"/>
              <a:gd name="T4" fmla="*/ 15 w 55"/>
              <a:gd name="T5" fmla="*/ 58 h 68"/>
              <a:gd name="T6" fmla="*/ 5 w 55"/>
              <a:gd name="T7" fmla="*/ 46 h 68"/>
              <a:gd name="T8" fmla="*/ 2 w 55"/>
              <a:gd name="T9" fmla="*/ 39 h 68"/>
              <a:gd name="T10" fmla="*/ 0 w 55"/>
              <a:gd name="T11" fmla="*/ 23 h 68"/>
              <a:gd name="T12" fmla="*/ 10 w 55"/>
              <a:gd name="T13" fmla="*/ 14 h 68"/>
              <a:gd name="T14" fmla="*/ 12 w 55"/>
              <a:gd name="T15" fmla="*/ 8 h 68"/>
              <a:gd name="T16" fmla="*/ 15 w 55"/>
              <a:gd name="T17" fmla="*/ 4 h 68"/>
              <a:gd name="T18" fmla="*/ 20 w 55"/>
              <a:gd name="T19" fmla="*/ 4 h 68"/>
              <a:gd name="T20" fmla="*/ 24 w 55"/>
              <a:gd name="T21" fmla="*/ 0 h 68"/>
              <a:gd name="T22" fmla="*/ 39 w 55"/>
              <a:gd name="T23" fmla="*/ 0 h 68"/>
              <a:gd name="T24" fmla="*/ 44 w 55"/>
              <a:gd name="T25" fmla="*/ 7 h 68"/>
              <a:gd name="T26" fmla="*/ 48 w 55"/>
              <a:gd name="T27" fmla="*/ 16 h 68"/>
              <a:gd name="T28" fmla="*/ 47 w 55"/>
              <a:gd name="T29" fmla="*/ 22 h 68"/>
              <a:gd name="T30" fmla="*/ 50 w 55"/>
              <a:gd name="T31" fmla="*/ 27 h 68"/>
              <a:gd name="T32" fmla="*/ 50 w 55"/>
              <a:gd name="T33" fmla="*/ 35 h 68"/>
              <a:gd name="T34" fmla="*/ 55 w 55"/>
              <a:gd name="T35" fmla="*/ 34 h 68"/>
              <a:gd name="T36" fmla="*/ 46 w 55"/>
              <a:gd name="T37" fmla="*/ 43 h 68"/>
              <a:gd name="T38" fmla="*/ 38 w 55"/>
              <a:gd name="T39" fmla="*/ 55 h 68"/>
              <a:gd name="T40" fmla="*/ 37 w 55"/>
              <a:gd name="T41" fmla="*/ 61 h 68"/>
              <a:gd name="T42" fmla="*/ 33 w 55"/>
              <a:gd name="T4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" h="68">
                <a:moveTo>
                  <a:pt x="33" y="68"/>
                </a:moveTo>
                <a:lnTo>
                  <a:pt x="28" y="66"/>
                </a:lnTo>
                <a:lnTo>
                  <a:pt x="15" y="58"/>
                </a:lnTo>
                <a:lnTo>
                  <a:pt x="5" y="46"/>
                </a:lnTo>
                <a:lnTo>
                  <a:pt x="2" y="39"/>
                </a:lnTo>
                <a:lnTo>
                  <a:pt x="0" y="23"/>
                </a:lnTo>
                <a:lnTo>
                  <a:pt x="10" y="14"/>
                </a:lnTo>
                <a:lnTo>
                  <a:pt x="12" y="8"/>
                </a:lnTo>
                <a:lnTo>
                  <a:pt x="15" y="4"/>
                </a:lnTo>
                <a:lnTo>
                  <a:pt x="20" y="4"/>
                </a:lnTo>
                <a:lnTo>
                  <a:pt x="24" y="0"/>
                </a:lnTo>
                <a:lnTo>
                  <a:pt x="39" y="0"/>
                </a:lnTo>
                <a:lnTo>
                  <a:pt x="44" y="7"/>
                </a:lnTo>
                <a:lnTo>
                  <a:pt x="48" y="16"/>
                </a:lnTo>
                <a:lnTo>
                  <a:pt x="47" y="22"/>
                </a:lnTo>
                <a:lnTo>
                  <a:pt x="50" y="27"/>
                </a:lnTo>
                <a:lnTo>
                  <a:pt x="50" y="35"/>
                </a:lnTo>
                <a:lnTo>
                  <a:pt x="55" y="34"/>
                </a:lnTo>
                <a:lnTo>
                  <a:pt x="46" y="43"/>
                </a:lnTo>
                <a:lnTo>
                  <a:pt x="38" y="55"/>
                </a:lnTo>
                <a:lnTo>
                  <a:pt x="37" y="61"/>
                </a:lnTo>
                <a:lnTo>
                  <a:pt x="33" y="6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8" name="Freeform 180">
            <a:extLst>
              <a:ext uri="{FF2B5EF4-FFF2-40B4-BE49-F238E27FC236}">
                <a16:creationId xmlns:a16="http://schemas.microsoft.com/office/drawing/2014/main" id="{AE786B6E-F815-BA36-1298-9C8885D13285}"/>
              </a:ext>
            </a:extLst>
          </p:cNvPr>
          <p:cNvSpPr>
            <a:spLocks/>
          </p:cNvSpPr>
          <p:nvPr/>
        </p:nvSpPr>
        <p:spPr bwMode="auto">
          <a:xfrm>
            <a:off x="1664824" y="3568143"/>
            <a:ext cx="52388" cy="30956"/>
          </a:xfrm>
          <a:custGeom>
            <a:avLst/>
            <a:gdLst>
              <a:gd name="T0" fmla="*/ 42 w 44"/>
              <a:gd name="T1" fmla="*/ 21 h 26"/>
              <a:gd name="T2" fmla="*/ 39 w 44"/>
              <a:gd name="T3" fmla="*/ 26 h 26"/>
              <a:gd name="T4" fmla="*/ 29 w 44"/>
              <a:gd name="T5" fmla="*/ 26 h 26"/>
              <a:gd name="T6" fmla="*/ 22 w 44"/>
              <a:gd name="T7" fmla="*/ 24 h 26"/>
              <a:gd name="T8" fmla="*/ 15 w 44"/>
              <a:gd name="T9" fmla="*/ 20 h 26"/>
              <a:gd name="T10" fmla="*/ 5 w 44"/>
              <a:gd name="T11" fmla="*/ 18 h 26"/>
              <a:gd name="T12" fmla="*/ 0 w 44"/>
              <a:gd name="T13" fmla="*/ 14 h 26"/>
              <a:gd name="T14" fmla="*/ 1 w 44"/>
              <a:gd name="T15" fmla="*/ 11 h 26"/>
              <a:gd name="T16" fmla="*/ 8 w 44"/>
              <a:gd name="T17" fmla="*/ 6 h 26"/>
              <a:gd name="T18" fmla="*/ 12 w 44"/>
              <a:gd name="T19" fmla="*/ 3 h 26"/>
              <a:gd name="T20" fmla="*/ 11 w 44"/>
              <a:gd name="T21" fmla="*/ 1 h 26"/>
              <a:gd name="T22" fmla="*/ 15 w 44"/>
              <a:gd name="T23" fmla="*/ 0 h 26"/>
              <a:gd name="T24" fmla="*/ 20 w 44"/>
              <a:gd name="T25" fmla="*/ 1 h 26"/>
              <a:gd name="T26" fmla="*/ 24 w 44"/>
              <a:gd name="T27" fmla="*/ 6 h 26"/>
              <a:gd name="T28" fmla="*/ 29 w 44"/>
              <a:gd name="T29" fmla="*/ 9 h 26"/>
              <a:gd name="T30" fmla="*/ 29 w 44"/>
              <a:gd name="T31" fmla="*/ 12 h 26"/>
              <a:gd name="T32" fmla="*/ 38 w 44"/>
              <a:gd name="T33" fmla="*/ 9 h 26"/>
              <a:gd name="T34" fmla="*/ 41 w 44"/>
              <a:gd name="T35" fmla="*/ 11 h 26"/>
              <a:gd name="T36" fmla="*/ 44 w 44"/>
              <a:gd name="T37" fmla="*/ 13 h 26"/>
              <a:gd name="T38" fmla="*/ 42 w 44"/>
              <a:gd name="T39" fmla="*/ 2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" h="26">
                <a:moveTo>
                  <a:pt x="42" y="21"/>
                </a:moveTo>
                <a:lnTo>
                  <a:pt x="39" y="26"/>
                </a:lnTo>
                <a:lnTo>
                  <a:pt x="29" y="26"/>
                </a:lnTo>
                <a:lnTo>
                  <a:pt x="22" y="24"/>
                </a:lnTo>
                <a:lnTo>
                  <a:pt x="15" y="20"/>
                </a:lnTo>
                <a:lnTo>
                  <a:pt x="5" y="18"/>
                </a:lnTo>
                <a:lnTo>
                  <a:pt x="0" y="14"/>
                </a:lnTo>
                <a:lnTo>
                  <a:pt x="1" y="11"/>
                </a:lnTo>
                <a:lnTo>
                  <a:pt x="8" y="6"/>
                </a:lnTo>
                <a:lnTo>
                  <a:pt x="12" y="3"/>
                </a:lnTo>
                <a:lnTo>
                  <a:pt x="11" y="1"/>
                </a:lnTo>
                <a:lnTo>
                  <a:pt x="15" y="0"/>
                </a:lnTo>
                <a:lnTo>
                  <a:pt x="20" y="1"/>
                </a:lnTo>
                <a:lnTo>
                  <a:pt x="24" y="6"/>
                </a:lnTo>
                <a:lnTo>
                  <a:pt x="29" y="9"/>
                </a:lnTo>
                <a:lnTo>
                  <a:pt x="29" y="12"/>
                </a:lnTo>
                <a:lnTo>
                  <a:pt x="38" y="9"/>
                </a:lnTo>
                <a:lnTo>
                  <a:pt x="41" y="11"/>
                </a:lnTo>
                <a:lnTo>
                  <a:pt x="44" y="13"/>
                </a:lnTo>
                <a:lnTo>
                  <a:pt x="42" y="2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89" name="Freeform 181">
            <a:extLst>
              <a:ext uri="{FF2B5EF4-FFF2-40B4-BE49-F238E27FC236}">
                <a16:creationId xmlns:a16="http://schemas.microsoft.com/office/drawing/2014/main" id="{F44C9CD4-44AF-010C-EAF3-F4A8D767D47E}"/>
              </a:ext>
            </a:extLst>
          </p:cNvPr>
          <p:cNvSpPr>
            <a:spLocks/>
          </p:cNvSpPr>
          <p:nvPr/>
        </p:nvSpPr>
        <p:spPr bwMode="auto">
          <a:xfrm>
            <a:off x="4547326" y="3640771"/>
            <a:ext cx="139304" cy="85725"/>
          </a:xfrm>
          <a:custGeom>
            <a:avLst/>
            <a:gdLst>
              <a:gd name="T0" fmla="*/ 117 w 117"/>
              <a:gd name="T1" fmla="*/ 42 h 72"/>
              <a:gd name="T2" fmla="*/ 109 w 117"/>
              <a:gd name="T3" fmla="*/ 55 h 72"/>
              <a:gd name="T4" fmla="*/ 97 w 117"/>
              <a:gd name="T5" fmla="*/ 72 h 72"/>
              <a:gd name="T6" fmla="*/ 82 w 117"/>
              <a:gd name="T7" fmla="*/ 72 h 72"/>
              <a:gd name="T8" fmla="*/ 21 w 117"/>
              <a:gd name="T9" fmla="*/ 47 h 72"/>
              <a:gd name="T10" fmla="*/ 14 w 117"/>
              <a:gd name="T11" fmla="*/ 40 h 72"/>
              <a:gd name="T12" fmla="*/ 7 w 117"/>
              <a:gd name="T13" fmla="*/ 30 h 72"/>
              <a:gd name="T14" fmla="*/ 0 w 117"/>
              <a:gd name="T15" fmla="*/ 19 h 72"/>
              <a:gd name="T16" fmla="*/ 3 w 117"/>
              <a:gd name="T17" fmla="*/ 11 h 72"/>
              <a:gd name="T18" fmla="*/ 10 w 117"/>
              <a:gd name="T19" fmla="*/ 0 h 72"/>
              <a:gd name="T20" fmla="*/ 16 w 117"/>
              <a:gd name="T21" fmla="*/ 4 h 72"/>
              <a:gd name="T22" fmla="*/ 20 w 117"/>
              <a:gd name="T23" fmla="*/ 13 h 72"/>
              <a:gd name="T24" fmla="*/ 28 w 117"/>
              <a:gd name="T25" fmla="*/ 21 h 72"/>
              <a:gd name="T26" fmla="*/ 37 w 117"/>
              <a:gd name="T27" fmla="*/ 21 h 72"/>
              <a:gd name="T28" fmla="*/ 54 w 117"/>
              <a:gd name="T29" fmla="*/ 16 h 72"/>
              <a:gd name="T30" fmla="*/ 74 w 117"/>
              <a:gd name="T31" fmla="*/ 14 h 72"/>
              <a:gd name="T32" fmla="*/ 90 w 117"/>
              <a:gd name="T33" fmla="*/ 7 h 72"/>
              <a:gd name="T34" fmla="*/ 99 w 117"/>
              <a:gd name="T35" fmla="*/ 6 h 72"/>
              <a:gd name="T36" fmla="*/ 105 w 117"/>
              <a:gd name="T37" fmla="*/ 2 h 72"/>
              <a:gd name="T38" fmla="*/ 116 w 117"/>
              <a:gd name="T39" fmla="*/ 1 h 72"/>
              <a:gd name="T40" fmla="*/ 116 w 117"/>
              <a:gd name="T41" fmla="*/ 2 h 72"/>
              <a:gd name="T42" fmla="*/ 116 w 117"/>
              <a:gd name="T43" fmla="*/ 10 h 72"/>
              <a:gd name="T44" fmla="*/ 117 w 117"/>
              <a:gd name="T45" fmla="*/ 31 h 72"/>
              <a:gd name="T46" fmla="*/ 117 w 117"/>
              <a:gd name="T47" fmla="*/ 4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72">
                <a:moveTo>
                  <a:pt x="117" y="42"/>
                </a:moveTo>
                <a:lnTo>
                  <a:pt x="109" y="55"/>
                </a:lnTo>
                <a:lnTo>
                  <a:pt x="97" y="72"/>
                </a:lnTo>
                <a:lnTo>
                  <a:pt x="82" y="72"/>
                </a:lnTo>
                <a:lnTo>
                  <a:pt x="21" y="47"/>
                </a:lnTo>
                <a:lnTo>
                  <a:pt x="14" y="40"/>
                </a:lnTo>
                <a:lnTo>
                  <a:pt x="7" y="30"/>
                </a:lnTo>
                <a:lnTo>
                  <a:pt x="0" y="19"/>
                </a:lnTo>
                <a:lnTo>
                  <a:pt x="3" y="11"/>
                </a:lnTo>
                <a:lnTo>
                  <a:pt x="10" y="0"/>
                </a:lnTo>
                <a:lnTo>
                  <a:pt x="16" y="4"/>
                </a:lnTo>
                <a:lnTo>
                  <a:pt x="20" y="13"/>
                </a:lnTo>
                <a:lnTo>
                  <a:pt x="28" y="21"/>
                </a:lnTo>
                <a:lnTo>
                  <a:pt x="37" y="21"/>
                </a:lnTo>
                <a:lnTo>
                  <a:pt x="54" y="16"/>
                </a:lnTo>
                <a:lnTo>
                  <a:pt x="74" y="14"/>
                </a:lnTo>
                <a:lnTo>
                  <a:pt x="90" y="7"/>
                </a:lnTo>
                <a:lnTo>
                  <a:pt x="99" y="6"/>
                </a:lnTo>
                <a:lnTo>
                  <a:pt x="105" y="2"/>
                </a:lnTo>
                <a:lnTo>
                  <a:pt x="116" y="1"/>
                </a:lnTo>
                <a:lnTo>
                  <a:pt x="116" y="2"/>
                </a:lnTo>
                <a:lnTo>
                  <a:pt x="116" y="10"/>
                </a:lnTo>
                <a:lnTo>
                  <a:pt x="117" y="31"/>
                </a:lnTo>
                <a:lnTo>
                  <a:pt x="117" y="4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0" name="Freeform 182">
            <a:extLst>
              <a:ext uri="{FF2B5EF4-FFF2-40B4-BE49-F238E27FC236}">
                <a16:creationId xmlns:a16="http://schemas.microsoft.com/office/drawing/2014/main" id="{45036487-DE37-E2DD-8F3F-C8E6CFC1EF63}"/>
              </a:ext>
            </a:extLst>
          </p:cNvPr>
          <p:cNvSpPr>
            <a:spLocks/>
          </p:cNvSpPr>
          <p:nvPr/>
        </p:nvSpPr>
        <p:spPr bwMode="auto">
          <a:xfrm>
            <a:off x="4516370" y="3627673"/>
            <a:ext cx="215504" cy="338138"/>
          </a:xfrm>
          <a:custGeom>
            <a:avLst/>
            <a:gdLst>
              <a:gd name="T0" fmla="*/ 156 w 181"/>
              <a:gd name="T1" fmla="*/ 9 h 284"/>
              <a:gd name="T2" fmla="*/ 166 w 181"/>
              <a:gd name="T3" fmla="*/ 7 h 284"/>
              <a:gd name="T4" fmla="*/ 174 w 181"/>
              <a:gd name="T5" fmla="*/ 0 h 284"/>
              <a:gd name="T6" fmla="*/ 181 w 181"/>
              <a:gd name="T7" fmla="*/ 0 h 284"/>
              <a:gd name="T8" fmla="*/ 181 w 181"/>
              <a:gd name="T9" fmla="*/ 5 h 284"/>
              <a:gd name="T10" fmla="*/ 180 w 181"/>
              <a:gd name="T11" fmla="*/ 18 h 284"/>
              <a:gd name="T12" fmla="*/ 181 w 181"/>
              <a:gd name="T13" fmla="*/ 28 h 284"/>
              <a:gd name="T14" fmla="*/ 177 w 181"/>
              <a:gd name="T15" fmla="*/ 36 h 284"/>
              <a:gd name="T16" fmla="*/ 173 w 181"/>
              <a:gd name="T17" fmla="*/ 58 h 284"/>
              <a:gd name="T18" fmla="*/ 165 w 181"/>
              <a:gd name="T19" fmla="*/ 81 h 284"/>
              <a:gd name="T20" fmla="*/ 154 w 181"/>
              <a:gd name="T21" fmla="*/ 108 h 284"/>
              <a:gd name="T22" fmla="*/ 139 w 181"/>
              <a:gd name="T23" fmla="*/ 139 h 284"/>
              <a:gd name="T24" fmla="*/ 124 w 181"/>
              <a:gd name="T25" fmla="*/ 162 h 284"/>
              <a:gd name="T26" fmla="*/ 103 w 181"/>
              <a:gd name="T27" fmla="*/ 190 h 284"/>
              <a:gd name="T28" fmla="*/ 85 w 181"/>
              <a:gd name="T29" fmla="*/ 207 h 284"/>
              <a:gd name="T30" fmla="*/ 57 w 181"/>
              <a:gd name="T31" fmla="*/ 228 h 284"/>
              <a:gd name="T32" fmla="*/ 40 w 181"/>
              <a:gd name="T33" fmla="*/ 243 h 284"/>
              <a:gd name="T34" fmla="*/ 20 w 181"/>
              <a:gd name="T35" fmla="*/ 269 h 284"/>
              <a:gd name="T36" fmla="*/ 15 w 181"/>
              <a:gd name="T37" fmla="*/ 280 h 284"/>
              <a:gd name="T38" fmla="*/ 11 w 181"/>
              <a:gd name="T39" fmla="*/ 284 h 284"/>
              <a:gd name="T40" fmla="*/ 1 w 181"/>
              <a:gd name="T41" fmla="*/ 267 h 284"/>
              <a:gd name="T42" fmla="*/ 0 w 181"/>
              <a:gd name="T43" fmla="*/ 191 h 284"/>
              <a:gd name="T44" fmla="*/ 16 w 181"/>
              <a:gd name="T45" fmla="*/ 168 h 284"/>
              <a:gd name="T46" fmla="*/ 21 w 181"/>
              <a:gd name="T47" fmla="*/ 161 h 284"/>
              <a:gd name="T48" fmla="*/ 33 w 181"/>
              <a:gd name="T49" fmla="*/ 161 h 284"/>
              <a:gd name="T50" fmla="*/ 49 w 181"/>
              <a:gd name="T51" fmla="*/ 146 h 284"/>
              <a:gd name="T52" fmla="*/ 73 w 181"/>
              <a:gd name="T53" fmla="*/ 146 h 284"/>
              <a:gd name="T54" fmla="*/ 123 w 181"/>
              <a:gd name="T55" fmla="*/ 83 h 284"/>
              <a:gd name="T56" fmla="*/ 135 w 181"/>
              <a:gd name="T57" fmla="*/ 66 h 284"/>
              <a:gd name="T58" fmla="*/ 143 w 181"/>
              <a:gd name="T59" fmla="*/ 53 h 284"/>
              <a:gd name="T60" fmla="*/ 143 w 181"/>
              <a:gd name="T61" fmla="*/ 42 h 284"/>
              <a:gd name="T62" fmla="*/ 142 w 181"/>
              <a:gd name="T63" fmla="*/ 21 h 284"/>
              <a:gd name="T64" fmla="*/ 142 w 181"/>
              <a:gd name="T65" fmla="*/ 13 h 284"/>
              <a:gd name="T66" fmla="*/ 142 w 181"/>
              <a:gd name="T67" fmla="*/ 12 h 284"/>
              <a:gd name="T68" fmla="*/ 148 w 181"/>
              <a:gd name="T69" fmla="*/ 12 h 284"/>
              <a:gd name="T70" fmla="*/ 156 w 181"/>
              <a:gd name="T71" fmla="*/ 9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1" h="284">
                <a:moveTo>
                  <a:pt x="156" y="9"/>
                </a:moveTo>
                <a:lnTo>
                  <a:pt x="166" y="7"/>
                </a:lnTo>
                <a:lnTo>
                  <a:pt x="174" y="0"/>
                </a:lnTo>
                <a:lnTo>
                  <a:pt x="181" y="0"/>
                </a:lnTo>
                <a:lnTo>
                  <a:pt x="181" y="5"/>
                </a:lnTo>
                <a:lnTo>
                  <a:pt x="180" y="18"/>
                </a:lnTo>
                <a:lnTo>
                  <a:pt x="181" y="28"/>
                </a:lnTo>
                <a:lnTo>
                  <a:pt x="177" y="36"/>
                </a:lnTo>
                <a:lnTo>
                  <a:pt x="173" y="58"/>
                </a:lnTo>
                <a:lnTo>
                  <a:pt x="165" y="81"/>
                </a:lnTo>
                <a:lnTo>
                  <a:pt x="154" y="108"/>
                </a:lnTo>
                <a:lnTo>
                  <a:pt x="139" y="139"/>
                </a:lnTo>
                <a:lnTo>
                  <a:pt x="124" y="162"/>
                </a:lnTo>
                <a:lnTo>
                  <a:pt x="103" y="190"/>
                </a:lnTo>
                <a:lnTo>
                  <a:pt x="85" y="207"/>
                </a:lnTo>
                <a:lnTo>
                  <a:pt x="57" y="228"/>
                </a:lnTo>
                <a:lnTo>
                  <a:pt x="40" y="243"/>
                </a:lnTo>
                <a:lnTo>
                  <a:pt x="20" y="269"/>
                </a:lnTo>
                <a:lnTo>
                  <a:pt x="15" y="280"/>
                </a:lnTo>
                <a:lnTo>
                  <a:pt x="11" y="284"/>
                </a:lnTo>
                <a:lnTo>
                  <a:pt x="1" y="267"/>
                </a:lnTo>
                <a:lnTo>
                  <a:pt x="0" y="191"/>
                </a:lnTo>
                <a:lnTo>
                  <a:pt x="16" y="168"/>
                </a:lnTo>
                <a:lnTo>
                  <a:pt x="21" y="161"/>
                </a:lnTo>
                <a:lnTo>
                  <a:pt x="33" y="161"/>
                </a:lnTo>
                <a:lnTo>
                  <a:pt x="49" y="146"/>
                </a:lnTo>
                <a:lnTo>
                  <a:pt x="73" y="146"/>
                </a:lnTo>
                <a:lnTo>
                  <a:pt x="123" y="83"/>
                </a:lnTo>
                <a:lnTo>
                  <a:pt x="135" y="66"/>
                </a:lnTo>
                <a:lnTo>
                  <a:pt x="143" y="53"/>
                </a:lnTo>
                <a:lnTo>
                  <a:pt x="143" y="42"/>
                </a:lnTo>
                <a:lnTo>
                  <a:pt x="142" y="21"/>
                </a:lnTo>
                <a:lnTo>
                  <a:pt x="142" y="13"/>
                </a:lnTo>
                <a:lnTo>
                  <a:pt x="142" y="12"/>
                </a:lnTo>
                <a:lnTo>
                  <a:pt x="148" y="12"/>
                </a:lnTo>
                <a:lnTo>
                  <a:pt x="156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1" name="Freeform 183">
            <a:extLst>
              <a:ext uri="{FF2B5EF4-FFF2-40B4-BE49-F238E27FC236}">
                <a16:creationId xmlns:a16="http://schemas.microsoft.com/office/drawing/2014/main" id="{E6F9B563-A172-0E4E-6215-95EAE4DA4114}"/>
              </a:ext>
            </a:extLst>
          </p:cNvPr>
          <p:cNvSpPr>
            <a:spLocks/>
          </p:cNvSpPr>
          <p:nvPr/>
        </p:nvSpPr>
        <p:spPr bwMode="auto">
          <a:xfrm>
            <a:off x="3987733" y="2785902"/>
            <a:ext cx="88106" cy="95250"/>
          </a:xfrm>
          <a:custGeom>
            <a:avLst/>
            <a:gdLst>
              <a:gd name="T0" fmla="*/ 35 w 74"/>
              <a:gd name="T1" fmla="*/ 15 h 80"/>
              <a:gd name="T2" fmla="*/ 45 w 74"/>
              <a:gd name="T3" fmla="*/ 20 h 80"/>
              <a:gd name="T4" fmla="*/ 47 w 74"/>
              <a:gd name="T5" fmla="*/ 28 h 80"/>
              <a:gd name="T6" fmla="*/ 58 w 74"/>
              <a:gd name="T7" fmla="*/ 34 h 80"/>
              <a:gd name="T8" fmla="*/ 62 w 74"/>
              <a:gd name="T9" fmla="*/ 30 h 80"/>
              <a:gd name="T10" fmla="*/ 67 w 74"/>
              <a:gd name="T11" fmla="*/ 32 h 80"/>
              <a:gd name="T12" fmla="*/ 63 w 74"/>
              <a:gd name="T13" fmla="*/ 36 h 80"/>
              <a:gd name="T14" fmla="*/ 66 w 74"/>
              <a:gd name="T15" fmla="*/ 39 h 80"/>
              <a:gd name="T16" fmla="*/ 63 w 74"/>
              <a:gd name="T17" fmla="*/ 44 h 80"/>
              <a:gd name="T18" fmla="*/ 65 w 74"/>
              <a:gd name="T19" fmla="*/ 52 h 80"/>
              <a:gd name="T20" fmla="*/ 74 w 74"/>
              <a:gd name="T21" fmla="*/ 60 h 80"/>
              <a:gd name="T22" fmla="*/ 68 w 74"/>
              <a:gd name="T23" fmla="*/ 67 h 80"/>
              <a:gd name="T24" fmla="*/ 66 w 74"/>
              <a:gd name="T25" fmla="*/ 73 h 80"/>
              <a:gd name="T26" fmla="*/ 68 w 74"/>
              <a:gd name="T27" fmla="*/ 76 h 80"/>
              <a:gd name="T28" fmla="*/ 66 w 74"/>
              <a:gd name="T29" fmla="*/ 79 h 80"/>
              <a:gd name="T30" fmla="*/ 58 w 74"/>
              <a:gd name="T31" fmla="*/ 79 h 80"/>
              <a:gd name="T32" fmla="*/ 52 w 74"/>
              <a:gd name="T33" fmla="*/ 80 h 80"/>
              <a:gd name="T34" fmla="*/ 52 w 74"/>
              <a:gd name="T35" fmla="*/ 79 h 80"/>
              <a:gd name="T36" fmla="*/ 54 w 74"/>
              <a:gd name="T37" fmla="*/ 76 h 80"/>
              <a:gd name="T38" fmla="*/ 55 w 74"/>
              <a:gd name="T39" fmla="*/ 71 h 80"/>
              <a:gd name="T40" fmla="*/ 53 w 74"/>
              <a:gd name="T41" fmla="*/ 71 h 80"/>
              <a:gd name="T42" fmla="*/ 49 w 74"/>
              <a:gd name="T43" fmla="*/ 67 h 80"/>
              <a:gd name="T44" fmla="*/ 46 w 74"/>
              <a:gd name="T45" fmla="*/ 66 h 80"/>
              <a:gd name="T46" fmla="*/ 44 w 74"/>
              <a:gd name="T47" fmla="*/ 63 h 80"/>
              <a:gd name="T48" fmla="*/ 40 w 74"/>
              <a:gd name="T49" fmla="*/ 62 h 80"/>
              <a:gd name="T50" fmla="*/ 38 w 74"/>
              <a:gd name="T51" fmla="*/ 59 h 80"/>
              <a:gd name="T52" fmla="*/ 35 w 74"/>
              <a:gd name="T53" fmla="*/ 60 h 80"/>
              <a:gd name="T54" fmla="*/ 33 w 74"/>
              <a:gd name="T55" fmla="*/ 67 h 80"/>
              <a:gd name="T56" fmla="*/ 29 w 74"/>
              <a:gd name="T57" fmla="*/ 68 h 80"/>
              <a:gd name="T58" fmla="*/ 31 w 74"/>
              <a:gd name="T59" fmla="*/ 67 h 80"/>
              <a:gd name="T60" fmla="*/ 24 w 74"/>
              <a:gd name="T61" fmla="*/ 63 h 80"/>
              <a:gd name="T62" fmla="*/ 18 w 74"/>
              <a:gd name="T63" fmla="*/ 60 h 80"/>
              <a:gd name="T64" fmla="*/ 16 w 74"/>
              <a:gd name="T65" fmla="*/ 57 h 80"/>
              <a:gd name="T66" fmla="*/ 11 w 74"/>
              <a:gd name="T67" fmla="*/ 54 h 80"/>
              <a:gd name="T68" fmla="*/ 15 w 74"/>
              <a:gd name="T69" fmla="*/ 53 h 80"/>
              <a:gd name="T70" fmla="*/ 16 w 74"/>
              <a:gd name="T71" fmla="*/ 43 h 80"/>
              <a:gd name="T72" fmla="*/ 7 w 74"/>
              <a:gd name="T73" fmla="*/ 35 h 80"/>
              <a:gd name="T74" fmla="*/ 11 w 74"/>
              <a:gd name="T75" fmla="*/ 26 h 80"/>
              <a:gd name="T76" fmla="*/ 5 w 74"/>
              <a:gd name="T77" fmla="*/ 26 h 80"/>
              <a:gd name="T78" fmla="*/ 10 w 74"/>
              <a:gd name="T79" fmla="*/ 19 h 80"/>
              <a:gd name="T80" fmla="*/ 5 w 74"/>
              <a:gd name="T81" fmla="*/ 13 h 80"/>
              <a:gd name="T82" fmla="*/ 0 w 74"/>
              <a:gd name="T83" fmla="*/ 5 h 80"/>
              <a:gd name="T84" fmla="*/ 12 w 74"/>
              <a:gd name="T85" fmla="*/ 0 h 80"/>
              <a:gd name="T86" fmla="*/ 22 w 74"/>
              <a:gd name="T87" fmla="*/ 1 h 80"/>
              <a:gd name="T88" fmla="*/ 32 w 74"/>
              <a:gd name="T89" fmla="*/ 9 h 80"/>
              <a:gd name="T90" fmla="*/ 35 w 74"/>
              <a:gd name="T91" fmla="*/ 1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4" h="80">
                <a:moveTo>
                  <a:pt x="35" y="15"/>
                </a:moveTo>
                <a:lnTo>
                  <a:pt x="45" y="20"/>
                </a:lnTo>
                <a:lnTo>
                  <a:pt x="47" y="28"/>
                </a:lnTo>
                <a:lnTo>
                  <a:pt x="58" y="34"/>
                </a:lnTo>
                <a:lnTo>
                  <a:pt x="62" y="30"/>
                </a:lnTo>
                <a:lnTo>
                  <a:pt x="67" y="32"/>
                </a:lnTo>
                <a:lnTo>
                  <a:pt x="63" y="36"/>
                </a:lnTo>
                <a:lnTo>
                  <a:pt x="66" y="39"/>
                </a:lnTo>
                <a:lnTo>
                  <a:pt x="63" y="44"/>
                </a:lnTo>
                <a:lnTo>
                  <a:pt x="65" y="52"/>
                </a:lnTo>
                <a:lnTo>
                  <a:pt x="74" y="60"/>
                </a:lnTo>
                <a:lnTo>
                  <a:pt x="68" y="67"/>
                </a:lnTo>
                <a:lnTo>
                  <a:pt x="66" y="73"/>
                </a:lnTo>
                <a:lnTo>
                  <a:pt x="68" y="76"/>
                </a:lnTo>
                <a:lnTo>
                  <a:pt x="66" y="79"/>
                </a:lnTo>
                <a:lnTo>
                  <a:pt x="58" y="79"/>
                </a:lnTo>
                <a:lnTo>
                  <a:pt x="52" y="80"/>
                </a:lnTo>
                <a:lnTo>
                  <a:pt x="52" y="79"/>
                </a:lnTo>
                <a:lnTo>
                  <a:pt x="54" y="76"/>
                </a:lnTo>
                <a:lnTo>
                  <a:pt x="55" y="71"/>
                </a:lnTo>
                <a:lnTo>
                  <a:pt x="53" y="71"/>
                </a:lnTo>
                <a:lnTo>
                  <a:pt x="49" y="67"/>
                </a:lnTo>
                <a:lnTo>
                  <a:pt x="46" y="66"/>
                </a:lnTo>
                <a:lnTo>
                  <a:pt x="44" y="63"/>
                </a:lnTo>
                <a:lnTo>
                  <a:pt x="40" y="62"/>
                </a:lnTo>
                <a:lnTo>
                  <a:pt x="38" y="59"/>
                </a:lnTo>
                <a:lnTo>
                  <a:pt x="35" y="60"/>
                </a:lnTo>
                <a:lnTo>
                  <a:pt x="33" y="67"/>
                </a:lnTo>
                <a:lnTo>
                  <a:pt x="29" y="68"/>
                </a:lnTo>
                <a:lnTo>
                  <a:pt x="31" y="67"/>
                </a:lnTo>
                <a:lnTo>
                  <a:pt x="24" y="63"/>
                </a:lnTo>
                <a:lnTo>
                  <a:pt x="18" y="60"/>
                </a:lnTo>
                <a:lnTo>
                  <a:pt x="16" y="57"/>
                </a:lnTo>
                <a:lnTo>
                  <a:pt x="11" y="54"/>
                </a:lnTo>
                <a:lnTo>
                  <a:pt x="15" y="53"/>
                </a:lnTo>
                <a:lnTo>
                  <a:pt x="16" y="43"/>
                </a:lnTo>
                <a:lnTo>
                  <a:pt x="7" y="35"/>
                </a:lnTo>
                <a:lnTo>
                  <a:pt x="11" y="26"/>
                </a:lnTo>
                <a:lnTo>
                  <a:pt x="5" y="26"/>
                </a:lnTo>
                <a:lnTo>
                  <a:pt x="10" y="19"/>
                </a:lnTo>
                <a:lnTo>
                  <a:pt x="5" y="13"/>
                </a:lnTo>
                <a:lnTo>
                  <a:pt x="0" y="5"/>
                </a:lnTo>
                <a:lnTo>
                  <a:pt x="12" y="0"/>
                </a:lnTo>
                <a:lnTo>
                  <a:pt x="22" y="1"/>
                </a:lnTo>
                <a:lnTo>
                  <a:pt x="32" y="9"/>
                </a:lnTo>
                <a:lnTo>
                  <a:pt x="35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2" name="Freeform 184">
            <a:extLst>
              <a:ext uri="{FF2B5EF4-FFF2-40B4-BE49-F238E27FC236}">
                <a16:creationId xmlns:a16="http://schemas.microsoft.com/office/drawing/2014/main" id="{FEC8373D-668C-655B-A1A3-CAA8FA748033}"/>
              </a:ext>
            </a:extLst>
          </p:cNvPr>
          <p:cNvSpPr>
            <a:spLocks/>
          </p:cNvSpPr>
          <p:nvPr/>
        </p:nvSpPr>
        <p:spPr bwMode="auto">
          <a:xfrm>
            <a:off x="2351815" y="3775312"/>
            <a:ext cx="89297" cy="104775"/>
          </a:xfrm>
          <a:custGeom>
            <a:avLst/>
            <a:gdLst>
              <a:gd name="T0" fmla="*/ 17 w 75"/>
              <a:gd name="T1" fmla="*/ 1 h 88"/>
              <a:gd name="T2" fmla="*/ 39 w 75"/>
              <a:gd name="T3" fmla="*/ 5 h 88"/>
              <a:gd name="T4" fmla="*/ 41 w 75"/>
              <a:gd name="T5" fmla="*/ 2 h 88"/>
              <a:gd name="T6" fmla="*/ 56 w 75"/>
              <a:gd name="T7" fmla="*/ 0 h 88"/>
              <a:gd name="T8" fmla="*/ 75 w 75"/>
              <a:gd name="T9" fmla="*/ 6 h 88"/>
              <a:gd name="T10" fmla="*/ 65 w 75"/>
              <a:gd name="T11" fmla="*/ 24 h 88"/>
              <a:gd name="T12" fmla="*/ 66 w 75"/>
              <a:gd name="T13" fmla="*/ 38 h 88"/>
              <a:gd name="T14" fmla="*/ 74 w 75"/>
              <a:gd name="T15" fmla="*/ 50 h 88"/>
              <a:gd name="T16" fmla="*/ 70 w 75"/>
              <a:gd name="T17" fmla="*/ 59 h 88"/>
              <a:gd name="T18" fmla="*/ 68 w 75"/>
              <a:gd name="T19" fmla="*/ 69 h 88"/>
              <a:gd name="T20" fmla="*/ 64 w 75"/>
              <a:gd name="T21" fmla="*/ 77 h 88"/>
              <a:gd name="T22" fmla="*/ 53 w 75"/>
              <a:gd name="T23" fmla="*/ 73 h 88"/>
              <a:gd name="T24" fmla="*/ 45 w 75"/>
              <a:gd name="T25" fmla="*/ 75 h 88"/>
              <a:gd name="T26" fmla="*/ 37 w 75"/>
              <a:gd name="T27" fmla="*/ 73 h 88"/>
              <a:gd name="T28" fmla="*/ 35 w 75"/>
              <a:gd name="T29" fmla="*/ 79 h 88"/>
              <a:gd name="T30" fmla="*/ 38 w 75"/>
              <a:gd name="T31" fmla="*/ 83 h 88"/>
              <a:gd name="T32" fmla="*/ 37 w 75"/>
              <a:gd name="T33" fmla="*/ 88 h 88"/>
              <a:gd name="T34" fmla="*/ 27 w 75"/>
              <a:gd name="T35" fmla="*/ 86 h 88"/>
              <a:gd name="T36" fmla="*/ 16 w 75"/>
              <a:gd name="T37" fmla="*/ 68 h 88"/>
              <a:gd name="T38" fmla="*/ 13 w 75"/>
              <a:gd name="T39" fmla="*/ 56 h 88"/>
              <a:gd name="T40" fmla="*/ 7 w 75"/>
              <a:gd name="T41" fmla="*/ 56 h 88"/>
              <a:gd name="T42" fmla="*/ 0 w 75"/>
              <a:gd name="T43" fmla="*/ 41 h 88"/>
              <a:gd name="T44" fmla="*/ 3 w 75"/>
              <a:gd name="T45" fmla="*/ 30 h 88"/>
              <a:gd name="T46" fmla="*/ 2 w 75"/>
              <a:gd name="T47" fmla="*/ 25 h 88"/>
              <a:gd name="T48" fmla="*/ 13 w 75"/>
              <a:gd name="T49" fmla="*/ 20 h 88"/>
              <a:gd name="T50" fmla="*/ 17 w 75"/>
              <a:gd name="T51" fmla="*/ 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88">
                <a:moveTo>
                  <a:pt x="17" y="1"/>
                </a:moveTo>
                <a:lnTo>
                  <a:pt x="39" y="5"/>
                </a:lnTo>
                <a:lnTo>
                  <a:pt x="41" y="2"/>
                </a:lnTo>
                <a:lnTo>
                  <a:pt x="56" y="0"/>
                </a:lnTo>
                <a:lnTo>
                  <a:pt x="75" y="6"/>
                </a:lnTo>
                <a:lnTo>
                  <a:pt x="65" y="24"/>
                </a:lnTo>
                <a:lnTo>
                  <a:pt x="66" y="38"/>
                </a:lnTo>
                <a:lnTo>
                  <a:pt x="74" y="50"/>
                </a:lnTo>
                <a:lnTo>
                  <a:pt x="70" y="59"/>
                </a:lnTo>
                <a:lnTo>
                  <a:pt x="68" y="69"/>
                </a:lnTo>
                <a:lnTo>
                  <a:pt x="64" y="77"/>
                </a:lnTo>
                <a:lnTo>
                  <a:pt x="53" y="73"/>
                </a:lnTo>
                <a:lnTo>
                  <a:pt x="45" y="75"/>
                </a:lnTo>
                <a:lnTo>
                  <a:pt x="37" y="73"/>
                </a:lnTo>
                <a:lnTo>
                  <a:pt x="35" y="79"/>
                </a:lnTo>
                <a:lnTo>
                  <a:pt x="38" y="83"/>
                </a:lnTo>
                <a:lnTo>
                  <a:pt x="37" y="88"/>
                </a:lnTo>
                <a:lnTo>
                  <a:pt x="27" y="86"/>
                </a:lnTo>
                <a:lnTo>
                  <a:pt x="16" y="68"/>
                </a:lnTo>
                <a:lnTo>
                  <a:pt x="13" y="56"/>
                </a:lnTo>
                <a:lnTo>
                  <a:pt x="7" y="56"/>
                </a:lnTo>
                <a:lnTo>
                  <a:pt x="0" y="41"/>
                </a:lnTo>
                <a:lnTo>
                  <a:pt x="3" y="30"/>
                </a:lnTo>
                <a:lnTo>
                  <a:pt x="2" y="25"/>
                </a:lnTo>
                <a:lnTo>
                  <a:pt x="13" y="20"/>
                </a:lnTo>
                <a:lnTo>
                  <a:pt x="17" y="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3" name="Freeform 185">
            <a:extLst>
              <a:ext uri="{FF2B5EF4-FFF2-40B4-BE49-F238E27FC236}">
                <a16:creationId xmlns:a16="http://schemas.microsoft.com/office/drawing/2014/main" id="{C7E2590F-D9FA-3F65-9F41-9764954FE177}"/>
              </a:ext>
            </a:extLst>
          </p:cNvPr>
          <p:cNvSpPr>
            <a:spLocks/>
          </p:cNvSpPr>
          <p:nvPr/>
        </p:nvSpPr>
        <p:spPr bwMode="auto">
          <a:xfrm>
            <a:off x="3944871" y="2703748"/>
            <a:ext cx="107156" cy="42863"/>
          </a:xfrm>
          <a:custGeom>
            <a:avLst/>
            <a:gdLst>
              <a:gd name="T0" fmla="*/ 29 w 90"/>
              <a:gd name="T1" fmla="*/ 1 h 36"/>
              <a:gd name="T2" fmla="*/ 30 w 90"/>
              <a:gd name="T3" fmla="*/ 3 h 36"/>
              <a:gd name="T4" fmla="*/ 37 w 90"/>
              <a:gd name="T5" fmla="*/ 0 h 36"/>
              <a:gd name="T6" fmla="*/ 45 w 90"/>
              <a:gd name="T7" fmla="*/ 7 h 36"/>
              <a:gd name="T8" fmla="*/ 54 w 90"/>
              <a:gd name="T9" fmla="*/ 3 h 36"/>
              <a:gd name="T10" fmla="*/ 62 w 90"/>
              <a:gd name="T11" fmla="*/ 4 h 36"/>
              <a:gd name="T12" fmla="*/ 74 w 90"/>
              <a:gd name="T13" fmla="*/ 2 h 36"/>
              <a:gd name="T14" fmla="*/ 90 w 90"/>
              <a:gd name="T15" fmla="*/ 10 h 36"/>
              <a:gd name="T16" fmla="*/ 86 w 90"/>
              <a:gd name="T17" fmla="*/ 15 h 36"/>
              <a:gd name="T18" fmla="*/ 84 w 90"/>
              <a:gd name="T19" fmla="*/ 23 h 36"/>
              <a:gd name="T20" fmla="*/ 81 w 90"/>
              <a:gd name="T21" fmla="*/ 25 h 36"/>
              <a:gd name="T22" fmla="*/ 63 w 90"/>
              <a:gd name="T23" fmla="*/ 19 h 36"/>
              <a:gd name="T24" fmla="*/ 57 w 90"/>
              <a:gd name="T25" fmla="*/ 20 h 36"/>
              <a:gd name="T26" fmla="*/ 54 w 90"/>
              <a:gd name="T27" fmla="*/ 25 h 36"/>
              <a:gd name="T28" fmla="*/ 47 w 90"/>
              <a:gd name="T29" fmla="*/ 27 h 36"/>
              <a:gd name="T30" fmla="*/ 45 w 90"/>
              <a:gd name="T31" fmla="*/ 26 h 36"/>
              <a:gd name="T32" fmla="*/ 37 w 90"/>
              <a:gd name="T33" fmla="*/ 29 h 36"/>
              <a:gd name="T34" fmla="*/ 31 w 90"/>
              <a:gd name="T35" fmla="*/ 30 h 36"/>
              <a:gd name="T36" fmla="*/ 30 w 90"/>
              <a:gd name="T37" fmla="*/ 34 h 36"/>
              <a:gd name="T38" fmla="*/ 17 w 90"/>
              <a:gd name="T39" fmla="*/ 36 h 36"/>
              <a:gd name="T40" fmla="*/ 11 w 90"/>
              <a:gd name="T41" fmla="*/ 34 h 36"/>
              <a:gd name="T42" fmla="*/ 2 w 90"/>
              <a:gd name="T43" fmla="*/ 29 h 36"/>
              <a:gd name="T44" fmla="*/ 0 w 90"/>
              <a:gd name="T45" fmla="*/ 22 h 36"/>
              <a:gd name="T46" fmla="*/ 1 w 90"/>
              <a:gd name="T47" fmla="*/ 19 h 36"/>
              <a:gd name="T48" fmla="*/ 2 w 90"/>
              <a:gd name="T49" fmla="*/ 15 h 36"/>
              <a:gd name="T50" fmla="*/ 10 w 90"/>
              <a:gd name="T51" fmla="*/ 15 h 36"/>
              <a:gd name="T52" fmla="*/ 15 w 90"/>
              <a:gd name="T53" fmla="*/ 13 h 36"/>
              <a:gd name="T54" fmla="*/ 15 w 90"/>
              <a:gd name="T55" fmla="*/ 11 h 36"/>
              <a:gd name="T56" fmla="*/ 18 w 90"/>
              <a:gd name="T57" fmla="*/ 10 h 36"/>
              <a:gd name="T58" fmla="*/ 19 w 90"/>
              <a:gd name="T59" fmla="*/ 6 h 36"/>
              <a:gd name="T60" fmla="*/ 22 w 90"/>
              <a:gd name="T61" fmla="*/ 5 h 36"/>
              <a:gd name="T62" fmla="*/ 25 w 90"/>
              <a:gd name="T63" fmla="*/ 1 h 36"/>
              <a:gd name="T64" fmla="*/ 29 w 90"/>
              <a:gd name="T6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" h="36">
                <a:moveTo>
                  <a:pt x="29" y="1"/>
                </a:moveTo>
                <a:lnTo>
                  <a:pt x="30" y="3"/>
                </a:lnTo>
                <a:lnTo>
                  <a:pt x="37" y="0"/>
                </a:lnTo>
                <a:lnTo>
                  <a:pt x="45" y="7"/>
                </a:lnTo>
                <a:lnTo>
                  <a:pt x="54" y="3"/>
                </a:lnTo>
                <a:lnTo>
                  <a:pt x="62" y="4"/>
                </a:lnTo>
                <a:lnTo>
                  <a:pt x="74" y="2"/>
                </a:lnTo>
                <a:lnTo>
                  <a:pt x="90" y="10"/>
                </a:lnTo>
                <a:lnTo>
                  <a:pt x="86" y="15"/>
                </a:lnTo>
                <a:lnTo>
                  <a:pt x="84" y="23"/>
                </a:lnTo>
                <a:lnTo>
                  <a:pt x="81" y="25"/>
                </a:lnTo>
                <a:lnTo>
                  <a:pt x="63" y="19"/>
                </a:lnTo>
                <a:lnTo>
                  <a:pt x="57" y="20"/>
                </a:lnTo>
                <a:lnTo>
                  <a:pt x="54" y="25"/>
                </a:lnTo>
                <a:lnTo>
                  <a:pt x="47" y="27"/>
                </a:lnTo>
                <a:lnTo>
                  <a:pt x="45" y="26"/>
                </a:lnTo>
                <a:lnTo>
                  <a:pt x="37" y="29"/>
                </a:lnTo>
                <a:lnTo>
                  <a:pt x="31" y="30"/>
                </a:lnTo>
                <a:lnTo>
                  <a:pt x="30" y="34"/>
                </a:lnTo>
                <a:lnTo>
                  <a:pt x="17" y="36"/>
                </a:lnTo>
                <a:lnTo>
                  <a:pt x="11" y="34"/>
                </a:lnTo>
                <a:lnTo>
                  <a:pt x="2" y="29"/>
                </a:lnTo>
                <a:lnTo>
                  <a:pt x="0" y="22"/>
                </a:lnTo>
                <a:lnTo>
                  <a:pt x="1" y="19"/>
                </a:lnTo>
                <a:lnTo>
                  <a:pt x="2" y="15"/>
                </a:lnTo>
                <a:lnTo>
                  <a:pt x="10" y="15"/>
                </a:lnTo>
                <a:lnTo>
                  <a:pt x="15" y="13"/>
                </a:lnTo>
                <a:lnTo>
                  <a:pt x="15" y="11"/>
                </a:lnTo>
                <a:lnTo>
                  <a:pt x="18" y="10"/>
                </a:lnTo>
                <a:lnTo>
                  <a:pt x="19" y="6"/>
                </a:lnTo>
                <a:lnTo>
                  <a:pt x="22" y="5"/>
                </a:lnTo>
                <a:lnTo>
                  <a:pt x="25" y="1"/>
                </a:lnTo>
                <a:lnTo>
                  <a:pt x="29" y="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4" name="Freeform 186">
            <a:extLst>
              <a:ext uri="{FF2B5EF4-FFF2-40B4-BE49-F238E27FC236}">
                <a16:creationId xmlns:a16="http://schemas.microsoft.com/office/drawing/2014/main" id="{C85634DB-8DF7-3180-9CB0-ABED12E73415}"/>
              </a:ext>
            </a:extLst>
          </p:cNvPr>
          <p:cNvSpPr>
            <a:spLocks/>
          </p:cNvSpPr>
          <p:nvPr/>
        </p:nvSpPr>
        <p:spPr bwMode="auto">
          <a:xfrm>
            <a:off x="3887721" y="2769233"/>
            <a:ext cx="54769" cy="34529"/>
          </a:xfrm>
          <a:custGeom>
            <a:avLst/>
            <a:gdLst>
              <a:gd name="T0" fmla="*/ 1 w 46"/>
              <a:gd name="T1" fmla="*/ 7 h 29"/>
              <a:gd name="T2" fmla="*/ 15 w 46"/>
              <a:gd name="T3" fmla="*/ 9 h 29"/>
              <a:gd name="T4" fmla="*/ 22 w 46"/>
              <a:gd name="T5" fmla="*/ 4 h 29"/>
              <a:gd name="T6" fmla="*/ 37 w 46"/>
              <a:gd name="T7" fmla="*/ 3 h 29"/>
              <a:gd name="T8" fmla="*/ 39 w 46"/>
              <a:gd name="T9" fmla="*/ 0 h 29"/>
              <a:gd name="T10" fmla="*/ 42 w 46"/>
              <a:gd name="T11" fmla="*/ 0 h 29"/>
              <a:gd name="T12" fmla="*/ 46 w 46"/>
              <a:gd name="T13" fmla="*/ 7 h 29"/>
              <a:gd name="T14" fmla="*/ 33 w 46"/>
              <a:gd name="T15" fmla="*/ 12 h 29"/>
              <a:gd name="T16" fmla="*/ 32 w 46"/>
              <a:gd name="T17" fmla="*/ 21 h 29"/>
              <a:gd name="T18" fmla="*/ 27 w 46"/>
              <a:gd name="T19" fmla="*/ 23 h 29"/>
              <a:gd name="T20" fmla="*/ 27 w 46"/>
              <a:gd name="T21" fmla="*/ 29 h 29"/>
              <a:gd name="T22" fmla="*/ 21 w 46"/>
              <a:gd name="T23" fmla="*/ 28 h 29"/>
              <a:gd name="T24" fmla="*/ 15 w 46"/>
              <a:gd name="T25" fmla="*/ 25 h 29"/>
              <a:gd name="T26" fmla="*/ 12 w 46"/>
              <a:gd name="T27" fmla="*/ 28 h 29"/>
              <a:gd name="T28" fmla="*/ 1 w 46"/>
              <a:gd name="T29" fmla="*/ 28 h 29"/>
              <a:gd name="T30" fmla="*/ 4 w 46"/>
              <a:gd name="T31" fmla="*/ 26 h 29"/>
              <a:gd name="T32" fmla="*/ 0 w 46"/>
              <a:gd name="T33" fmla="*/ 17 h 29"/>
              <a:gd name="T34" fmla="*/ 1 w 46"/>
              <a:gd name="T35" fmla="*/ 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" h="29">
                <a:moveTo>
                  <a:pt x="1" y="7"/>
                </a:moveTo>
                <a:lnTo>
                  <a:pt x="15" y="9"/>
                </a:lnTo>
                <a:lnTo>
                  <a:pt x="22" y="4"/>
                </a:lnTo>
                <a:lnTo>
                  <a:pt x="37" y="3"/>
                </a:lnTo>
                <a:lnTo>
                  <a:pt x="39" y="0"/>
                </a:lnTo>
                <a:lnTo>
                  <a:pt x="42" y="0"/>
                </a:lnTo>
                <a:lnTo>
                  <a:pt x="46" y="7"/>
                </a:lnTo>
                <a:lnTo>
                  <a:pt x="33" y="12"/>
                </a:lnTo>
                <a:lnTo>
                  <a:pt x="32" y="21"/>
                </a:lnTo>
                <a:lnTo>
                  <a:pt x="27" y="23"/>
                </a:lnTo>
                <a:lnTo>
                  <a:pt x="27" y="29"/>
                </a:lnTo>
                <a:lnTo>
                  <a:pt x="21" y="28"/>
                </a:lnTo>
                <a:lnTo>
                  <a:pt x="15" y="25"/>
                </a:lnTo>
                <a:lnTo>
                  <a:pt x="12" y="28"/>
                </a:lnTo>
                <a:lnTo>
                  <a:pt x="1" y="28"/>
                </a:lnTo>
                <a:lnTo>
                  <a:pt x="4" y="26"/>
                </a:lnTo>
                <a:lnTo>
                  <a:pt x="0" y="17"/>
                </a:lnTo>
                <a:lnTo>
                  <a:pt x="1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5" name="Freeform 187">
            <a:extLst>
              <a:ext uri="{FF2B5EF4-FFF2-40B4-BE49-F238E27FC236}">
                <a16:creationId xmlns:a16="http://schemas.microsoft.com/office/drawing/2014/main" id="{332ED22F-BBE4-943C-BE13-AEEFCDC77CA2}"/>
              </a:ext>
            </a:extLst>
          </p:cNvPr>
          <p:cNvSpPr>
            <a:spLocks/>
          </p:cNvSpPr>
          <p:nvPr/>
        </p:nvSpPr>
        <p:spPr bwMode="auto">
          <a:xfrm>
            <a:off x="3815093" y="2257265"/>
            <a:ext cx="197644" cy="308372"/>
          </a:xfrm>
          <a:custGeom>
            <a:avLst/>
            <a:gdLst>
              <a:gd name="T0" fmla="*/ 144 w 166"/>
              <a:gd name="T1" fmla="*/ 61 h 259"/>
              <a:gd name="T2" fmla="*/ 132 w 166"/>
              <a:gd name="T3" fmla="*/ 73 h 259"/>
              <a:gd name="T4" fmla="*/ 137 w 166"/>
              <a:gd name="T5" fmla="*/ 84 h 259"/>
              <a:gd name="T6" fmla="*/ 117 w 166"/>
              <a:gd name="T7" fmla="*/ 100 h 259"/>
              <a:gd name="T8" fmla="*/ 92 w 166"/>
              <a:gd name="T9" fmla="*/ 116 h 259"/>
              <a:gd name="T10" fmla="*/ 85 w 166"/>
              <a:gd name="T11" fmla="*/ 142 h 259"/>
              <a:gd name="T12" fmla="*/ 97 w 166"/>
              <a:gd name="T13" fmla="*/ 156 h 259"/>
              <a:gd name="T14" fmla="*/ 112 w 166"/>
              <a:gd name="T15" fmla="*/ 166 h 259"/>
              <a:gd name="T16" fmla="*/ 102 w 166"/>
              <a:gd name="T17" fmla="*/ 188 h 259"/>
              <a:gd name="T18" fmla="*/ 87 w 166"/>
              <a:gd name="T19" fmla="*/ 193 h 259"/>
              <a:gd name="T20" fmla="*/ 85 w 166"/>
              <a:gd name="T21" fmla="*/ 226 h 259"/>
              <a:gd name="T22" fmla="*/ 78 w 166"/>
              <a:gd name="T23" fmla="*/ 244 h 259"/>
              <a:gd name="T24" fmla="*/ 59 w 166"/>
              <a:gd name="T25" fmla="*/ 242 h 259"/>
              <a:gd name="T26" fmla="*/ 52 w 166"/>
              <a:gd name="T27" fmla="*/ 258 h 259"/>
              <a:gd name="T28" fmla="*/ 35 w 166"/>
              <a:gd name="T29" fmla="*/ 259 h 259"/>
              <a:gd name="T30" fmla="*/ 28 w 166"/>
              <a:gd name="T31" fmla="*/ 240 h 259"/>
              <a:gd name="T32" fmla="*/ 14 w 166"/>
              <a:gd name="T33" fmla="*/ 218 h 259"/>
              <a:gd name="T34" fmla="*/ 0 w 166"/>
              <a:gd name="T35" fmla="*/ 190 h 259"/>
              <a:gd name="T36" fmla="*/ 6 w 166"/>
              <a:gd name="T37" fmla="*/ 179 h 259"/>
              <a:gd name="T38" fmla="*/ 17 w 166"/>
              <a:gd name="T39" fmla="*/ 166 h 259"/>
              <a:gd name="T40" fmla="*/ 20 w 166"/>
              <a:gd name="T41" fmla="*/ 143 h 259"/>
              <a:gd name="T42" fmla="*/ 10 w 166"/>
              <a:gd name="T43" fmla="*/ 134 h 259"/>
              <a:gd name="T44" fmla="*/ 6 w 166"/>
              <a:gd name="T45" fmla="*/ 109 h 259"/>
              <a:gd name="T46" fmla="*/ 14 w 166"/>
              <a:gd name="T47" fmla="*/ 91 h 259"/>
              <a:gd name="T48" fmla="*/ 28 w 166"/>
              <a:gd name="T49" fmla="*/ 91 h 259"/>
              <a:gd name="T50" fmla="*/ 32 w 166"/>
              <a:gd name="T51" fmla="*/ 84 h 259"/>
              <a:gd name="T52" fmla="*/ 26 w 166"/>
              <a:gd name="T53" fmla="*/ 78 h 259"/>
              <a:gd name="T54" fmla="*/ 45 w 166"/>
              <a:gd name="T55" fmla="*/ 52 h 259"/>
              <a:gd name="T56" fmla="*/ 56 w 166"/>
              <a:gd name="T57" fmla="*/ 32 h 259"/>
              <a:gd name="T58" fmla="*/ 63 w 166"/>
              <a:gd name="T59" fmla="*/ 19 h 259"/>
              <a:gd name="T60" fmla="*/ 76 w 166"/>
              <a:gd name="T61" fmla="*/ 19 h 259"/>
              <a:gd name="T62" fmla="*/ 78 w 166"/>
              <a:gd name="T63" fmla="*/ 9 h 259"/>
              <a:gd name="T64" fmla="*/ 103 w 166"/>
              <a:gd name="T65" fmla="*/ 12 h 259"/>
              <a:gd name="T66" fmla="*/ 103 w 166"/>
              <a:gd name="T67" fmla="*/ 1 h 259"/>
              <a:gd name="T68" fmla="*/ 111 w 166"/>
              <a:gd name="T69" fmla="*/ 0 h 259"/>
              <a:gd name="T70" fmla="*/ 131 w 166"/>
              <a:gd name="T71" fmla="*/ 9 h 259"/>
              <a:gd name="T72" fmla="*/ 154 w 166"/>
              <a:gd name="T73" fmla="*/ 21 h 259"/>
              <a:gd name="T74" fmla="*/ 160 w 166"/>
              <a:gd name="T75" fmla="*/ 48 h 259"/>
              <a:gd name="T76" fmla="*/ 166 w 166"/>
              <a:gd name="T77" fmla="*/ 55 h 259"/>
              <a:gd name="T78" fmla="*/ 144 w 166"/>
              <a:gd name="T79" fmla="*/ 61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6" h="259">
                <a:moveTo>
                  <a:pt x="144" y="61"/>
                </a:moveTo>
                <a:lnTo>
                  <a:pt x="132" y="73"/>
                </a:lnTo>
                <a:lnTo>
                  <a:pt x="137" y="84"/>
                </a:lnTo>
                <a:lnTo>
                  <a:pt x="117" y="100"/>
                </a:lnTo>
                <a:lnTo>
                  <a:pt x="92" y="116"/>
                </a:lnTo>
                <a:lnTo>
                  <a:pt x="85" y="142"/>
                </a:lnTo>
                <a:lnTo>
                  <a:pt x="97" y="156"/>
                </a:lnTo>
                <a:lnTo>
                  <a:pt x="112" y="166"/>
                </a:lnTo>
                <a:lnTo>
                  <a:pt x="102" y="188"/>
                </a:lnTo>
                <a:lnTo>
                  <a:pt x="87" y="193"/>
                </a:lnTo>
                <a:lnTo>
                  <a:pt x="85" y="226"/>
                </a:lnTo>
                <a:lnTo>
                  <a:pt x="78" y="244"/>
                </a:lnTo>
                <a:lnTo>
                  <a:pt x="59" y="242"/>
                </a:lnTo>
                <a:lnTo>
                  <a:pt x="52" y="258"/>
                </a:lnTo>
                <a:lnTo>
                  <a:pt x="35" y="259"/>
                </a:lnTo>
                <a:lnTo>
                  <a:pt x="28" y="240"/>
                </a:lnTo>
                <a:lnTo>
                  <a:pt x="14" y="218"/>
                </a:lnTo>
                <a:lnTo>
                  <a:pt x="0" y="190"/>
                </a:lnTo>
                <a:lnTo>
                  <a:pt x="6" y="179"/>
                </a:lnTo>
                <a:lnTo>
                  <a:pt x="17" y="166"/>
                </a:lnTo>
                <a:lnTo>
                  <a:pt x="20" y="143"/>
                </a:lnTo>
                <a:lnTo>
                  <a:pt x="10" y="134"/>
                </a:lnTo>
                <a:lnTo>
                  <a:pt x="6" y="109"/>
                </a:lnTo>
                <a:lnTo>
                  <a:pt x="14" y="91"/>
                </a:lnTo>
                <a:lnTo>
                  <a:pt x="28" y="91"/>
                </a:lnTo>
                <a:lnTo>
                  <a:pt x="32" y="84"/>
                </a:lnTo>
                <a:lnTo>
                  <a:pt x="26" y="78"/>
                </a:lnTo>
                <a:lnTo>
                  <a:pt x="45" y="52"/>
                </a:lnTo>
                <a:lnTo>
                  <a:pt x="56" y="32"/>
                </a:lnTo>
                <a:lnTo>
                  <a:pt x="63" y="19"/>
                </a:lnTo>
                <a:lnTo>
                  <a:pt x="76" y="19"/>
                </a:lnTo>
                <a:lnTo>
                  <a:pt x="78" y="9"/>
                </a:lnTo>
                <a:lnTo>
                  <a:pt x="103" y="12"/>
                </a:lnTo>
                <a:lnTo>
                  <a:pt x="103" y="1"/>
                </a:lnTo>
                <a:lnTo>
                  <a:pt x="111" y="0"/>
                </a:lnTo>
                <a:lnTo>
                  <a:pt x="131" y="9"/>
                </a:lnTo>
                <a:lnTo>
                  <a:pt x="154" y="21"/>
                </a:lnTo>
                <a:lnTo>
                  <a:pt x="160" y="48"/>
                </a:lnTo>
                <a:lnTo>
                  <a:pt x="166" y="55"/>
                </a:lnTo>
                <a:lnTo>
                  <a:pt x="144" y="6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6" name="Freeform 188">
            <a:extLst>
              <a:ext uri="{FF2B5EF4-FFF2-40B4-BE49-F238E27FC236}">
                <a16:creationId xmlns:a16="http://schemas.microsoft.com/office/drawing/2014/main" id="{4CC2E307-718A-37EF-9E2C-C5BF3C9BA275}"/>
              </a:ext>
            </a:extLst>
          </p:cNvPr>
          <p:cNvSpPr>
            <a:spLocks/>
          </p:cNvSpPr>
          <p:nvPr/>
        </p:nvSpPr>
        <p:spPr bwMode="auto">
          <a:xfrm>
            <a:off x="4269911" y="4558744"/>
            <a:ext cx="28575" cy="40481"/>
          </a:xfrm>
          <a:custGeom>
            <a:avLst/>
            <a:gdLst>
              <a:gd name="T0" fmla="*/ 24 w 24"/>
              <a:gd name="T1" fmla="*/ 23 h 34"/>
              <a:gd name="T2" fmla="*/ 20 w 24"/>
              <a:gd name="T3" fmla="*/ 32 h 34"/>
              <a:gd name="T4" fmla="*/ 10 w 24"/>
              <a:gd name="T5" fmla="*/ 34 h 34"/>
              <a:gd name="T6" fmla="*/ 0 w 24"/>
              <a:gd name="T7" fmla="*/ 23 h 34"/>
              <a:gd name="T8" fmla="*/ 0 w 24"/>
              <a:gd name="T9" fmla="*/ 16 h 34"/>
              <a:gd name="T10" fmla="*/ 6 w 24"/>
              <a:gd name="T11" fmla="*/ 8 h 34"/>
              <a:gd name="T12" fmla="*/ 8 w 24"/>
              <a:gd name="T13" fmla="*/ 2 h 34"/>
              <a:gd name="T14" fmla="*/ 13 w 24"/>
              <a:gd name="T15" fmla="*/ 0 h 34"/>
              <a:gd name="T16" fmla="*/ 22 w 24"/>
              <a:gd name="T17" fmla="*/ 4 h 34"/>
              <a:gd name="T18" fmla="*/ 24 w 24"/>
              <a:gd name="T19" fmla="*/ 14 h 34"/>
              <a:gd name="T20" fmla="*/ 24 w 24"/>
              <a:gd name="T21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34">
                <a:moveTo>
                  <a:pt x="24" y="23"/>
                </a:moveTo>
                <a:lnTo>
                  <a:pt x="20" y="32"/>
                </a:lnTo>
                <a:lnTo>
                  <a:pt x="10" y="34"/>
                </a:lnTo>
                <a:lnTo>
                  <a:pt x="0" y="23"/>
                </a:lnTo>
                <a:lnTo>
                  <a:pt x="0" y="16"/>
                </a:lnTo>
                <a:lnTo>
                  <a:pt x="6" y="8"/>
                </a:lnTo>
                <a:lnTo>
                  <a:pt x="8" y="2"/>
                </a:lnTo>
                <a:lnTo>
                  <a:pt x="13" y="0"/>
                </a:lnTo>
                <a:lnTo>
                  <a:pt x="22" y="4"/>
                </a:lnTo>
                <a:lnTo>
                  <a:pt x="24" y="14"/>
                </a:lnTo>
                <a:lnTo>
                  <a:pt x="24" y="2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7" name="Freeform 189">
            <a:extLst>
              <a:ext uri="{FF2B5EF4-FFF2-40B4-BE49-F238E27FC236}">
                <a16:creationId xmlns:a16="http://schemas.microsoft.com/office/drawing/2014/main" id="{8B8DF214-FB32-F047-7F21-ED92085C5AD3}"/>
              </a:ext>
            </a:extLst>
          </p:cNvPr>
          <p:cNvSpPr>
            <a:spLocks/>
          </p:cNvSpPr>
          <p:nvPr/>
        </p:nvSpPr>
        <p:spPr bwMode="auto">
          <a:xfrm>
            <a:off x="4358018" y="3004977"/>
            <a:ext cx="126206" cy="120254"/>
          </a:xfrm>
          <a:custGeom>
            <a:avLst/>
            <a:gdLst>
              <a:gd name="T0" fmla="*/ 56 w 106"/>
              <a:gd name="T1" fmla="*/ 79 h 101"/>
              <a:gd name="T2" fmla="*/ 24 w 106"/>
              <a:gd name="T3" fmla="*/ 101 h 101"/>
              <a:gd name="T4" fmla="*/ 4 w 106"/>
              <a:gd name="T5" fmla="*/ 93 h 101"/>
              <a:gd name="T6" fmla="*/ 3 w 106"/>
              <a:gd name="T7" fmla="*/ 93 h 101"/>
              <a:gd name="T8" fmla="*/ 5 w 106"/>
              <a:gd name="T9" fmla="*/ 90 h 101"/>
              <a:gd name="T10" fmla="*/ 4 w 106"/>
              <a:gd name="T11" fmla="*/ 81 h 101"/>
              <a:gd name="T12" fmla="*/ 7 w 106"/>
              <a:gd name="T13" fmla="*/ 70 h 101"/>
              <a:gd name="T14" fmla="*/ 16 w 106"/>
              <a:gd name="T15" fmla="*/ 62 h 101"/>
              <a:gd name="T16" fmla="*/ 12 w 106"/>
              <a:gd name="T17" fmla="*/ 54 h 101"/>
              <a:gd name="T18" fmla="*/ 4 w 106"/>
              <a:gd name="T19" fmla="*/ 53 h 101"/>
              <a:gd name="T20" fmla="*/ 0 w 106"/>
              <a:gd name="T21" fmla="*/ 37 h 101"/>
              <a:gd name="T22" fmla="*/ 4 w 106"/>
              <a:gd name="T23" fmla="*/ 29 h 101"/>
              <a:gd name="T24" fmla="*/ 8 w 106"/>
              <a:gd name="T25" fmla="*/ 24 h 101"/>
              <a:gd name="T26" fmla="*/ 12 w 106"/>
              <a:gd name="T27" fmla="*/ 20 h 101"/>
              <a:gd name="T28" fmla="*/ 11 w 106"/>
              <a:gd name="T29" fmla="*/ 8 h 101"/>
              <a:gd name="T30" fmla="*/ 17 w 106"/>
              <a:gd name="T31" fmla="*/ 12 h 101"/>
              <a:gd name="T32" fmla="*/ 36 w 106"/>
              <a:gd name="T33" fmla="*/ 6 h 101"/>
              <a:gd name="T34" fmla="*/ 45 w 106"/>
              <a:gd name="T35" fmla="*/ 10 h 101"/>
              <a:gd name="T36" fmla="*/ 59 w 106"/>
              <a:gd name="T37" fmla="*/ 10 h 101"/>
              <a:gd name="T38" fmla="*/ 78 w 106"/>
              <a:gd name="T39" fmla="*/ 3 h 101"/>
              <a:gd name="T40" fmla="*/ 87 w 106"/>
              <a:gd name="T41" fmla="*/ 3 h 101"/>
              <a:gd name="T42" fmla="*/ 106 w 106"/>
              <a:gd name="T43" fmla="*/ 0 h 101"/>
              <a:gd name="T44" fmla="*/ 99 w 106"/>
              <a:gd name="T45" fmla="*/ 13 h 101"/>
              <a:gd name="T46" fmla="*/ 91 w 106"/>
              <a:gd name="T47" fmla="*/ 18 h 101"/>
              <a:gd name="T48" fmla="*/ 94 w 106"/>
              <a:gd name="T49" fmla="*/ 33 h 101"/>
              <a:gd name="T50" fmla="*/ 91 w 106"/>
              <a:gd name="T51" fmla="*/ 58 h 101"/>
              <a:gd name="T52" fmla="*/ 56 w 106"/>
              <a:gd name="T53" fmla="*/ 7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6" h="101">
                <a:moveTo>
                  <a:pt x="56" y="79"/>
                </a:moveTo>
                <a:lnTo>
                  <a:pt x="24" y="101"/>
                </a:lnTo>
                <a:lnTo>
                  <a:pt x="4" y="93"/>
                </a:lnTo>
                <a:lnTo>
                  <a:pt x="3" y="93"/>
                </a:lnTo>
                <a:lnTo>
                  <a:pt x="5" y="90"/>
                </a:lnTo>
                <a:lnTo>
                  <a:pt x="4" y="81"/>
                </a:lnTo>
                <a:lnTo>
                  <a:pt x="7" y="70"/>
                </a:lnTo>
                <a:lnTo>
                  <a:pt x="16" y="62"/>
                </a:lnTo>
                <a:lnTo>
                  <a:pt x="12" y="54"/>
                </a:lnTo>
                <a:lnTo>
                  <a:pt x="4" y="53"/>
                </a:lnTo>
                <a:lnTo>
                  <a:pt x="0" y="37"/>
                </a:lnTo>
                <a:lnTo>
                  <a:pt x="4" y="29"/>
                </a:lnTo>
                <a:lnTo>
                  <a:pt x="8" y="24"/>
                </a:lnTo>
                <a:lnTo>
                  <a:pt x="12" y="20"/>
                </a:lnTo>
                <a:lnTo>
                  <a:pt x="11" y="8"/>
                </a:lnTo>
                <a:lnTo>
                  <a:pt x="17" y="12"/>
                </a:lnTo>
                <a:lnTo>
                  <a:pt x="36" y="6"/>
                </a:lnTo>
                <a:lnTo>
                  <a:pt x="45" y="10"/>
                </a:lnTo>
                <a:lnTo>
                  <a:pt x="59" y="10"/>
                </a:lnTo>
                <a:lnTo>
                  <a:pt x="78" y="3"/>
                </a:lnTo>
                <a:lnTo>
                  <a:pt x="87" y="3"/>
                </a:lnTo>
                <a:lnTo>
                  <a:pt x="106" y="0"/>
                </a:lnTo>
                <a:lnTo>
                  <a:pt x="99" y="13"/>
                </a:lnTo>
                <a:lnTo>
                  <a:pt x="91" y="18"/>
                </a:lnTo>
                <a:lnTo>
                  <a:pt x="94" y="33"/>
                </a:lnTo>
                <a:lnTo>
                  <a:pt x="91" y="58"/>
                </a:lnTo>
                <a:lnTo>
                  <a:pt x="56" y="7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8" name="Freeform 190">
            <a:extLst>
              <a:ext uri="{FF2B5EF4-FFF2-40B4-BE49-F238E27FC236}">
                <a16:creationId xmlns:a16="http://schemas.microsoft.com/office/drawing/2014/main" id="{FC0AF8B9-FF4B-0A25-27D0-E36A6F91DC13}"/>
              </a:ext>
            </a:extLst>
          </p:cNvPr>
          <p:cNvSpPr>
            <a:spLocks/>
          </p:cNvSpPr>
          <p:nvPr/>
        </p:nvSpPr>
        <p:spPr bwMode="auto">
          <a:xfrm>
            <a:off x="3913914" y="3345496"/>
            <a:ext cx="223838" cy="395288"/>
          </a:xfrm>
          <a:custGeom>
            <a:avLst/>
            <a:gdLst>
              <a:gd name="T0" fmla="*/ 18 w 188"/>
              <a:gd name="T1" fmla="*/ 219 h 332"/>
              <a:gd name="T2" fmla="*/ 19 w 188"/>
              <a:gd name="T3" fmla="*/ 209 h 332"/>
              <a:gd name="T4" fmla="*/ 8 w 188"/>
              <a:gd name="T5" fmla="*/ 209 h 332"/>
              <a:gd name="T6" fmla="*/ 8 w 188"/>
              <a:gd name="T7" fmla="*/ 196 h 332"/>
              <a:gd name="T8" fmla="*/ 0 w 188"/>
              <a:gd name="T9" fmla="*/ 188 h 332"/>
              <a:gd name="T10" fmla="*/ 7 w 188"/>
              <a:gd name="T11" fmla="*/ 161 h 332"/>
              <a:gd name="T12" fmla="*/ 30 w 188"/>
              <a:gd name="T13" fmla="*/ 141 h 332"/>
              <a:gd name="T14" fmla="*/ 30 w 188"/>
              <a:gd name="T15" fmla="*/ 114 h 332"/>
              <a:gd name="T16" fmla="*/ 37 w 188"/>
              <a:gd name="T17" fmla="*/ 72 h 332"/>
              <a:gd name="T18" fmla="*/ 40 w 188"/>
              <a:gd name="T19" fmla="*/ 63 h 332"/>
              <a:gd name="T20" fmla="*/ 33 w 188"/>
              <a:gd name="T21" fmla="*/ 56 h 332"/>
              <a:gd name="T22" fmla="*/ 32 w 188"/>
              <a:gd name="T23" fmla="*/ 49 h 332"/>
              <a:gd name="T24" fmla="*/ 25 w 188"/>
              <a:gd name="T25" fmla="*/ 44 h 332"/>
              <a:gd name="T26" fmla="*/ 20 w 188"/>
              <a:gd name="T27" fmla="*/ 11 h 332"/>
              <a:gd name="T28" fmla="*/ 38 w 188"/>
              <a:gd name="T29" fmla="*/ 0 h 332"/>
              <a:gd name="T30" fmla="*/ 111 w 188"/>
              <a:gd name="T31" fmla="*/ 40 h 332"/>
              <a:gd name="T32" fmla="*/ 184 w 188"/>
              <a:gd name="T33" fmla="*/ 80 h 332"/>
              <a:gd name="T34" fmla="*/ 188 w 188"/>
              <a:gd name="T35" fmla="*/ 162 h 332"/>
              <a:gd name="T36" fmla="*/ 172 w 188"/>
              <a:gd name="T37" fmla="*/ 161 h 332"/>
              <a:gd name="T38" fmla="*/ 164 w 188"/>
              <a:gd name="T39" fmla="*/ 176 h 332"/>
              <a:gd name="T40" fmla="*/ 160 w 188"/>
              <a:gd name="T41" fmla="*/ 189 h 332"/>
              <a:gd name="T42" fmla="*/ 163 w 188"/>
              <a:gd name="T43" fmla="*/ 194 h 332"/>
              <a:gd name="T44" fmla="*/ 158 w 188"/>
              <a:gd name="T45" fmla="*/ 200 h 332"/>
              <a:gd name="T46" fmla="*/ 160 w 188"/>
              <a:gd name="T47" fmla="*/ 209 h 332"/>
              <a:gd name="T48" fmla="*/ 155 w 188"/>
              <a:gd name="T49" fmla="*/ 217 h 332"/>
              <a:gd name="T50" fmla="*/ 154 w 188"/>
              <a:gd name="T51" fmla="*/ 225 h 332"/>
              <a:gd name="T52" fmla="*/ 160 w 188"/>
              <a:gd name="T53" fmla="*/ 224 h 332"/>
              <a:gd name="T54" fmla="*/ 164 w 188"/>
              <a:gd name="T55" fmla="*/ 232 h 332"/>
              <a:gd name="T56" fmla="*/ 164 w 188"/>
              <a:gd name="T57" fmla="*/ 244 h 332"/>
              <a:gd name="T58" fmla="*/ 171 w 188"/>
              <a:gd name="T59" fmla="*/ 250 h 332"/>
              <a:gd name="T60" fmla="*/ 171 w 188"/>
              <a:gd name="T61" fmla="*/ 255 h 332"/>
              <a:gd name="T62" fmla="*/ 160 w 188"/>
              <a:gd name="T63" fmla="*/ 258 h 332"/>
              <a:gd name="T64" fmla="*/ 151 w 188"/>
              <a:gd name="T65" fmla="*/ 267 h 332"/>
              <a:gd name="T66" fmla="*/ 138 w 188"/>
              <a:gd name="T67" fmla="*/ 290 h 332"/>
              <a:gd name="T68" fmla="*/ 121 w 188"/>
              <a:gd name="T69" fmla="*/ 299 h 332"/>
              <a:gd name="T70" fmla="*/ 103 w 188"/>
              <a:gd name="T71" fmla="*/ 298 h 332"/>
              <a:gd name="T72" fmla="*/ 98 w 188"/>
              <a:gd name="T73" fmla="*/ 300 h 332"/>
              <a:gd name="T74" fmla="*/ 100 w 188"/>
              <a:gd name="T75" fmla="*/ 307 h 332"/>
              <a:gd name="T76" fmla="*/ 90 w 188"/>
              <a:gd name="T77" fmla="*/ 314 h 332"/>
              <a:gd name="T78" fmla="*/ 83 w 188"/>
              <a:gd name="T79" fmla="*/ 323 h 332"/>
              <a:gd name="T80" fmla="*/ 59 w 188"/>
              <a:gd name="T81" fmla="*/ 330 h 332"/>
              <a:gd name="T82" fmla="*/ 55 w 188"/>
              <a:gd name="T83" fmla="*/ 326 h 332"/>
              <a:gd name="T84" fmla="*/ 52 w 188"/>
              <a:gd name="T85" fmla="*/ 325 h 332"/>
              <a:gd name="T86" fmla="*/ 48 w 188"/>
              <a:gd name="T87" fmla="*/ 331 h 332"/>
              <a:gd name="T88" fmla="*/ 33 w 188"/>
              <a:gd name="T89" fmla="*/ 332 h 332"/>
              <a:gd name="T90" fmla="*/ 36 w 188"/>
              <a:gd name="T91" fmla="*/ 326 h 332"/>
              <a:gd name="T92" fmla="*/ 30 w 188"/>
              <a:gd name="T93" fmla="*/ 312 h 332"/>
              <a:gd name="T94" fmla="*/ 28 w 188"/>
              <a:gd name="T95" fmla="*/ 304 h 332"/>
              <a:gd name="T96" fmla="*/ 20 w 188"/>
              <a:gd name="T97" fmla="*/ 300 h 332"/>
              <a:gd name="T98" fmla="*/ 9 w 188"/>
              <a:gd name="T99" fmla="*/ 288 h 332"/>
              <a:gd name="T100" fmla="*/ 13 w 188"/>
              <a:gd name="T101" fmla="*/ 278 h 332"/>
              <a:gd name="T102" fmla="*/ 21 w 188"/>
              <a:gd name="T103" fmla="*/ 280 h 332"/>
              <a:gd name="T104" fmla="*/ 26 w 188"/>
              <a:gd name="T105" fmla="*/ 279 h 332"/>
              <a:gd name="T106" fmla="*/ 36 w 188"/>
              <a:gd name="T107" fmla="*/ 279 h 332"/>
              <a:gd name="T108" fmla="*/ 26 w 188"/>
              <a:gd name="T109" fmla="*/ 260 h 332"/>
              <a:gd name="T110" fmla="*/ 27 w 188"/>
              <a:gd name="T111" fmla="*/ 246 h 332"/>
              <a:gd name="T112" fmla="*/ 25 w 188"/>
              <a:gd name="T113" fmla="*/ 233 h 332"/>
              <a:gd name="T114" fmla="*/ 18 w 188"/>
              <a:gd name="T115" fmla="*/ 21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8" h="332">
                <a:moveTo>
                  <a:pt x="18" y="219"/>
                </a:moveTo>
                <a:lnTo>
                  <a:pt x="19" y="209"/>
                </a:lnTo>
                <a:lnTo>
                  <a:pt x="8" y="209"/>
                </a:lnTo>
                <a:lnTo>
                  <a:pt x="8" y="196"/>
                </a:lnTo>
                <a:lnTo>
                  <a:pt x="0" y="188"/>
                </a:lnTo>
                <a:lnTo>
                  <a:pt x="7" y="161"/>
                </a:lnTo>
                <a:lnTo>
                  <a:pt x="30" y="141"/>
                </a:lnTo>
                <a:lnTo>
                  <a:pt x="30" y="114"/>
                </a:lnTo>
                <a:lnTo>
                  <a:pt x="37" y="72"/>
                </a:lnTo>
                <a:lnTo>
                  <a:pt x="40" y="63"/>
                </a:lnTo>
                <a:lnTo>
                  <a:pt x="33" y="56"/>
                </a:lnTo>
                <a:lnTo>
                  <a:pt x="32" y="49"/>
                </a:lnTo>
                <a:lnTo>
                  <a:pt x="25" y="44"/>
                </a:lnTo>
                <a:lnTo>
                  <a:pt x="20" y="11"/>
                </a:lnTo>
                <a:lnTo>
                  <a:pt x="38" y="0"/>
                </a:lnTo>
                <a:lnTo>
                  <a:pt x="111" y="40"/>
                </a:lnTo>
                <a:lnTo>
                  <a:pt x="184" y="80"/>
                </a:lnTo>
                <a:lnTo>
                  <a:pt x="188" y="162"/>
                </a:lnTo>
                <a:lnTo>
                  <a:pt x="172" y="161"/>
                </a:lnTo>
                <a:lnTo>
                  <a:pt x="164" y="176"/>
                </a:lnTo>
                <a:lnTo>
                  <a:pt x="160" y="189"/>
                </a:lnTo>
                <a:lnTo>
                  <a:pt x="163" y="194"/>
                </a:lnTo>
                <a:lnTo>
                  <a:pt x="158" y="200"/>
                </a:lnTo>
                <a:lnTo>
                  <a:pt x="160" y="209"/>
                </a:lnTo>
                <a:lnTo>
                  <a:pt x="155" y="217"/>
                </a:lnTo>
                <a:lnTo>
                  <a:pt x="154" y="225"/>
                </a:lnTo>
                <a:lnTo>
                  <a:pt x="160" y="224"/>
                </a:lnTo>
                <a:lnTo>
                  <a:pt x="164" y="232"/>
                </a:lnTo>
                <a:lnTo>
                  <a:pt x="164" y="244"/>
                </a:lnTo>
                <a:lnTo>
                  <a:pt x="171" y="250"/>
                </a:lnTo>
                <a:lnTo>
                  <a:pt x="171" y="255"/>
                </a:lnTo>
                <a:lnTo>
                  <a:pt x="160" y="258"/>
                </a:lnTo>
                <a:lnTo>
                  <a:pt x="151" y="267"/>
                </a:lnTo>
                <a:lnTo>
                  <a:pt x="138" y="290"/>
                </a:lnTo>
                <a:lnTo>
                  <a:pt x="121" y="299"/>
                </a:lnTo>
                <a:lnTo>
                  <a:pt x="103" y="298"/>
                </a:lnTo>
                <a:lnTo>
                  <a:pt x="98" y="300"/>
                </a:lnTo>
                <a:lnTo>
                  <a:pt x="100" y="307"/>
                </a:lnTo>
                <a:lnTo>
                  <a:pt x="90" y="314"/>
                </a:lnTo>
                <a:lnTo>
                  <a:pt x="83" y="323"/>
                </a:lnTo>
                <a:lnTo>
                  <a:pt x="59" y="330"/>
                </a:lnTo>
                <a:lnTo>
                  <a:pt x="55" y="326"/>
                </a:lnTo>
                <a:lnTo>
                  <a:pt x="52" y="325"/>
                </a:lnTo>
                <a:lnTo>
                  <a:pt x="48" y="331"/>
                </a:lnTo>
                <a:lnTo>
                  <a:pt x="33" y="332"/>
                </a:lnTo>
                <a:lnTo>
                  <a:pt x="36" y="326"/>
                </a:lnTo>
                <a:lnTo>
                  <a:pt x="30" y="312"/>
                </a:lnTo>
                <a:lnTo>
                  <a:pt x="28" y="304"/>
                </a:lnTo>
                <a:lnTo>
                  <a:pt x="20" y="300"/>
                </a:lnTo>
                <a:lnTo>
                  <a:pt x="9" y="288"/>
                </a:lnTo>
                <a:lnTo>
                  <a:pt x="13" y="278"/>
                </a:lnTo>
                <a:lnTo>
                  <a:pt x="21" y="280"/>
                </a:lnTo>
                <a:lnTo>
                  <a:pt x="26" y="279"/>
                </a:lnTo>
                <a:lnTo>
                  <a:pt x="36" y="279"/>
                </a:lnTo>
                <a:lnTo>
                  <a:pt x="26" y="260"/>
                </a:lnTo>
                <a:lnTo>
                  <a:pt x="27" y="246"/>
                </a:lnTo>
                <a:lnTo>
                  <a:pt x="25" y="233"/>
                </a:lnTo>
                <a:lnTo>
                  <a:pt x="18" y="2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9" name="Freeform 191">
            <a:extLst>
              <a:ext uri="{FF2B5EF4-FFF2-40B4-BE49-F238E27FC236}">
                <a16:creationId xmlns:a16="http://schemas.microsoft.com/office/drawing/2014/main" id="{7062991D-A428-9207-AAB7-CADA875F76AE}"/>
              </a:ext>
            </a:extLst>
          </p:cNvPr>
          <p:cNvSpPr>
            <a:spLocks/>
          </p:cNvSpPr>
          <p:nvPr/>
        </p:nvSpPr>
        <p:spPr bwMode="auto">
          <a:xfrm>
            <a:off x="3618640" y="3651487"/>
            <a:ext cx="41672" cy="126206"/>
          </a:xfrm>
          <a:custGeom>
            <a:avLst/>
            <a:gdLst>
              <a:gd name="T0" fmla="*/ 35 w 35"/>
              <a:gd name="T1" fmla="*/ 102 h 106"/>
              <a:gd name="T2" fmla="*/ 21 w 35"/>
              <a:gd name="T3" fmla="*/ 106 h 106"/>
              <a:gd name="T4" fmla="*/ 17 w 35"/>
              <a:gd name="T5" fmla="*/ 99 h 106"/>
              <a:gd name="T6" fmla="*/ 12 w 35"/>
              <a:gd name="T7" fmla="*/ 86 h 106"/>
              <a:gd name="T8" fmla="*/ 10 w 35"/>
              <a:gd name="T9" fmla="*/ 75 h 106"/>
              <a:gd name="T10" fmla="*/ 14 w 35"/>
              <a:gd name="T11" fmla="*/ 57 h 106"/>
              <a:gd name="T12" fmla="*/ 10 w 35"/>
              <a:gd name="T13" fmla="*/ 49 h 106"/>
              <a:gd name="T14" fmla="*/ 8 w 35"/>
              <a:gd name="T15" fmla="*/ 33 h 106"/>
              <a:gd name="T16" fmla="*/ 8 w 35"/>
              <a:gd name="T17" fmla="*/ 18 h 106"/>
              <a:gd name="T18" fmla="*/ 0 w 35"/>
              <a:gd name="T19" fmla="*/ 7 h 106"/>
              <a:gd name="T20" fmla="*/ 2 w 35"/>
              <a:gd name="T21" fmla="*/ 0 h 106"/>
              <a:gd name="T22" fmla="*/ 18 w 35"/>
              <a:gd name="T23" fmla="*/ 1 h 106"/>
              <a:gd name="T24" fmla="*/ 15 w 35"/>
              <a:gd name="T25" fmla="*/ 12 h 106"/>
              <a:gd name="T26" fmla="*/ 21 w 35"/>
              <a:gd name="T27" fmla="*/ 18 h 106"/>
              <a:gd name="T28" fmla="*/ 27 w 35"/>
              <a:gd name="T29" fmla="*/ 25 h 106"/>
              <a:gd name="T30" fmla="*/ 28 w 35"/>
              <a:gd name="T31" fmla="*/ 36 h 106"/>
              <a:gd name="T32" fmla="*/ 32 w 35"/>
              <a:gd name="T33" fmla="*/ 40 h 106"/>
              <a:gd name="T34" fmla="*/ 31 w 35"/>
              <a:gd name="T35" fmla="*/ 88 h 106"/>
              <a:gd name="T36" fmla="*/ 35 w 35"/>
              <a:gd name="T37" fmla="*/ 10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106">
                <a:moveTo>
                  <a:pt x="35" y="102"/>
                </a:moveTo>
                <a:lnTo>
                  <a:pt x="21" y="106"/>
                </a:lnTo>
                <a:lnTo>
                  <a:pt x="17" y="99"/>
                </a:lnTo>
                <a:lnTo>
                  <a:pt x="12" y="86"/>
                </a:lnTo>
                <a:lnTo>
                  <a:pt x="10" y="75"/>
                </a:lnTo>
                <a:lnTo>
                  <a:pt x="14" y="57"/>
                </a:lnTo>
                <a:lnTo>
                  <a:pt x="10" y="49"/>
                </a:lnTo>
                <a:lnTo>
                  <a:pt x="8" y="33"/>
                </a:lnTo>
                <a:lnTo>
                  <a:pt x="8" y="18"/>
                </a:lnTo>
                <a:lnTo>
                  <a:pt x="0" y="7"/>
                </a:lnTo>
                <a:lnTo>
                  <a:pt x="2" y="0"/>
                </a:lnTo>
                <a:lnTo>
                  <a:pt x="18" y="1"/>
                </a:lnTo>
                <a:lnTo>
                  <a:pt x="15" y="12"/>
                </a:lnTo>
                <a:lnTo>
                  <a:pt x="21" y="18"/>
                </a:lnTo>
                <a:lnTo>
                  <a:pt x="27" y="25"/>
                </a:lnTo>
                <a:lnTo>
                  <a:pt x="28" y="36"/>
                </a:lnTo>
                <a:lnTo>
                  <a:pt x="32" y="40"/>
                </a:lnTo>
                <a:lnTo>
                  <a:pt x="31" y="88"/>
                </a:lnTo>
                <a:lnTo>
                  <a:pt x="35" y="10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0" name="Freeform 192">
            <a:extLst>
              <a:ext uri="{FF2B5EF4-FFF2-40B4-BE49-F238E27FC236}">
                <a16:creationId xmlns:a16="http://schemas.microsoft.com/office/drawing/2014/main" id="{A2AECF82-9E41-A941-23C2-5A6FD4A95A72}"/>
              </a:ext>
            </a:extLst>
          </p:cNvPr>
          <p:cNvSpPr>
            <a:spLocks/>
          </p:cNvSpPr>
          <p:nvPr/>
        </p:nvSpPr>
        <p:spPr bwMode="auto">
          <a:xfrm>
            <a:off x="5718902" y="3419315"/>
            <a:ext cx="189310" cy="364331"/>
          </a:xfrm>
          <a:custGeom>
            <a:avLst/>
            <a:gdLst>
              <a:gd name="T0" fmla="*/ 93 w 159"/>
              <a:gd name="T1" fmla="*/ 162 h 306"/>
              <a:gd name="T2" fmla="*/ 78 w 159"/>
              <a:gd name="T3" fmla="*/ 146 h 306"/>
              <a:gd name="T4" fmla="*/ 63 w 159"/>
              <a:gd name="T5" fmla="*/ 169 h 306"/>
              <a:gd name="T6" fmla="*/ 52 w 159"/>
              <a:gd name="T7" fmla="*/ 217 h 306"/>
              <a:gd name="T8" fmla="*/ 66 w 159"/>
              <a:gd name="T9" fmla="*/ 233 h 306"/>
              <a:gd name="T10" fmla="*/ 79 w 159"/>
              <a:gd name="T11" fmla="*/ 270 h 306"/>
              <a:gd name="T12" fmla="*/ 101 w 159"/>
              <a:gd name="T13" fmla="*/ 284 h 306"/>
              <a:gd name="T14" fmla="*/ 106 w 159"/>
              <a:gd name="T15" fmla="*/ 304 h 306"/>
              <a:gd name="T16" fmla="*/ 91 w 159"/>
              <a:gd name="T17" fmla="*/ 295 h 306"/>
              <a:gd name="T18" fmla="*/ 73 w 159"/>
              <a:gd name="T19" fmla="*/ 290 h 306"/>
              <a:gd name="T20" fmla="*/ 62 w 159"/>
              <a:gd name="T21" fmla="*/ 272 h 306"/>
              <a:gd name="T22" fmla="*/ 42 w 159"/>
              <a:gd name="T23" fmla="*/ 250 h 306"/>
              <a:gd name="T24" fmla="*/ 36 w 159"/>
              <a:gd name="T25" fmla="*/ 251 h 306"/>
              <a:gd name="T26" fmla="*/ 41 w 159"/>
              <a:gd name="T27" fmla="*/ 218 h 306"/>
              <a:gd name="T28" fmla="*/ 56 w 159"/>
              <a:gd name="T29" fmla="*/ 177 h 306"/>
              <a:gd name="T30" fmla="*/ 46 w 159"/>
              <a:gd name="T31" fmla="*/ 149 h 306"/>
              <a:gd name="T32" fmla="*/ 29 w 159"/>
              <a:gd name="T33" fmla="*/ 121 h 306"/>
              <a:gd name="T34" fmla="*/ 30 w 159"/>
              <a:gd name="T35" fmla="*/ 106 h 306"/>
              <a:gd name="T36" fmla="*/ 25 w 159"/>
              <a:gd name="T37" fmla="*/ 75 h 306"/>
              <a:gd name="T38" fmla="*/ 0 w 159"/>
              <a:gd name="T39" fmla="*/ 41 h 306"/>
              <a:gd name="T40" fmla="*/ 12 w 159"/>
              <a:gd name="T41" fmla="*/ 15 h 306"/>
              <a:gd name="T42" fmla="*/ 34 w 159"/>
              <a:gd name="T43" fmla="*/ 5 h 306"/>
              <a:gd name="T44" fmla="*/ 52 w 159"/>
              <a:gd name="T45" fmla="*/ 7 h 306"/>
              <a:gd name="T46" fmla="*/ 67 w 159"/>
              <a:gd name="T47" fmla="*/ 20 h 306"/>
              <a:gd name="T48" fmla="*/ 69 w 159"/>
              <a:gd name="T49" fmla="*/ 61 h 306"/>
              <a:gd name="T50" fmla="*/ 93 w 159"/>
              <a:gd name="T51" fmla="*/ 52 h 306"/>
              <a:gd name="T52" fmla="*/ 106 w 159"/>
              <a:gd name="T53" fmla="*/ 44 h 306"/>
              <a:gd name="T54" fmla="*/ 136 w 159"/>
              <a:gd name="T55" fmla="*/ 62 h 306"/>
              <a:gd name="T56" fmla="*/ 157 w 159"/>
              <a:gd name="T57" fmla="*/ 101 h 306"/>
              <a:gd name="T58" fmla="*/ 154 w 159"/>
              <a:gd name="T59" fmla="*/ 128 h 306"/>
              <a:gd name="T60" fmla="*/ 113 w 159"/>
              <a:gd name="T61" fmla="*/ 129 h 306"/>
              <a:gd name="T62" fmla="*/ 110 w 159"/>
              <a:gd name="T63" fmla="*/ 171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306">
                <a:moveTo>
                  <a:pt x="110" y="171"/>
                </a:moveTo>
                <a:lnTo>
                  <a:pt x="93" y="162"/>
                </a:lnTo>
                <a:lnTo>
                  <a:pt x="78" y="162"/>
                </a:lnTo>
                <a:lnTo>
                  <a:pt x="78" y="146"/>
                </a:lnTo>
                <a:lnTo>
                  <a:pt x="62" y="146"/>
                </a:lnTo>
                <a:lnTo>
                  <a:pt x="63" y="169"/>
                </a:lnTo>
                <a:lnTo>
                  <a:pt x="56" y="199"/>
                </a:lnTo>
                <a:lnTo>
                  <a:pt x="52" y="217"/>
                </a:lnTo>
                <a:lnTo>
                  <a:pt x="54" y="233"/>
                </a:lnTo>
                <a:lnTo>
                  <a:pt x="66" y="233"/>
                </a:lnTo>
                <a:lnTo>
                  <a:pt x="75" y="252"/>
                </a:lnTo>
                <a:lnTo>
                  <a:pt x="79" y="270"/>
                </a:lnTo>
                <a:lnTo>
                  <a:pt x="90" y="282"/>
                </a:lnTo>
                <a:lnTo>
                  <a:pt x="101" y="284"/>
                </a:lnTo>
                <a:lnTo>
                  <a:pt x="111" y="295"/>
                </a:lnTo>
                <a:lnTo>
                  <a:pt x="106" y="304"/>
                </a:lnTo>
                <a:lnTo>
                  <a:pt x="93" y="306"/>
                </a:lnTo>
                <a:lnTo>
                  <a:pt x="91" y="295"/>
                </a:lnTo>
                <a:lnTo>
                  <a:pt x="76" y="286"/>
                </a:lnTo>
                <a:lnTo>
                  <a:pt x="73" y="290"/>
                </a:lnTo>
                <a:lnTo>
                  <a:pt x="66" y="282"/>
                </a:lnTo>
                <a:lnTo>
                  <a:pt x="62" y="272"/>
                </a:lnTo>
                <a:lnTo>
                  <a:pt x="51" y="260"/>
                </a:lnTo>
                <a:lnTo>
                  <a:pt x="42" y="250"/>
                </a:lnTo>
                <a:lnTo>
                  <a:pt x="40" y="263"/>
                </a:lnTo>
                <a:lnTo>
                  <a:pt x="36" y="251"/>
                </a:lnTo>
                <a:lnTo>
                  <a:pt x="37" y="238"/>
                </a:lnTo>
                <a:lnTo>
                  <a:pt x="41" y="218"/>
                </a:lnTo>
                <a:lnTo>
                  <a:pt x="48" y="197"/>
                </a:lnTo>
                <a:lnTo>
                  <a:pt x="56" y="177"/>
                </a:lnTo>
                <a:lnTo>
                  <a:pt x="47" y="158"/>
                </a:lnTo>
                <a:lnTo>
                  <a:pt x="46" y="149"/>
                </a:lnTo>
                <a:lnTo>
                  <a:pt x="43" y="137"/>
                </a:lnTo>
                <a:lnTo>
                  <a:pt x="29" y="121"/>
                </a:lnTo>
                <a:lnTo>
                  <a:pt x="24" y="110"/>
                </a:lnTo>
                <a:lnTo>
                  <a:pt x="30" y="106"/>
                </a:lnTo>
                <a:lnTo>
                  <a:pt x="34" y="88"/>
                </a:lnTo>
                <a:lnTo>
                  <a:pt x="25" y="75"/>
                </a:lnTo>
                <a:lnTo>
                  <a:pt x="11" y="60"/>
                </a:lnTo>
                <a:lnTo>
                  <a:pt x="0" y="41"/>
                </a:lnTo>
                <a:lnTo>
                  <a:pt x="7" y="37"/>
                </a:lnTo>
                <a:lnTo>
                  <a:pt x="12" y="15"/>
                </a:lnTo>
                <a:lnTo>
                  <a:pt x="25" y="14"/>
                </a:lnTo>
                <a:lnTo>
                  <a:pt x="34" y="5"/>
                </a:lnTo>
                <a:lnTo>
                  <a:pt x="43" y="0"/>
                </a:lnTo>
                <a:lnTo>
                  <a:pt x="52" y="7"/>
                </a:lnTo>
                <a:lnTo>
                  <a:pt x="55" y="19"/>
                </a:lnTo>
                <a:lnTo>
                  <a:pt x="67" y="20"/>
                </a:lnTo>
                <a:lnTo>
                  <a:pt x="66" y="42"/>
                </a:lnTo>
                <a:lnTo>
                  <a:pt x="69" y="61"/>
                </a:lnTo>
                <a:lnTo>
                  <a:pt x="87" y="48"/>
                </a:lnTo>
                <a:lnTo>
                  <a:pt x="93" y="52"/>
                </a:lnTo>
                <a:lnTo>
                  <a:pt x="103" y="51"/>
                </a:lnTo>
                <a:lnTo>
                  <a:pt x="106" y="44"/>
                </a:lnTo>
                <a:lnTo>
                  <a:pt x="120" y="45"/>
                </a:lnTo>
                <a:lnTo>
                  <a:pt x="136" y="62"/>
                </a:lnTo>
                <a:lnTo>
                  <a:pt x="140" y="83"/>
                </a:lnTo>
                <a:lnTo>
                  <a:pt x="157" y="101"/>
                </a:lnTo>
                <a:lnTo>
                  <a:pt x="159" y="119"/>
                </a:lnTo>
                <a:lnTo>
                  <a:pt x="154" y="128"/>
                </a:lnTo>
                <a:lnTo>
                  <a:pt x="136" y="125"/>
                </a:lnTo>
                <a:lnTo>
                  <a:pt x="113" y="129"/>
                </a:lnTo>
                <a:lnTo>
                  <a:pt x="103" y="146"/>
                </a:lnTo>
                <a:lnTo>
                  <a:pt x="110" y="17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1" name="Freeform 193">
            <a:extLst>
              <a:ext uri="{FF2B5EF4-FFF2-40B4-BE49-F238E27FC236}">
                <a16:creationId xmlns:a16="http://schemas.microsoft.com/office/drawing/2014/main" id="{7ECAFAB8-CCD2-DFD6-0D30-3EC589E79402}"/>
              </a:ext>
            </a:extLst>
          </p:cNvPr>
          <p:cNvSpPr>
            <a:spLocks/>
          </p:cNvSpPr>
          <p:nvPr/>
        </p:nvSpPr>
        <p:spPr bwMode="auto">
          <a:xfrm>
            <a:off x="4985477" y="2912108"/>
            <a:ext cx="164306" cy="104775"/>
          </a:xfrm>
          <a:custGeom>
            <a:avLst/>
            <a:gdLst>
              <a:gd name="T0" fmla="*/ 54 w 138"/>
              <a:gd name="T1" fmla="*/ 15 h 88"/>
              <a:gd name="T2" fmla="*/ 50 w 138"/>
              <a:gd name="T3" fmla="*/ 22 h 88"/>
              <a:gd name="T4" fmla="*/ 30 w 138"/>
              <a:gd name="T5" fmla="*/ 18 h 88"/>
              <a:gd name="T6" fmla="*/ 32 w 138"/>
              <a:gd name="T7" fmla="*/ 30 h 88"/>
              <a:gd name="T8" fmla="*/ 50 w 138"/>
              <a:gd name="T9" fmla="*/ 29 h 88"/>
              <a:gd name="T10" fmla="*/ 73 w 138"/>
              <a:gd name="T11" fmla="*/ 35 h 88"/>
              <a:gd name="T12" fmla="*/ 104 w 138"/>
              <a:gd name="T13" fmla="*/ 32 h 88"/>
              <a:gd name="T14" fmla="*/ 113 w 138"/>
              <a:gd name="T15" fmla="*/ 51 h 88"/>
              <a:gd name="T16" fmla="*/ 119 w 138"/>
              <a:gd name="T17" fmla="*/ 49 h 88"/>
              <a:gd name="T18" fmla="*/ 130 w 138"/>
              <a:gd name="T19" fmla="*/ 54 h 88"/>
              <a:gd name="T20" fmla="*/ 132 w 138"/>
              <a:gd name="T21" fmla="*/ 62 h 88"/>
              <a:gd name="T22" fmla="*/ 138 w 138"/>
              <a:gd name="T23" fmla="*/ 74 h 88"/>
              <a:gd name="T24" fmla="*/ 120 w 138"/>
              <a:gd name="T25" fmla="*/ 74 h 88"/>
              <a:gd name="T26" fmla="*/ 108 w 138"/>
              <a:gd name="T27" fmla="*/ 72 h 88"/>
              <a:gd name="T28" fmla="*/ 99 w 138"/>
              <a:gd name="T29" fmla="*/ 81 h 88"/>
              <a:gd name="T30" fmla="*/ 92 w 138"/>
              <a:gd name="T31" fmla="*/ 83 h 88"/>
              <a:gd name="T32" fmla="*/ 88 w 138"/>
              <a:gd name="T33" fmla="*/ 88 h 88"/>
              <a:gd name="T34" fmla="*/ 79 w 138"/>
              <a:gd name="T35" fmla="*/ 81 h 88"/>
              <a:gd name="T36" fmla="*/ 76 w 138"/>
              <a:gd name="T37" fmla="*/ 64 h 88"/>
              <a:gd name="T38" fmla="*/ 71 w 138"/>
              <a:gd name="T39" fmla="*/ 63 h 88"/>
              <a:gd name="T40" fmla="*/ 71 w 138"/>
              <a:gd name="T41" fmla="*/ 56 h 88"/>
              <a:gd name="T42" fmla="*/ 60 w 138"/>
              <a:gd name="T43" fmla="*/ 51 h 88"/>
              <a:gd name="T44" fmla="*/ 55 w 138"/>
              <a:gd name="T45" fmla="*/ 59 h 88"/>
              <a:gd name="T46" fmla="*/ 55 w 138"/>
              <a:gd name="T47" fmla="*/ 67 h 88"/>
              <a:gd name="T48" fmla="*/ 53 w 138"/>
              <a:gd name="T49" fmla="*/ 70 h 88"/>
              <a:gd name="T50" fmla="*/ 43 w 138"/>
              <a:gd name="T51" fmla="*/ 70 h 88"/>
              <a:gd name="T52" fmla="*/ 40 w 138"/>
              <a:gd name="T53" fmla="*/ 79 h 88"/>
              <a:gd name="T54" fmla="*/ 33 w 138"/>
              <a:gd name="T55" fmla="*/ 75 h 88"/>
              <a:gd name="T56" fmla="*/ 22 w 138"/>
              <a:gd name="T57" fmla="*/ 82 h 88"/>
              <a:gd name="T58" fmla="*/ 16 w 138"/>
              <a:gd name="T59" fmla="*/ 79 h 88"/>
              <a:gd name="T60" fmla="*/ 21 w 138"/>
              <a:gd name="T61" fmla="*/ 58 h 88"/>
              <a:gd name="T62" fmla="*/ 13 w 138"/>
              <a:gd name="T63" fmla="*/ 43 h 88"/>
              <a:gd name="T64" fmla="*/ 0 w 138"/>
              <a:gd name="T65" fmla="*/ 38 h 88"/>
              <a:gd name="T66" fmla="*/ 2 w 138"/>
              <a:gd name="T67" fmla="*/ 29 h 88"/>
              <a:gd name="T68" fmla="*/ 16 w 138"/>
              <a:gd name="T69" fmla="*/ 30 h 88"/>
              <a:gd name="T70" fmla="*/ 21 w 138"/>
              <a:gd name="T71" fmla="*/ 19 h 88"/>
              <a:gd name="T72" fmla="*/ 23 w 138"/>
              <a:gd name="T73" fmla="*/ 5 h 88"/>
              <a:gd name="T74" fmla="*/ 44 w 138"/>
              <a:gd name="T75" fmla="*/ 0 h 88"/>
              <a:gd name="T76" fmla="*/ 43 w 138"/>
              <a:gd name="T77" fmla="*/ 10 h 88"/>
              <a:gd name="T78" fmla="*/ 47 w 138"/>
              <a:gd name="T79" fmla="*/ 16 h 88"/>
              <a:gd name="T80" fmla="*/ 54 w 138"/>
              <a:gd name="T81" fmla="*/ 1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8" h="88">
                <a:moveTo>
                  <a:pt x="54" y="15"/>
                </a:moveTo>
                <a:lnTo>
                  <a:pt x="50" y="22"/>
                </a:lnTo>
                <a:lnTo>
                  <a:pt x="30" y="18"/>
                </a:lnTo>
                <a:lnTo>
                  <a:pt x="32" y="30"/>
                </a:lnTo>
                <a:lnTo>
                  <a:pt x="50" y="29"/>
                </a:lnTo>
                <a:lnTo>
                  <a:pt x="73" y="35"/>
                </a:lnTo>
                <a:lnTo>
                  <a:pt x="104" y="32"/>
                </a:lnTo>
                <a:lnTo>
                  <a:pt x="113" y="51"/>
                </a:lnTo>
                <a:lnTo>
                  <a:pt x="119" y="49"/>
                </a:lnTo>
                <a:lnTo>
                  <a:pt x="130" y="54"/>
                </a:lnTo>
                <a:lnTo>
                  <a:pt x="132" y="62"/>
                </a:lnTo>
                <a:lnTo>
                  <a:pt x="138" y="74"/>
                </a:lnTo>
                <a:lnTo>
                  <a:pt x="120" y="74"/>
                </a:lnTo>
                <a:lnTo>
                  <a:pt x="108" y="72"/>
                </a:lnTo>
                <a:lnTo>
                  <a:pt x="99" y="81"/>
                </a:lnTo>
                <a:lnTo>
                  <a:pt x="92" y="83"/>
                </a:lnTo>
                <a:lnTo>
                  <a:pt x="88" y="88"/>
                </a:lnTo>
                <a:lnTo>
                  <a:pt x="79" y="81"/>
                </a:lnTo>
                <a:lnTo>
                  <a:pt x="76" y="64"/>
                </a:lnTo>
                <a:lnTo>
                  <a:pt x="71" y="63"/>
                </a:lnTo>
                <a:lnTo>
                  <a:pt x="71" y="56"/>
                </a:lnTo>
                <a:lnTo>
                  <a:pt x="60" y="51"/>
                </a:lnTo>
                <a:lnTo>
                  <a:pt x="55" y="59"/>
                </a:lnTo>
                <a:lnTo>
                  <a:pt x="55" y="67"/>
                </a:lnTo>
                <a:lnTo>
                  <a:pt x="53" y="70"/>
                </a:lnTo>
                <a:lnTo>
                  <a:pt x="43" y="70"/>
                </a:lnTo>
                <a:lnTo>
                  <a:pt x="40" y="79"/>
                </a:lnTo>
                <a:lnTo>
                  <a:pt x="33" y="75"/>
                </a:lnTo>
                <a:lnTo>
                  <a:pt x="22" y="82"/>
                </a:lnTo>
                <a:lnTo>
                  <a:pt x="16" y="79"/>
                </a:lnTo>
                <a:lnTo>
                  <a:pt x="21" y="58"/>
                </a:lnTo>
                <a:lnTo>
                  <a:pt x="13" y="43"/>
                </a:lnTo>
                <a:lnTo>
                  <a:pt x="0" y="38"/>
                </a:lnTo>
                <a:lnTo>
                  <a:pt x="2" y="29"/>
                </a:lnTo>
                <a:lnTo>
                  <a:pt x="16" y="30"/>
                </a:lnTo>
                <a:lnTo>
                  <a:pt x="21" y="19"/>
                </a:lnTo>
                <a:lnTo>
                  <a:pt x="23" y="5"/>
                </a:lnTo>
                <a:lnTo>
                  <a:pt x="44" y="0"/>
                </a:lnTo>
                <a:lnTo>
                  <a:pt x="43" y="10"/>
                </a:lnTo>
                <a:lnTo>
                  <a:pt x="47" y="16"/>
                </a:lnTo>
                <a:lnTo>
                  <a:pt x="54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2" name="Freeform 194">
            <a:extLst>
              <a:ext uri="{FF2B5EF4-FFF2-40B4-BE49-F238E27FC236}">
                <a16:creationId xmlns:a16="http://schemas.microsoft.com/office/drawing/2014/main" id="{2E910512-621A-700E-59D3-9D1CD46DDA51}"/>
              </a:ext>
            </a:extLst>
          </p:cNvPr>
          <p:cNvSpPr>
            <a:spLocks/>
          </p:cNvSpPr>
          <p:nvPr/>
        </p:nvSpPr>
        <p:spPr bwMode="auto">
          <a:xfrm>
            <a:off x="4668771" y="2869246"/>
            <a:ext cx="308372" cy="183356"/>
          </a:xfrm>
          <a:custGeom>
            <a:avLst/>
            <a:gdLst>
              <a:gd name="T0" fmla="*/ 176 w 259"/>
              <a:gd name="T1" fmla="*/ 146 h 154"/>
              <a:gd name="T2" fmla="*/ 170 w 259"/>
              <a:gd name="T3" fmla="*/ 129 h 154"/>
              <a:gd name="T4" fmla="*/ 157 w 259"/>
              <a:gd name="T5" fmla="*/ 128 h 154"/>
              <a:gd name="T6" fmla="*/ 134 w 259"/>
              <a:gd name="T7" fmla="*/ 110 h 154"/>
              <a:gd name="T8" fmla="*/ 120 w 259"/>
              <a:gd name="T9" fmla="*/ 107 h 154"/>
              <a:gd name="T10" fmla="*/ 99 w 259"/>
              <a:gd name="T11" fmla="*/ 97 h 154"/>
              <a:gd name="T12" fmla="*/ 86 w 259"/>
              <a:gd name="T13" fmla="*/ 95 h 154"/>
              <a:gd name="T14" fmla="*/ 79 w 259"/>
              <a:gd name="T15" fmla="*/ 99 h 154"/>
              <a:gd name="T16" fmla="*/ 68 w 259"/>
              <a:gd name="T17" fmla="*/ 98 h 154"/>
              <a:gd name="T18" fmla="*/ 58 w 259"/>
              <a:gd name="T19" fmla="*/ 110 h 154"/>
              <a:gd name="T20" fmla="*/ 44 w 259"/>
              <a:gd name="T21" fmla="*/ 114 h 154"/>
              <a:gd name="T22" fmla="*/ 38 w 259"/>
              <a:gd name="T23" fmla="*/ 100 h 154"/>
              <a:gd name="T24" fmla="*/ 36 w 259"/>
              <a:gd name="T25" fmla="*/ 78 h 154"/>
              <a:gd name="T26" fmla="*/ 21 w 259"/>
              <a:gd name="T27" fmla="*/ 71 h 154"/>
              <a:gd name="T28" fmla="*/ 23 w 259"/>
              <a:gd name="T29" fmla="*/ 57 h 154"/>
              <a:gd name="T30" fmla="*/ 11 w 259"/>
              <a:gd name="T31" fmla="*/ 56 h 154"/>
              <a:gd name="T32" fmla="*/ 11 w 259"/>
              <a:gd name="T33" fmla="*/ 38 h 154"/>
              <a:gd name="T34" fmla="*/ 28 w 259"/>
              <a:gd name="T35" fmla="*/ 43 h 154"/>
              <a:gd name="T36" fmla="*/ 41 w 259"/>
              <a:gd name="T37" fmla="*/ 37 h 154"/>
              <a:gd name="T38" fmla="*/ 27 w 259"/>
              <a:gd name="T39" fmla="*/ 25 h 154"/>
              <a:gd name="T40" fmla="*/ 19 w 259"/>
              <a:gd name="T41" fmla="*/ 13 h 154"/>
              <a:gd name="T42" fmla="*/ 7 w 259"/>
              <a:gd name="T43" fmla="*/ 18 h 154"/>
              <a:gd name="T44" fmla="*/ 8 w 259"/>
              <a:gd name="T45" fmla="*/ 33 h 154"/>
              <a:gd name="T46" fmla="*/ 0 w 259"/>
              <a:gd name="T47" fmla="*/ 20 h 154"/>
              <a:gd name="T48" fmla="*/ 6 w 259"/>
              <a:gd name="T49" fmla="*/ 13 h 154"/>
              <a:gd name="T50" fmla="*/ 24 w 259"/>
              <a:gd name="T51" fmla="*/ 9 h 154"/>
              <a:gd name="T52" fmla="*/ 37 w 259"/>
              <a:gd name="T53" fmla="*/ 14 h 154"/>
              <a:gd name="T54" fmla="*/ 52 w 259"/>
              <a:gd name="T55" fmla="*/ 30 h 154"/>
              <a:gd name="T56" fmla="*/ 61 w 259"/>
              <a:gd name="T57" fmla="*/ 29 h 154"/>
              <a:gd name="T58" fmla="*/ 80 w 259"/>
              <a:gd name="T59" fmla="*/ 29 h 154"/>
              <a:gd name="T60" fmla="*/ 74 w 259"/>
              <a:gd name="T61" fmla="*/ 19 h 154"/>
              <a:gd name="T62" fmla="*/ 87 w 259"/>
              <a:gd name="T63" fmla="*/ 12 h 154"/>
              <a:gd name="T64" fmla="*/ 98 w 259"/>
              <a:gd name="T65" fmla="*/ 0 h 154"/>
              <a:gd name="T66" fmla="*/ 123 w 259"/>
              <a:gd name="T67" fmla="*/ 11 h 154"/>
              <a:gd name="T68" fmla="*/ 129 w 259"/>
              <a:gd name="T69" fmla="*/ 27 h 154"/>
              <a:gd name="T70" fmla="*/ 137 w 259"/>
              <a:gd name="T71" fmla="*/ 31 h 154"/>
              <a:gd name="T72" fmla="*/ 155 w 259"/>
              <a:gd name="T73" fmla="*/ 30 h 154"/>
              <a:gd name="T74" fmla="*/ 161 w 259"/>
              <a:gd name="T75" fmla="*/ 34 h 154"/>
              <a:gd name="T76" fmla="*/ 175 w 259"/>
              <a:gd name="T77" fmla="*/ 55 h 154"/>
              <a:gd name="T78" fmla="*/ 198 w 259"/>
              <a:gd name="T79" fmla="*/ 69 h 154"/>
              <a:gd name="T80" fmla="*/ 211 w 259"/>
              <a:gd name="T81" fmla="*/ 79 h 154"/>
              <a:gd name="T82" fmla="*/ 231 w 259"/>
              <a:gd name="T83" fmla="*/ 89 h 154"/>
              <a:gd name="T84" fmla="*/ 256 w 259"/>
              <a:gd name="T85" fmla="*/ 98 h 154"/>
              <a:gd name="T86" fmla="*/ 259 w 259"/>
              <a:gd name="T87" fmla="*/ 111 h 154"/>
              <a:gd name="T88" fmla="*/ 254 w 259"/>
              <a:gd name="T89" fmla="*/ 110 h 154"/>
              <a:gd name="T90" fmla="*/ 244 w 259"/>
              <a:gd name="T91" fmla="*/ 105 h 154"/>
              <a:gd name="T92" fmla="*/ 243 w 259"/>
              <a:gd name="T93" fmla="*/ 112 h 154"/>
              <a:gd name="T94" fmla="*/ 230 w 259"/>
              <a:gd name="T95" fmla="*/ 116 h 154"/>
              <a:gd name="T96" fmla="*/ 230 w 259"/>
              <a:gd name="T97" fmla="*/ 133 h 154"/>
              <a:gd name="T98" fmla="*/ 222 w 259"/>
              <a:gd name="T99" fmla="*/ 139 h 154"/>
              <a:gd name="T100" fmla="*/ 209 w 259"/>
              <a:gd name="T101" fmla="*/ 142 h 154"/>
              <a:gd name="T102" fmla="*/ 207 w 259"/>
              <a:gd name="T103" fmla="*/ 151 h 154"/>
              <a:gd name="T104" fmla="*/ 195 w 259"/>
              <a:gd name="T105" fmla="*/ 154 h 154"/>
              <a:gd name="T106" fmla="*/ 176 w 259"/>
              <a:gd name="T107" fmla="*/ 14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9" h="154">
                <a:moveTo>
                  <a:pt x="176" y="146"/>
                </a:moveTo>
                <a:lnTo>
                  <a:pt x="170" y="129"/>
                </a:lnTo>
                <a:lnTo>
                  <a:pt x="157" y="128"/>
                </a:lnTo>
                <a:lnTo>
                  <a:pt x="134" y="110"/>
                </a:lnTo>
                <a:lnTo>
                  <a:pt x="120" y="107"/>
                </a:lnTo>
                <a:lnTo>
                  <a:pt x="99" y="97"/>
                </a:lnTo>
                <a:lnTo>
                  <a:pt x="86" y="95"/>
                </a:lnTo>
                <a:lnTo>
                  <a:pt x="79" y="99"/>
                </a:lnTo>
                <a:lnTo>
                  <a:pt x="68" y="98"/>
                </a:lnTo>
                <a:lnTo>
                  <a:pt x="58" y="110"/>
                </a:lnTo>
                <a:lnTo>
                  <a:pt x="44" y="114"/>
                </a:lnTo>
                <a:lnTo>
                  <a:pt x="38" y="100"/>
                </a:lnTo>
                <a:lnTo>
                  <a:pt x="36" y="78"/>
                </a:lnTo>
                <a:lnTo>
                  <a:pt x="21" y="71"/>
                </a:lnTo>
                <a:lnTo>
                  <a:pt x="23" y="57"/>
                </a:lnTo>
                <a:lnTo>
                  <a:pt x="11" y="56"/>
                </a:lnTo>
                <a:lnTo>
                  <a:pt x="11" y="38"/>
                </a:lnTo>
                <a:lnTo>
                  <a:pt x="28" y="43"/>
                </a:lnTo>
                <a:lnTo>
                  <a:pt x="41" y="37"/>
                </a:lnTo>
                <a:lnTo>
                  <a:pt x="27" y="25"/>
                </a:lnTo>
                <a:lnTo>
                  <a:pt x="19" y="13"/>
                </a:lnTo>
                <a:lnTo>
                  <a:pt x="7" y="18"/>
                </a:lnTo>
                <a:lnTo>
                  <a:pt x="8" y="33"/>
                </a:lnTo>
                <a:lnTo>
                  <a:pt x="0" y="20"/>
                </a:lnTo>
                <a:lnTo>
                  <a:pt x="6" y="13"/>
                </a:lnTo>
                <a:lnTo>
                  <a:pt x="24" y="9"/>
                </a:lnTo>
                <a:lnTo>
                  <a:pt x="37" y="14"/>
                </a:lnTo>
                <a:lnTo>
                  <a:pt x="52" y="30"/>
                </a:lnTo>
                <a:lnTo>
                  <a:pt x="61" y="29"/>
                </a:lnTo>
                <a:lnTo>
                  <a:pt x="80" y="29"/>
                </a:lnTo>
                <a:lnTo>
                  <a:pt x="74" y="19"/>
                </a:lnTo>
                <a:lnTo>
                  <a:pt x="87" y="12"/>
                </a:lnTo>
                <a:lnTo>
                  <a:pt x="98" y="0"/>
                </a:lnTo>
                <a:lnTo>
                  <a:pt x="123" y="11"/>
                </a:lnTo>
                <a:lnTo>
                  <a:pt x="129" y="27"/>
                </a:lnTo>
                <a:lnTo>
                  <a:pt x="137" y="31"/>
                </a:lnTo>
                <a:lnTo>
                  <a:pt x="155" y="30"/>
                </a:lnTo>
                <a:lnTo>
                  <a:pt x="161" y="34"/>
                </a:lnTo>
                <a:lnTo>
                  <a:pt x="175" y="55"/>
                </a:lnTo>
                <a:lnTo>
                  <a:pt x="198" y="69"/>
                </a:lnTo>
                <a:lnTo>
                  <a:pt x="211" y="79"/>
                </a:lnTo>
                <a:lnTo>
                  <a:pt x="231" y="89"/>
                </a:lnTo>
                <a:lnTo>
                  <a:pt x="256" y="98"/>
                </a:lnTo>
                <a:lnTo>
                  <a:pt x="259" y="111"/>
                </a:lnTo>
                <a:lnTo>
                  <a:pt x="254" y="110"/>
                </a:lnTo>
                <a:lnTo>
                  <a:pt x="244" y="105"/>
                </a:lnTo>
                <a:lnTo>
                  <a:pt x="243" y="112"/>
                </a:lnTo>
                <a:lnTo>
                  <a:pt x="230" y="116"/>
                </a:lnTo>
                <a:lnTo>
                  <a:pt x="230" y="133"/>
                </a:lnTo>
                <a:lnTo>
                  <a:pt x="222" y="139"/>
                </a:lnTo>
                <a:lnTo>
                  <a:pt x="209" y="142"/>
                </a:lnTo>
                <a:lnTo>
                  <a:pt x="207" y="151"/>
                </a:lnTo>
                <a:lnTo>
                  <a:pt x="195" y="154"/>
                </a:lnTo>
                <a:lnTo>
                  <a:pt x="176" y="14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3" name="Freeform 195">
            <a:extLst>
              <a:ext uri="{FF2B5EF4-FFF2-40B4-BE49-F238E27FC236}">
                <a16:creationId xmlns:a16="http://schemas.microsoft.com/office/drawing/2014/main" id="{7202E4C6-B9F2-68C6-EB84-64160AC15B34}"/>
              </a:ext>
            </a:extLst>
          </p:cNvPr>
          <p:cNvSpPr>
            <a:spLocks/>
          </p:cNvSpPr>
          <p:nvPr/>
        </p:nvSpPr>
        <p:spPr bwMode="auto">
          <a:xfrm>
            <a:off x="6345170" y="4128927"/>
            <a:ext cx="52388" cy="27385"/>
          </a:xfrm>
          <a:custGeom>
            <a:avLst/>
            <a:gdLst>
              <a:gd name="T0" fmla="*/ 0 w 44"/>
              <a:gd name="T1" fmla="*/ 13 h 23"/>
              <a:gd name="T2" fmla="*/ 2 w 44"/>
              <a:gd name="T3" fmla="*/ 8 h 23"/>
              <a:gd name="T4" fmla="*/ 19 w 44"/>
              <a:gd name="T5" fmla="*/ 4 h 23"/>
              <a:gd name="T6" fmla="*/ 32 w 44"/>
              <a:gd name="T7" fmla="*/ 3 h 23"/>
              <a:gd name="T8" fmla="*/ 37 w 44"/>
              <a:gd name="T9" fmla="*/ 0 h 23"/>
              <a:gd name="T10" fmla="*/ 44 w 44"/>
              <a:gd name="T11" fmla="*/ 3 h 23"/>
              <a:gd name="T12" fmla="*/ 37 w 44"/>
              <a:gd name="T13" fmla="*/ 9 h 23"/>
              <a:gd name="T14" fmla="*/ 17 w 44"/>
              <a:gd name="T15" fmla="*/ 18 h 23"/>
              <a:gd name="T16" fmla="*/ 1 w 44"/>
              <a:gd name="T17" fmla="*/ 23 h 23"/>
              <a:gd name="T18" fmla="*/ 1 w 44"/>
              <a:gd name="T19" fmla="*/ 17 h 23"/>
              <a:gd name="T20" fmla="*/ 0 w 44"/>
              <a:gd name="T21" fmla="*/ 1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" h="23">
                <a:moveTo>
                  <a:pt x="0" y="13"/>
                </a:moveTo>
                <a:lnTo>
                  <a:pt x="2" y="8"/>
                </a:lnTo>
                <a:lnTo>
                  <a:pt x="19" y="4"/>
                </a:lnTo>
                <a:lnTo>
                  <a:pt x="32" y="3"/>
                </a:lnTo>
                <a:lnTo>
                  <a:pt x="37" y="0"/>
                </a:lnTo>
                <a:lnTo>
                  <a:pt x="44" y="3"/>
                </a:lnTo>
                <a:lnTo>
                  <a:pt x="37" y="9"/>
                </a:lnTo>
                <a:lnTo>
                  <a:pt x="17" y="18"/>
                </a:lnTo>
                <a:lnTo>
                  <a:pt x="1" y="23"/>
                </a:lnTo>
                <a:lnTo>
                  <a:pt x="1" y="17"/>
                </a:lnTo>
                <a:lnTo>
                  <a:pt x="0" y="1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4" name="Freeform 196">
            <a:extLst>
              <a:ext uri="{FF2B5EF4-FFF2-40B4-BE49-F238E27FC236}">
                <a16:creationId xmlns:a16="http://schemas.microsoft.com/office/drawing/2014/main" id="{4667C036-82AA-CAB2-8D6B-D17C7CEDFD60}"/>
              </a:ext>
            </a:extLst>
          </p:cNvPr>
          <p:cNvSpPr>
            <a:spLocks/>
          </p:cNvSpPr>
          <p:nvPr/>
        </p:nvSpPr>
        <p:spPr bwMode="auto">
          <a:xfrm>
            <a:off x="2270851" y="3655059"/>
            <a:ext cx="23813" cy="22622"/>
          </a:xfrm>
          <a:custGeom>
            <a:avLst/>
            <a:gdLst>
              <a:gd name="T0" fmla="*/ 6 w 20"/>
              <a:gd name="T1" fmla="*/ 3 h 19"/>
              <a:gd name="T2" fmla="*/ 16 w 20"/>
              <a:gd name="T3" fmla="*/ 0 h 19"/>
              <a:gd name="T4" fmla="*/ 20 w 20"/>
              <a:gd name="T5" fmla="*/ 1 h 19"/>
              <a:gd name="T6" fmla="*/ 19 w 20"/>
              <a:gd name="T7" fmla="*/ 16 h 19"/>
              <a:gd name="T8" fmla="*/ 3 w 20"/>
              <a:gd name="T9" fmla="*/ 19 h 19"/>
              <a:gd name="T10" fmla="*/ 0 w 20"/>
              <a:gd name="T11" fmla="*/ 17 h 19"/>
              <a:gd name="T12" fmla="*/ 6 w 20"/>
              <a:gd name="T13" fmla="*/ 11 h 19"/>
              <a:gd name="T14" fmla="*/ 6 w 20"/>
              <a:gd name="T15" fmla="*/ 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19">
                <a:moveTo>
                  <a:pt x="6" y="3"/>
                </a:moveTo>
                <a:lnTo>
                  <a:pt x="16" y="0"/>
                </a:lnTo>
                <a:lnTo>
                  <a:pt x="20" y="1"/>
                </a:lnTo>
                <a:lnTo>
                  <a:pt x="19" y="16"/>
                </a:lnTo>
                <a:lnTo>
                  <a:pt x="3" y="19"/>
                </a:lnTo>
                <a:lnTo>
                  <a:pt x="0" y="17"/>
                </a:lnTo>
                <a:lnTo>
                  <a:pt x="6" y="11"/>
                </a:lnTo>
                <a:lnTo>
                  <a:pt x="6" y="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5" name="Freeform 197">
            <a:extLst>
              <a:ext uri="{FF2B5EF4-FFF2-40B4-BE49-F238E27FC236}">
                <a16:creationId xmlns:a16="http://schemas.microsoft.com/office/drawing/2014/main" id="{31DE9321-D578-0B39-B327-061C2B3AD0B2}"/>
              </a:ext>
            </a:extLst>
          </p:cNvPr>
          <p:cNvSpPr>
            <a:spLocks/>
          </p:cNvSpPr>
          <p:nvPr/>
        </p:nvSpPr>
        <p:spPr bwMode="auto">
          <a:xfrm>
            <a:off x="3775802" y="3001405"/>
            <a:ext cx="83344" cy="173831"/>
          </a:xfrm>
          <a:custGeom>
            <a:avLst/>
            <a:gdLst>
              <a:gd name="T0" fmla="*/ 36 w 70"/>
              <a:gd name="T1" fmla="*/ 146 h 146"/>
              <a:gd name="T2" fmla="*/ 28 w 70"/>
              <a:gd name="T3" fmla="*/ 109 h 146"/>
              <a:gd name="T4" fmla="*/ 17 w 70"/>
              <a:gd name="T5" fmla="*/ 100 h 146"/>
              <a:gd name="T6" fmla="*/ 17 w 70"/>
              <a:gd name="T7" fmla="*/ 95 h 146"/>
              <a:gd name="T8" fmla="*/ 2 w 70"/>
              <a:gd name="T9" fmla="*/ 83 h 146"/>
              <a:gd name="T10" fmla="*/ 0 w 70"/>
              <a:gd name="T11" fmla="*/ 67 h 146"/>
              <a:gd name="T12" fmla="*/ 10 w 70"/>
              <a:gd name="T13" fmla="*/ 56 h 146"/>
              <a:gd name="T14" fmla="*/ 14 w 70"/>
              <a:gd name="T15" fmla="*/ 39 h 146"/>
              <a:gd name="T16" fmla="*/ 11 w 70"/>
              <a:gd name="T17" fmla="*/ 19 h 146"/>
              <a:gd name="T18" fmla="*/ 14 w 70"/>
              <a:gd name="T19" fmla="*/ 8 h 146"/>
              <a:gd name="T20" fmla="*/ 32 w 70"/>
              <a:gd name="T21" fmla="*/ 0 h 146"/>
              <a:gd name="T22" fmla="*/ 44 w 70"/>
              <a:gd name="T23" fmla="*/ 3 h 146"/>
              <a:gd name="T24" fmla="*/ 44 w 70"/>
              <a:gd name="T25" fmla="*/ 13 h 146"/>
              <a:gd name="T26" fmla="*/ 59 w 70"/>
              <a:gd name="T27" fmla="*/ 6 h 146"/>
              <a:gd name="T28" fmla="*/ 60 w 70"/>
              <a:gd name="T29" fmla="*/ 9 h 146"/>
              <a:gd name="T30" fmla="*/ 52 w 70"/>
              <a:gd name="T31" fmla="*/ 19 h 146"/>
              <a:gd name="T32" fmla="*/ 52 w 70"/>
              <a:gd name="T33" fmla="*/ 29 h 146"/>
              <a:gd name="T34" fmla="*/ 58 w 70"/>
              <a:gd name="T35" fmla="*/ 34 h 146"/>
              <a:gd name="T36" fmla="*/ 56 w 70"/>
              <a:gd name="T37" fmla="*/ 52 h 146"/>
              <a:gd name="T38" fmla="*/ 45 w 70"/>
              <a:gd name="T39" fmla="*/ 63 h 146"/>
              <a:gd name="T40" fmla="*/ 49 w 70"/>
              <a:gd name="T41" fmla="*/ 74 h 146"/>
              <a:gd name="T42" fmla="*/ 58 w 70"/>
              <a:gd name="T43" fmla="*/ 74 h 146"/>
              <a:gd name="T44" fmla="*/ 63 w 70"/>
              <a:gd name="T45" fmla="*/ 84 h 146"/>
              <a:gd name="T46" fmla="*/ 70 w 70"/>
              <a:gd name="T47" fmla="*/ 87 h 146"/>
              <a:gd name="T48" fmla="*/ 69 w 70"/>
              <a:gd name="T49" fmla="*/ 103 h 146"/>
              <a:gd name="T50" fmla="*/ 61 w 70"/>
              <a:gd name="T51" fmla="*/ 109 h 146"/>
              <a:gd name="T52" fmla="*/ 56 w 70"/>
              <a:gd name="T53" fmla="*/ 116 h 146"/>
              <a:gd name="T54" fmla="*/ 44 w 70"/>
              <a:gd name="T55" fmla="*/ 124 h 146"/>
              <a:gd name="T56" fmla="*/ 46 w 70"/>
              <a:gd name="T57" fmla="*/ 132 h 146"/>
              <a:gd name="T58" fmla="*/ 45 w 70"/>
              <a:gd name="T59" fmla="*/ 141 h 146"/>
              <a:gd name="T60" fmla="*/ 36 w 70"/>
              <a:gd name="T61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0" h="146">
                <a:moveTo>
                  <a:pt x="36" y="146"/>
                </a:moveTo>
                <a:lnTo>
                  <a:pt x="28" y="109"/>
                </a:lnTo>
                <a:lnTo>
                  <a:pt x="17" y="100"/>
                </a:lnTo>
                <a:lnTo>
                  <a:pt x="17" y="95"/>
                </a:lnTo>
                <a:lnTo>
                  <a:pt x="2" y="83"/>
                </a:lnTo>
                <a:lnTo>
                  <a:pt x="0" y="67"/>
                </a:lnTo>
                <a:lnTo>
                  <a:pt x="10" y="56"/>
                </a:lnTo>
                <a:lnTo>
                  <a:pt x="14" y="39"/>
                </a:lnTo>
                <a:lnTo>
                  <a:pt x="11" y="19"/>
                </a:lnTo>
                <a:lnTo>
                  <a:pt x="14" y="8"/>
                </a:lnTo>
                <a:lnTo>
                  <a:pt x="32" y="0"/>
                </a:lnTo>
                <a:lnTo>
                  <a:pt x="44" y="3"/>
                </a:lnTo>
                <a:lnTo>
                  <a:pt x="44" y="13"/>
                </a:lnTo>
                <a:lnTo>
                  <a:pt x="59" y="6"/>
                </a:lnTo>
                <a:lnTo>
                  <a:pt x="60" y="9"/>
                </a:lnTo>
                <a:lnTo>
                  <a:pt x="52" y="19"/>
                </a:lnTo>
                <a:lnTo>
                  <a:pt x="52" y="29"/>
                </a:lnTo>
                <a:lnTo>
                  <a:pt x="58" y="34"/>
                </a:lnTo>
                <a:lnTo>
                  <a:pt x="56" y="52"/>
                </a:lnTo>
                <a:lnTo>
                  <a:pt x="45" y="63"/>
                </a:lnTo>
                <a:lnTo>
                  <a:pt x="49" y="74"/>
                </a:lnTo>
                <a:lnTo>
                  <a:pt x="58" y="74"/>
                </a:lnTo>
                <a:lnTo>
                  <a:pt x="63" y="84"/>
                </a:lnTo>
                <a:lnTo>
                  <a:pt x="70" y="87"/>
                </a:lnTo>
                <a:lnTo>
                  <a:pt x="69" y="103"/>
                </a:lnTo>
                <a:lnTo>
                  <a:pt x="61" y="109"/>
                </a:lnTo>
                <a:lnTo>
                  <a:pt x="56" y="116"/>
                </a:lnTo>
                <a:lnTo>
                  <a:pt x="44" y="124"/>
                </a:lnTo>
                <a:lnTo>
                  <a:pt x="46" y="132"/>
                </a:lnTo>
                <a:lnTo>
                  <a:pt x="45" y="141"/>
                </a:lnTo>
                <a:lnTo>
                  <a:pt x="36" y="14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6" name="Freeform 198">
            <a:extLst>
              <a:ext uri="{FF2B5EF4-FFF2-40B4-BE49-F238E27FC236}">
                <a16:creationId xmlns:a16="http://schemas.microsoft.com/office/drawing/2014/main" id="{52D13045-EB39-C06C-920D-2FE83DE62298}"/>
              </a:ext>
            </a:extLst>
          </p:cNvPr>
          <p:cNvSpPr>
            <a:spLocks/>
          </p:cNvSpPr>
          <p:nvPr/>
        </p:nvSpPr>
        <p:spPr bwMode="auto">
          <a:xfrm>
            <a:off x="4148467" y="2885915"/>
            <a:ext cx="385763" cy="153591"/>
          </a:xfrm>
          <a:custGeom>
            <a:avLst/>
            <a:gdLst>
              <a:gd name="T0" fmla="*/ 177 w 324"/>
              <a:gd name="T1" fmla="*/ 15 h 129"/>
              <a:gd name="T2" fmla="*/ 202 w 324"/>
              <a:gd name="T3" fmla="*/ 23 h 129"/>
              <a:gd name="T4" fmla="*/ 222 w 324"/>
              <a:gd name="T5" fmla="*/ 20 h 129"/>
              <a:gd name="T6" fmla="*/ 236 w 324"/>
              <a:gd name="T7" fmla="*/ 22 h 129"/>
              <a:gd name="T8" fmla="*/ 254 w 324"/>
              <a:gd name="T9" fmla="*/ 11 h 129"/>
              <a:gd name="T10" fmla="*/ 272 w 324"/>
              <a:gd name="T11" fmla="*/ 10 h 129"/>
              <a:gd name="T12" fmla="*/ 290 w 324"/>
              <a:gd name="T13" fmla="*/ 20 h 129"/>
              <a:gd name="T14" fmla="*/ 294 w 324"/>
              <a:gd name="T15" fmla="*/ 27 h 129"/>
              <a:gd name="T16" fmla="*/ 294 w 324"/>
              <a:gd name="T17" fmla="*/ 37 h 129"/>
              <a:gd name="T18" fmla="*/ 308 w 324"/>
              <a:gd name="T19" fmla="*/ 42 h 129"/>
              <a:gd name="T20" fmla="*/ 316 w 324"/>
              <a:gd name="T21" fmla="*/ 48 h 129"/>
              <a:gd name="T22" fmla="*/ 305 w 324"/>
              <a:gd name="T23" fmla="*/ 54 h 129"/>
              <a:gd name="T24" fmla="*/ 314 w 324"/>
              <a:gd name="T25" fmla="*/ 78 h 129"/>
              <a:gd name="T26" fmla="*/ 312 w 324"/>
              <a:gd name="T27" fmla="*/ 84 h 129"/>
              <a:gd name="T28" fmla="*/ 324 w 324"/>
              <a:gd name="T29" fmla="*/ 101 h 129"/>
              <a:gd name="T30" fmla="*/ 316 w 324"/>
              <a:gd name="T31" fmla="*/ 104 h 129"/>
              <a:gd name="T32" fmla="*/ 310 w 324"/>
              <a:gd name="T33" fmla="*/ 99 h 129"/>
              <a:gd name="T34" fmla="*/ 289 w 324"/>
              <a:gd name="T35" fmla="*/ 96 h 129"/>
              <a:gd name="T36" fmla="*/ 282 w 324"/>
              <a:gd name="T37" fmla="*/ 100 h 129"/>
              <a:gd name="T38" fmla="*/ 263 w 324"/>
              <a:gd name="T39" fmla="*/ 103 h 129"/>
              <a:gd name="T40" fmla="*/ 254 w 324"/>
              <a:gd name="T41" fmla="*/ 103 h 129"/>
              <a:gd name="T42" fmla="*/ 235 w 324"/>
              <a:gd name="T43" fmla="*/ 110 h 129"/>
              <a:gd name="T44" fmla="*/ 221 w 324"/>
              <a:gd name="T45" fmla="*/ 110 h 129"/>
              <a:gd name="T46" fmla="*/ 212 w 324"/>
              <a:gd name="T47" fmla="*/ 106 h 129"/>
              <a:gd name="T48" fmla="*/ 193 w 324"/>
              <a:gd name="T49" fmla="*/ 112 h 129"/>
              <a:gd name="T50" fmla="*/ 187 w 324"/>
              <a:gd name="T51" fmla="*/ 108 h 129"/>
              <a:gd name="T52" fmla="*/ 188 w 324"/>
              <a:gd name="T53" fmla="*/ 120 h 129"/>
              <a:gd name="T54" fmla="*/ 184 w 324"/>
              <a:gd name="T55" fmla="*/ 124 h 129"/>
              <a:gd name="T56" fmla="*/ 180 w 324"/>
              <a:gd name="T57" fmla="*/ 129 h 129"/>
              <a:gd name="T58" fmla="*/ 172 w 324"/>
              <a:gd name="T59" fmla="*/ 119 h 129"/>
              <a:gd name="T60" fmla="*/ 178 w 324"/>
              <a:gd name="T61" fmla="*/ 112 h 129"/>
              <a:gd name="T62" fmla="*/ 167 w 324"/>
              <a:gd name="T63" fmla="*/ 113 h 129"/>
              <a:gd name="T64" fmla="*/ 153 w 324"/>
              <a:gd name="T65" fmla="*/ 109 h 129"/>
              <a:gd name="T66" fmla="*/ 142 w 324"/>
              <a:gd name="T67" fmla="*/ 120 h 129"/>
              <a:gd name="T68" fmla="*/ 116 w 324"/>
              <a:gd name="T69" fmla="*/ 123 h 129"/>
              <a:gd name="T70" fmla="*/ 101 w 324"/>
              <a:gd name="T71" fmla="*/ 112 h 129"/>
              <a:gd name="T72" fmla="*/ 82 w 324"/>
              <a:gd name="T73" fmla="*/ 111 h 129"/>
              <a:gd name="T74" fmla="*/ 80 w 324"/>
              <a:gd name="T75" fmla="*/ 120 h 129"/>
              <a:gd name="T76" fmla="*/ 68 w 324"/>
              <a:gd name="T77" fmla="*/ 122 h 129"/>
              <a:gd name="T78" fmla="*/ 50 w 324"/>
              <a:gd name="T79" fmla="*/ 111 h 129"/>
              <a:gd name="T80" fmla="*/ 31 w 324"/>
              <a:gd name="T81" fmla="*/ 111 h 129"/>
              <a:gd name="T82" fmla="*/ 19 w 324"/>
              <a:gd name="T83" fmla="*/ 91 h 129"/>
              <a:gd name="T84" fmla="*/ 6 w 324"/>
              <a:gd name="T85" fmla="*/ 79 h 129"/>
              <a:gd name="T86" fmla="*/ 12 w 324"/>
              <a:gd name="T87" fmla="*/ 63 h 129"/>
              <a:gd name="T88" fmla="*/ 0 w 324"/>
              <a:gd name="T89" fmla="*/ 53 h 129"/>
              <a:gd name="T90" fmla="*/ 17 w 324"/>
              <a:gd name="T91" fmla="*/ 34 h 129"/>
              <a:gd name="T92" fmla="*/ 43 w 324"/>
              <a:gd name="T93" fmla="*/ 33 h 129"/>
              <a:gd name="T94" fmla="*/ 48 w 324"/>
              <a:gd name="T95" fmla="*/ 17 h 129"/>
              <a:gd name="T96" fmla="*/ 81 w 324"/>
              <a:gd name="T97" fmla="*/ 20 h 129"/>
              <a:gd name="T98" fmla="*/ 99 w 324"/>
              <a:gd name="T99" fmla="*/ 7 h 129"/>
              <a:gd name="T100" fmla="*/ 118 w 324"/>
              <a:gd name="T101" fmla="*/ 1 h 129"/>
              <a:gd name="T102" fmla="*/ 145 w 324"/>
              <a:gd name="T103" fmla="*/ 0 h 129"/>
              <a:gd name="T104" fmla="*/ 177 w 324"/>
              <a:gd name="T105" fmla="*/ 1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4" h="129">
                <a:moveTo>
                  <a:pt x="177" y="15"/>
                </a:moveTo>
                <a:lnTo>
                  <a:pt x="202" y="23"/>
                </a:lnTo>
                <a:lnTo>
                  <a:pt x="222" y="20"/>
                </a:lnTo>
                <a:lnTo>
                  <a:pt x="236" y="22"/>
                </a:lnTo>
                <a:lnTo>
                  <a:pt x="254" y="11"/>
                </a:lnTo>
                <a:lnTo>
                  <a:pt x="272" y="10"/>
                </a:lnTo>
                <a:lnTo>
                  <a:pt x="290" y="20"/>
                </a:lnTo>
                <a:lnTo>
                  <a:pt x="294" y="27"/>
                </a:lnTo>
                <a:lnTo>
                  <a:pt x="294" y="37"/>
                </a:lnTo>
                <a:lnTo>
                  <a:pt x="308" y="42"/>
                </a:lnTo>
                <a:lnTo>
                  <a:pt x="316" y="48"/>
                </a:lnTo>
                <a:lnTo>
                  <a:pt x="305" y="54"/>
                </a:lnTo>
                <a:lnTo>
                  <a:pt x="314" y="78"/>
                </a:lnTo>
                <a:lnTo>
                  <a:pt x="312" y="84"/>
                </a:lnTo>
                <a:lnTo>
                  <a:pt x="324" y="101"/>
                </a:lnTo>
                <a:lnTo>
                  <a:pt x="316" y="104"/>
                </a:lnTo>
                <a:lnTo>
                  <a:pt x="310" y="99"/>
                </a:lnTo>
                <a:lnTo>
                  <a:pt x="289" y="96"/>
                </a:lnTo>
                <a:lnTo>
                  <a:pt x="282" y="100"/>
                </a:lnTo>
                <a:lnTo>
                  <a:pt x="263" y="103"/>
                </a:lnTo>
                <a:lnTo>
                  <a:pt x="254" y="103"/>
                </a:lnTo>
                <a:lnTo>
                  <a:pt x="235" y="110"/>
                </a:lnTo>
                <a:lnTo>
                  <a:pt x="221" y="110"/>
                </a:lnTo>
                <a:lnTo>
                  <a:pt x="212" y="106"/>
                </a:lnTo>
                <a:lnTo>
                  <a:pt x="193" y="112"/>
                </a:lnTo>
                <a:lnTo>
                  <a:pt x="187" y="108"/>
                </a:lnTo>
                <a:lnTo>
                  <a:pt x="188" y="120"/>
                </a:lnTo>
                <a:lnTo>
                  <a:pt x="184" y="124"/>
                </a:lnTo>
                <a:lnTo>
                  <a:pt x="180" y="129"/>
                </a:lnTo>
                <a:lnTo>
                  <a:pt x="172" y="119"/>
                </a:lnTo>
                <a:lnTo>
                  <a:pt x="178" y="112"/>
                </a:lnTo>
                <a:lnTo>
                  <a:pt x="167" y="113"/>
                </a:lnTo>
                <a:lnTo>
                  <a:pt x="153" y="109"/>
                </a:lnTo>
                <a:lnTo>
                  <a:pt x="142" y="120"/>
                </a:lnTo>
                <a:lnTo>
                  <a:pt x="116" y="123"/>
                </a:lnTo>
                <a:lnTo>
                  <a:pt x="101" y="112"/>
                </a:lnTo>
                <a:lnTo>
                  <a:pt x="82" y="111"/>
                </a:lnTo>
                <a:lnTo>
                  <a:pt x="80" y="120"/>
                </a:lnTo>
                <a:lnTo>
                  <a:pt x="68" y="122"/>
                </a:lnTo>
                <a:lnTo>
                  <a:pt x="50" y="111"/>
                </a:lnTo>
                <a:lnTo>
                  <a:pt x="31" y="111"/>
                </a:lnTo>
                <a:lnTo>
                  <a:pt x="19" y="91"/>
                </a:lnTo>
                <a:lnTo>
                  <a:pt x="6" y="79"/>
                </a:lnTo>
                <a:lnTo>
                  <a:pt x="12" y="63"/>
                </a:lnTo>
                <a:lnTo>
                  <a:pt x="0" y="53"/>
                </a:lnTo>
                <a:lnTo>
                  <a:pt x="17" y="34"/>
                </a:lnTo>
                <a:lnTo>
                  <a:pt x="43" y="33"/>
                </a:lnTo>
                <a:lnTo>
                  <a:pt x="48" y="17"/>
                </a:lnTo>
                <a:lnTo>
                  <a:pt x="81" y="20"/>
                </a:lnTo>
                <a:lnTo>
                  <a:pt x="99" y="7"/>
                </a:lnTo>
                <a:lnTo>
                  <a:pt x="118" y="1"/>
                </a:lnTo>
                <a:lnTo>
                  <a:pt x="145" y="0"/>
                </a:lnTo>
                <a:lnTo>
                  <a:pt x="177" y="1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7" name="Freeform 199">
            <a:extLst>
              <a:ext uri="{FF2B5EF4-FFF2-40B4-BE49-F238E27FC236}">
                <a16:creationId xmlns:a16="http://schemas.microsoft.com/office/drawing/2014/main" id="{4CFB2F88-8971-6994-7319-E5112D1D7E41}"/>
              </a:ext>
            </a:extLst>
          </p:cNvPr>
          <p:cNvSpPr>
            <a:spLocks/>
          </p:cNvSpPr>
          <p:nvPr/>
        </p:nvSpPr>
        <p:spPr bwMode="auto">
          <a:xfrm>
            <a:off x="4141324" y="2883533"/>
            <a:ext cx="59531" cy="48816"/>
          </a:xfrm>
          <a:custGeom>
            <a:avLst/>
            <a:gdLst>
              <a:gd name="T0" fmla="*/ 21 w 50"/>
              <a:gd name="T1" fmla="*/ 30 h 41"/>
              <a:gd name="T2" fmla="*/ 8 w 50"/>
              <a:gd name="T3" fmla="*/ 41 h 41"/>
              <a:gd name="T4" fmla="*/ 2 w 50"/>
              <a:gd name="T5" fmla="*/ 32 h 41"/>
              <a:gd name="T6" fmla="*/ 2 w 50"/>
              <a:gd name="T7" fmla="*/ 27 h 41"/>
              <a:gd name="T8" fmla="*/ 5 w 50"/>
              <a:gd name="T9" fmla="*/ 25 h 41"/>
              <a:gd name="T10" fmla="*/ 9 w 50"/>
              <a:gd name="T11" fmla="*/ 12 h 41"/>
              <a:gd name="T12" fmla="*/ 0 w 50"/>
              <a:gd name="T13" fmla="*/ 7 h 41"/>
              <a:gd name="T14" fmla="*/ 17 w 50"/>
              <a:gd name="T15" fmla="*/ 0 h 41"/>
              <a:gd name="T16" fmla="*/ 32 w 50"/>
              <a:gd name="T17" fmla="*/ 3 h 41"/>
              <a:gd name="T18" fmla="*/ 35 w 50"/>
              <a:gd name="T19" fmla="*/ 11 h 41"/>
              <a:gd name="T20" fmla="*/ 50 w 50"/>
              <a:gd name="T21" fmla="*/ 18 h 41"/>
              <a:gd name="T22" fmla="*/ 47 w 50"/>
              <a:gd name="T23" fmla="*/ 23 h 41"/>
              <a:gd name="T24" fmla="*/ 28 w 50"/>
              <a:gd name="T25" fmla="*/ 24 h 41"/>
              <a:gd name="T26" fmla="*/ 21 w 50"/>
              <a:gd name="T27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" h="41">
                <a:moveTo>
                  <a:pt x="21" y="30"/>
                </a:moveTo>
                <a:lnTo>
                  <a:pt x="8" y="41"/>
                </a:lnTo>
                <a:lnTo>
                  <a:pt x="2" y="32"/>
                </a:lnTo>
                <a:lnTo>
                  <a:pt x="2" y="27"/>
                </a:lnTo>
                <a:lnTo>
                  <a:pt x="5" y="25"/>
                </a:lnTo>
                <a:lnTo>
                  <a:pt x="9" y="12"/>
                </a:lnTo>
                <a:lnTo>
                  <a:pt x="0" y="7"/>
                </a:lnTo>
                <a:lnTo>
                  <a:pt x="17" y="0"/>
                </a:lnTo>
                <a:lnTo>
                  <a:pt x="32" y="3"/>
                </a:lnTo>
                <a:lnTo>
                  <a:pt x="35" y="11"/>
                </a:lnTo>
                <a:lnTo>
                  <a:pt x="50" y="18"/>
                </a:lnTo>
                <a:lnTo>
                  <a:pt x="47" y="23"/>
                </a:lnTo>
                <a:lnTo>
                  <a:pt x="28" y="24"/>
                </a:lnTo>
                <a:lnTo>
                  <a:pt x="21" y="3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8" name="Freeform 200">
            <a:extLst>
              <a:ext uri="{FF2B5EF4-FFF2-40B4-BE49-F238E27FC236}">
                <a16:creationId xmlns:a16="http://schemas.microsoft.com/office/drawing/2014/main" id="{E5B34004-9C9B-B018-E635-58F6A2627C97}"/>
              </a:ext>
            </a:extLst>
          </p:cNvPr>
          <p:cNvSpPr>
            <a:spLocks/>
          </p:cNvSpPr>
          <p:nvPr/>
        </p:nvSpPr>
        <p:spPr bwMode="auto">
          <a:xfrm>
            <a:off x="6183245" y="3299061"/>
            <a:ext cx="29766" cy="82154"/>
          </a:xfrm>
          <a:custGeom>
            <a:avLst/>
            <a:gdLst>
              <a:gd name="T0" fmla="*/ 25 w 25"/>
              <a:gd name="T1" fmla="*/ 19 h 69"/>
              <a:gd name="T2" fmla="*/ 22 w 25"/>
              <a:gd name="T3" fmla="*/ 52 h 69"/>
              <a:gd name="T4" fmla="*/ 19 w 25"/>
              <a:gd name="T5" fmla="*/ 69 h 69"/>
              <a:gd name="T6" fmla="*/ 5 w 25"/>
              <a:gd name="T7" fmla="*/ 51 h 69"/>
              <a:gd name="T8" fmla="*/ 0 w 25"/>
              <a:gd name="T9" fmla="*/ 36 h 69"/>
              <a:gd name="T10" fmla="*/ 5 w 25"/>
              <a:gd name="T11" fmla="*/ 16 h 69"/>
              <a:gd name="T12" fmla="*/ 15 w 25"/>
              <a:gd name="T13" fmla="*/ 0 h 69"/>
              <a:gd name="T14" fmla="*/ 25 w 25"/>
              <a:gd name="T15" fmla="*/ 6 h 69"/>
              <a:gd name="T16" fmla="*/ 25 w 25"/>
              <a:gd name="T17" fmla="*/ 1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69">
                <a:moveTo>
                  <a:pt x="25" y="19"/>
                </a:moveTo>
                <a:lnTo>
                  <a:pt x="22" y="52"/>
                </a:lnTo>
                <a:lnTo>
                  <a:pt x="19" y="69"/>
                </a:lnTo>
                <a:lnTo>
                  <a:pt x="5" y="51"/>
                </a:lnTo>
                <a:lnTo>
                  <a:pt x="0" y="36"/>
                </a:lnTo>
                <a:lnTo>
                  <a:pt x="5" y="16"/>
                </a:lnTo>
                <a:lnTo>
                  <a:pt x="15" y="0"/>
                </a:lnTo>
                <a:lnTo>
                  <a:pt x="25" y="6"/>
                </a:lnTo>
                <a:lnTo>
                  <a:pt x="25" y="1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09" name="Freeform 201">
            <a:extLst>
              <a:ext uri="{FF2B5EF4-FFF2-40B4-BE49-F238E27FC236}">
                <a16:creationId xmlns:a16="http://schemas.microsoft.com/office/drawing/2014/main" id="{7EA8C3A2-4620-5788-D8A7-70203AB2E7A3}"/>
              </a:ext>
            </a:extLst>
          </p:cNvPr>
          <p:cNvSpPr>
            <a:spLocks/>
          </p:cNvSpPr>
          <p:nvPr/>
        </p:nvSpPr>
        <p:spPr bwMode="auto">
          <a:xfrm>
            <a:off x="4261577" y="3947952"/>
            <a:ext cx="236935" cy="266700"/>
          </a:xfrm>
          <a:custGeom>
            <a:avLst/>
            <a:gdLst>
              <a:gd name="T0" fmla="*/ 84 w 199"/>
              <a:gd name="T1" fmla="*/ 0 h 224"/>
              <a:gd name="T2" fmla="*/ 87 w 199"/>
              <a:gd name="T3" fmla="*/ 2 h 224"/>
              <a:gd name="T4" fmla="*/ 154 w 199"/>
              <a:gd name="T5" fmla="*/ 45 h 224"/>
              <a:gd name="T6" fmla="*/ 155 w 199"/>
              <a:gd name="T7" fmla="*/ 57 h 224"/>
              <a:gd name="T8" fmla="*/ 181 w 199"/>
              <a:gd name="T9" fmla="*/ 78 h 224"/>
              <a:gd name="T10" fmla="*/ 172 w 199"/>
              <a:gd name="T11" fmla="*/ 103 h 224"/>
              <a:gd name="T12" fmla="*/ 173 w 199"/>
              <a:gd name="T13" fmla="*/ 115 h 224"/>
              <a:gd name="T14" fmla="*/ 184 w 199"/>
              <a:gd name="T15" fmla="*/ 123 h 224"/>
              <a:gd name="T16" fmla="*/ 185 w 199"/>
              <a:gd name="T17" fmla="*/ 128 h 224"/>
              <a:gd name="T18" fmla="*/ 180 w 199"/>
              <a:gd name="T19" fmla="*/ 141 h 224"/>
              <a:gd name="T20" fmla="*/ 181 w 199"/>
              <a:gd name="T21" fmla="*/ 147 h 224"/>
              <a:gd name="T22" fmla="*/ 179 w 199"/>
              <a:gd name="T23" fmla="*/ 157 h 224"/>
              <a:gd name="T24" fmla="*/ 185 w 199"/>
              <a:gd name="T25" fmla="*/ 170 h 224"/>
              <a:gd name="T26" fmla="*/ 192 w 199"/>
              <a:gd name="T27" fmla="*/ 190 h 224"/>
              <a:gd name="T28" fmla="*/ 199 w 199"/>
              <a:gd name="T29" fmla="*/ 195 h 224"/>
              <a:gd name="T30" fmla="*/ 184 w 199"/>
              <a:gd name="T31" fmla="*/ 207 h 224"/>
              <a:gd name="T32" fmla="*/ 164 w 199"/>
              <a:gd name="T33" fmla="*/ 215 h 224"/>
              <a:gd name="T34" fmla="*/ 153 w 199"/>
              <a:gd name="T35" fmla="*/ 215 h 224"/>
              <a:gd name="T36" fmla="*/ 146 w 199"/>
              <a:gd name="T37" fmla="*/ 221 h 224"/>
              <a:gd name="T38" fmla="*/ 133 w 199"/>
              <a:gd name="T39" fmla="*/ 221 h 224"/>
              <a:gd name="T40" fmla="*/ 128 w 199"/>
              <a:gd name="T41" fmla="*/ 224 h 224"/>
              <a:gd name="T42" fmla="*/ 107 w 199"/>
              <a:gd name="T43" fmla="*/ 218 h 224"/>
              <a:gd name="T44" fmla="*/ 93 w 199"/>
              <a:gd name="T45" fmla="*/ 220 h 224"/>
              <a:gd name="T46" fmla="*/ 89 w 199"/>
              <a:gd name="T47" fmla="*/ 192 h 224"/>
              <a:gd name="T48" fmla="*/ 82 w 199"/>
              <a:gd name="T49" fmla="*/ 182 h 224"/>
              <a:gd name="T50" fmla="*/ 79 w 199"/>
              <a:gd name="T51" fmla="*/ 176 h 224"/>
              <a:gd name="T52" fmla="*/ 61 w 199"/>
              <a:gd name="T53" fmla="*/ 172 h 224"/>
              <a:gd name="T54" fmla="*/ 51 w 199"/>
              <a:gd name="T55" fmla="*/ 166 h 224"/>
              <a:gd name="T56" fmla="*/ 39 w 199"/>
              <a:gd name="T57" fmla="*/ 163 h 224"/>
              <a:gd name="T58" fmla="*/ 32 w 199"/>
              <a:gd name="T59" fmla="*/ 159 h 224"/>
              <a:gd name="T60" fmla="*/ 25 w 199"/>
              <a:gd name="T61" fmla="*/ 154 h 224"/>
              <a:gd name="T62" fmla="*/ 15 w 199"/>
              <a:gd name="T63" fmla="*/ 127 h 224"/>
              <a:gd name="T64" fmla="*/ 5 w 199"/>
              <a:gd name="T65" fmla="*/ 116 h 224"/>
              <a:gd name="T66" fmla="*/ 1 w 199"/>
              <a:gd name="T67" fmla="*/ 104 h 224"/>
              <a:gd name="T68" fmla="*/ 3 w 199"/>
              <a:gd name="T69" fmla="*/ 93 h 224"/>
              <a:gd name="T70" fmla="*/ 0 w 199"/>
              <a:gd name="T71" fmla="*/ 74 h 224"/>
              <a:gd name="T72" fmla="*/ 7 w 199"/>
              <a:gd name="T73" fmla="*/ 73 h 224"/>
              <a:gd name="T74" fmla="*/ 14 w 199"/>
              <a:gd name="T75" fmla="*/ 65 h 224"/>
              <a:gd name="T76" fmla="*/ 22 w 199"/>
              <a:gd name="T77" fmla="*/ 54 h 224"/>
              <a:gd name="T78" fmla="*/ 26 w 199"/>
              <a:gd name="T79" fmla="*/ 50 h 224"/>
              <a:gd name="T80" fmla="*/ 26 w 199"/>
              <a:gd name="T81" fmla="*/ 43 h 224"/>
              <a:gd name="T82" fmla="*/ 22 w 199"/>
              <a:gd name="T83" fmla="*/ 39 h 224"/>
              <a:gd name="T84" fmla="*/ 21 w 199"/>
              <a:gd name="T85" fmla="*/ 31 h 224"/>
              <a:gd name="T86" fmla="*/ 26 w 199"/>
              <a:gd name="T87" fmla="*/ 28 h 224"/>
              <a:gd name="T88" fmla="*/ 28 w 199"/>
              <a:gd name="T89" fmla="*/ 16 h 224"/>
              <a:gd name="T90" fmla="*/ 20 w 199"/>
              <a:gd name="T91" fmla="*/ 4 h 224"/>
              <a:gd name="T92" fmla="*/ 27 w 199"/>
              <a:gd name="T93" fmla="*/ 2 h 224"/>
              <a:gd name="T94" fmla="*/ 47 w 199"/>
              <a:gd name="T95" fmla="*/ 2 h 224"/>
              <a:gd name="T96" fmla="*/ 84 w 199"/>
              <a:gd name="T97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9" h="224">
                <a:moveTo>
                  <a:pt x="84" y="0"/>
                </a:moveTo>
                <a:lnTo>
                  <a:pt x="87" y="2"/>
                </a:lnTo>
                <a:lnTo>
                  <a:pt x="154" y="45"/>
                </a:lnTo>
                <a:lnTo>
                  <a:pt x="155" y="57"/>
                </a:lnTo>
                <a:lnTo>
                  <a:pt x="181" y="78"/>
                </a:lnTo>
                <a:lnTo>
                  <a:pt x="172" y="103"/>
                </a:lnTo>
                <a:lnTo>
                  <a:pt x="173" y="115"/>
                </a:lnTo>
                <a:lnTo>
                  <a:pt x="184" y="123"/>
                </a:lnTo>
                <a:lnTo>
                  <a:pt x="185" y="128"/>
                </a:lnTo>
                <a:lnTo>
                  <a:pt x="180" y="141"/>
                </a:lnTo>
                <a:lnTo>
                  <a:pt x="181" y="147"/>
                </a:lnTo>
                <a:lnTo>
                  <a:pt x="179" y="157"/>
                </a:lnTo>
                <a:lnTo>
                  <a:pt x="185" y="170"/>
                </a:lnTo>
                <a:lnTo>
                  <a:pt x="192" y="190"/>
                </a:lnTo>
                <a:lnTo>
                  <a:pt x="199" y="195"/>
                </a:lnTo>
                <a:lnTo>
                  <a:pt x="184" y="207"/>
                </a:lnTo>
                <a:lnTo>
                  <a:pt x="164" y="215"/>
                </a:lnTo>
                <a:lnTo>
                  <a:pt x="153" y="215"/>
                </a:lnTo>
                <a:lnTo>
                  <a:pt x="146" y="221"/>
                </a:lnTo>
                <a:lnTo>
                  <a:pt x="133" y="221"/>
                </a:lnTo>
                <a:lnTo>
                  <a:pt x="128" y="224"/>
                </a:lnTo>
                <a:lnTo>
                  <a:pt x="107" y="218"/>
                </a:lnTo>
                <a:lnTo>
                  <a:pt x="93" y="220"/>
                </a:lnTo>
                <a:lnTo>
                  <a:pt x="89" y="192"/>
                </a:lnTo>
                <a:lnTo>
                  <a:pt x="82" y="182"/>
                </a:lnTo>
                <a:lnTo>
                  <a:pt x="79" y="176"/>
                </a:lnTo>
                <a:lnTo>
                  <a:pt x="61" y="172"/>
                </a:lnTo>
                <a:lnTo>
                  <a:pt x="51" y="166"/>
                </a:lnTo>
                <a:lnTo>
                  <a:pt x="39" y="163"/>
                </a:lnTo>
                <a:lnTo>
                  <a:pt x="32" y="159"/>
                </a:lnTo>
                <a:lnTo>
                  <a:pt x="25" y="154"/>
                </a:lnTo>
                <a:lnTo>
                  <a:pt x="15" y="127"/>
                </a:lnTo>
                <a:lnTo>
                  <a:pt x="5" y="116"/>
                </a:lnTo>
                <a:lnTo>
                  <a:pt x="1" y="104"/>
                </a:lnTo>
                <a:lnTo>
                  <a:pt x="3" y="93"/>
                </a:lnTo>
                <a:lnTo>
                  <a:pt x="0" y="74"/>
                </a:lnTo>
                <a:lnTo>
                  <a:pt x="7" y="73"/>
                </a:lnTo>
                <a:lnTo>
                  <a:pt x="14" y="65"/>
                </a:lnTo>
                <a:lnTo>
                  <a:pt x="22" y="54"/>
                </a:lnTo>
                <a:lnTo>
                  <a:pt x="26" y="50"/>
                </a:lnTo>
                <a:lnTo>
                  <a:pt x="26" y="43"/>
                </a:lnTo>
                <a:lnTo>
                  <a:pt x="22" y="39"/>
                </a:lnTo>
                <a:lnTo>
                  <a:pt x="21" y="31"/>
                </a:lnTo>
                <a:lnTo>
                  <a:pt x="26" y="28"/>
                </a:lnTo>
                <a:lnTo>
                  <a:pt x="28" y="16"/>
                </a:lnTo>
                <a:lnTo>
                  <a:pt x="20" y="4"/>
                </a:lnTo>
                <a:lnTo>
                  <a:pt x="27" y="2"/>
                </a:lnTo>
                <a:lnTo>
                  <a:pt x="47" y="2"/>
                </a:lnTo>
                <a:lnTo>
                  <a:pt x="8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0" name="Freeform 202">
            <a:extLst>
              <a:ext uri="{FF2B5EF4-FFF2-40B4-BE49-F238E27FC236}">
                <a16:creationId xmlns:a16="http://schemas.microsoft.com/office/drawing/2014/main" id="{A64B5F59-165A-B83A-1072-FF1F7ECCCF3D}"/>
              </a:ext>
            </a:extLst>
          </p:cNvPr>
          <p:cNvSpPr>
            <a:spLocks/>
          </p:cNvSpPr>
          <p:nvPr/>
        </p:nvSpPr>
        <p:spPr bwMode="auto">
          <a:xfrm>
            <a:off x="4267530" y="3819365"/>
            <a:ext cx="119063" cy="140494"/>
          </a:xfrm>
          <a:custGeom>
            <a:avLst/>
            <a:gdLst>
              <a:gd name="T0" fmla="*/ 42 w 100"/>
              <a:gd name="T1" fmla="*/ 110 h 118"/>
              <a:gd name="T2" fmla="*/ 22 w 100"/>
              <a:gd name="T3" fmla="*/ 110 h 118"/>
              <a:gd name="T4" fmla="*/ 15 w 100"/>
              <a:gd name="T5" fmla="*/ 112 h 118"/>
              <a:gd name="T6" fmla="*/ 4 w 100"/>
              <a:gd name="T7" fmla="*/ 118 h 118"/>
              <a:gd name="T8" fmla="*/ 0 w 100"/>
              <a:gd name="T9" fmla="*/ 116 h 118"/>
              <a:gd name="T10" fmla="*/ 0 w 100"/>
              <a:gd name="T11" fmla="*/ 101 h 118"/>
              <a:gd name="T12" fmla="*/ 4 w 100"/>
              <a:gd name="T13" fmla="*/ 93 h 118"/>
              <a:gd name="T14" fmla="*/ 5 w 100"/>
              <a:gd name="T15" fmla="*/ 76 h 118"/>
              <a:gd name="T16" fmla="*/ 9 w 100"/>
              <a:gd name="T17" fmla="*/ 66 h 118"/>
              <a:gd name="T18" fmla="*/ 16 w 100"/>
              <a:gd name="T19" fmla="*/ 56 h 118"/>
              <a:gd name="T20" fmla="*/ 23 w 100"/>
              <a:gd name="T21" fmla="*/ 50 h 118"/>
              <a:gd name="T22" fmla="*/ 29 w 100"/>
              <a:gd name="T23" fmla="*/ 43 h 118"/>
              <a:gd name="T24" fmla="*/ 22 w 100"/>
              <a:gd name="T25" fmla="*/ 40 h 118"/>
              <a:gd name="T26" fmla="*/ 23 w 100"/>
              <a:gd name="T27" fmla="*/ 16 h 118"/>
              <a:gd name="T28" fmla="*/ 30 w 100"/>
              <a:gd name="T29" fmla="*/ 10 h 118"/>
              <a:gd name="T30" fmla="*/ 42 w 100"/>
              <a:gd name="T31" fmla="*/ 14 h 118"/>
              <a:gd name="T32" fmla="*/ 57 w 100"/>
              <a:gd name="T33" fmla="*/ 10 h 118"/>
              <a:gd name="T34" fmla="*/ 69 w 100"/>
              <a:gd name="T35" fmla="*/ 10 h 118"/>
              <a:gd name="T36" fmla="*/ 81 w 100"/>
              <a:gd name="T37" fmla="*/ 0 h 118"/>
              <a:gd name="T38" fmla="*/ 90 w 100"/>
              <a:gd name="T39" fmla="*/ 15 h 118"/>
              <a:gd name="T40" fmla="*/ 92 w 100"/>
              <a:gd name="T41" fmla="*/ 25 h 118"/>
              <a:gd name="T42" fmla="*/ 100 w 100"/>
              <a:gd name="T43" fmla="*/ 49 h 118"/>
              <a:gd name="T44" fmla="*/ 93 w 100"/>
              <a:gd name="T45" fmla="*/ 64 h 118"/>
              <a:gd name="T46" fmla="*/ 84 w 100"/>
              <a:gd name="T47" fmla="*/ 78 h 118"/>
              <a:gd name="T48" fmla="*/ 79 w 100"/>
              <a:gd name="T49" fmla="*/ 86 h 118"/>
              <a:gd name="T50" fmla="*/ 79 w 100"/>
              <a:gd name="T51" fmla="*/ 108 h 118"/>
              <a:gd name="T52" fmla="*/ 42 w 100"/>
              <a:gd name="T53" fmla="*/ 11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0" h="118">
                <a:moveTo>
                  <a:pt x="42" y="110"/>
                </a:moveTo>
                <a:lnTo>
                  <a:pt x="22" y="110"/>
                </a:lnTo>
                <a:lnTo>
                  <a:pt x="15" y="112"/>
                </a:lnTo>
                <a:lnTo>
                  <a:pt x="4" y="118"/>
                </a:lnTo>
                <a:lnTo>
                  <a:pt x="0" y="116"/>
                </a:lnTo>
                <a:lnTo>
                  <a:pt x="0" y="101"/>
                </a:lnTo>
                <a:lnTo>
                  <a:pt x="4" y="93"/>
                </a:lnTo>
                <a:lnTo>
                  <a:pt x="5" y="76"/>
                </a:lnTo>
                <a:lnTo>
                  <a:pt x="9" y="66"/>
                </a:lnTo>
                <a:lnTo>
                  <a:pt x="16" y="56"/>
                </a:lnTo>
                <a:lnTo>
                  <a:pt x="23" y="50"/>
                </a:lnTo>
                <a:lnTo>
                  <a:pt x="29" y="43"/>
                </a:lnTo>
                <a:lnTo>
                  <a:pt x="22" y="40"/>
                </a:lnTo>
                <a:lnTo>
                  <a:pt x="23" y="16"/>
                </a:lnTo>
                <a:lnTo>
                  <a:pt x="30" y="10"/>
                </a:lnTo>
                <a:lnTo>
                  <a:pt x="42" y="14"/>
                </a:lnTo>
                <a:lnTo>
                  <a:pt x="57" y="10"/>
                </a:lnTo>
                <a:lnTo>
                  <a:pt x="69" y="10"/>
                </a:lnTo>
                <a:lnTo>
                  <a:pt x="81" y="0"/>
                </a:lnTo>
                <a:lnTo>
                  <a:pt x="90" y="15"/>
                </a:lnTo>
                <a:lnTo>
                  <a:pt x="92" y="25"/>
                </a:lnTo>
                <a:lnTo>
                  <a:pt x="100" y="49"/>
                </a:lnTo>
                <a:lnTo>
                  <a:pt x="93" y="64"/>
                </a:lnTo>
                <a:lnTo>
                  <a:pt x="84" y="78"/>
                </a:lnTo>
                <a:lnTo>
                  <a:pt x="79" y="86"/>
                </a:lnTo>
                <a:lnTo>
                  <a:pt x="79" y="108"/>
                </a:lnTo>
                <a:lnTo>
                  <a:pt x="42" y="11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1" name="Freeform 203">
            <a:extLst>
              <a:ext uri="{FF2B5EF4-FFF2-40B4-BE49-F238E27FC236}">
                <a16:creationId xmlns:a16="http://schemas.microsoft.com/office/drawing/2014/main" id="{3CCAB31C-6E91-4292-EE59-65E16175DBC3}"/>
              </a:ext>
            </a:extLst>
          </p:cNvPr>
          <p:cNvSpPr>
            <a:spLocks/>
          </p:cNvSpPr>
          <p:nvPr/>
        </p:nvSpPr>
        <p:spPr bwMode="auto">
          <a:xfrm>
            <a:off x="4044883" y="2637074"/>
            <a:ext cx="342900" cy="192881"/>
          </a:xfrm>
          <a:custGeom>
            <a:avLst/>
            <a:gdLst>
              <a:gd name="T0" fmla="*/ 149 w 288"/>
              <a:gd name="T1" fmla="*/ 6 h 162"/>
              <a:gd name="T2" fmla="*/ 157 w 288"/>
              <a:gd name="T3" fmla="*/ 2 h 162"/>
              <a:gd name="T4" fmla="*/ 186 w 288"/>
              <a:gd name="T5" fmla="*/ 11 h 162"/>
              <a:gd name="T6" fmla="*/ 185 w 288"/>
              <a:gd name="T7" fmla="*/ 22 h 162"/>
              <a:gd name="T8" fmla="*/ 205 w 288"/>
              <a:gd name="T9" fmla="*/ 31 h 162"/>
              <a:gd name="T10" fmla="*/ 227 w 288"/>
              <a:gd name="T11" fmla="*/ 42 h 162"/>
              <a:gd name="T12" fmla="*/ 251 w 288"/>
              <a:gd name="T13" fmla="*/ 49 h 162"/>
              <a:gd name="T14" fmla="*/ 285 w 288"/>
              <a:gd name="T15" fmla="*/ 55 h 162"/>
              <a:gd name="T16" fmla="*/ 282 w 288"/>
              <a:gd name="T17" fmla="*/ 72 h 162"/>
              <a:gd name="T18" fmla="*/ 287 w 288"/>
              <a:gd name="T19" fmla="*/ 89 h 162"/>
              <a:gd name="T20" fmla="*/ 264 w 288"/>
              <a:gd name="T21" fmla="*/ 97 h 162"/>
              <a:gd name="T22" fmla="*/ 253 w 288"/>
              <a:gd name="T23" fmla="*/ 107 h 162"/>
              <a:gd name="T24" fmla="*/ 228 w 288"/>
              <a:gd name="T25" fmla="*/ 115 h 162"/>
              <a:gd name="T26" fmla="*/ 218 w 288"/>
              <a:gd name="T27" fmla="*/ 135 h 162"/>
              <a:gd name="T28" fmla="*/ 244 w 288"/>
              <a:gd name="T29" fmla="*/ 139 h 162"/>
              <a:gd name="T30" fmla="*/ 224 w 288"/>
              <a:gd name="T31" fmla="*/ 150 h 162"/>
              <a:gd name="T32" fmla="*/ 194 w 288"/>
              <a:gd name="T33" fmla="*/ 158 h 162"/>
              <a:gd name="T34" fmla="*/ 177 w 288"/>
              <a:gd name="T35" fmla="*/ 142 h 162"/>
              <a:gd name="T36" fmla="*/ 194 w 288"/>
              <a:gd name="T37" fmla="*/ 131 h 162"/>
              <a:gd name="T38" fmla="*/ 162 w 288"/>
              <a:gd name="T39" fmla="*/ 121 h 162"/>
              <a:gd name="T40" fmla="*/ 145 w 288"/>
              <a:gd name="T41" fmla="*/ 116 h 162"/>
              <a:gd name="T42" fmla="*/ 130 w 288"/>
              <a:gd name="T43" fmla="*/ 143 h 162"/>
              <a:gd name="T44" fmla="*/ 115 w 288"/>
              <a:gd name="T45" fmla="*/ 142 h 162"/>
              <a:gd name="T46" fmla="*/ 111 w 288"/>
              <a:gd name="T47" fmla="*/ 137 h 162"/>
              <a:gd name="T48" fmla="*/ 117 w 288"/>
              <a:gd name="T49" fmla="*/ 123 h 162"/>
              <a:gd name="T50" fmla="*/ 118 w 288"/>
              <a:gd name="T51" fmla="*/ 118 h 162"/>
              <a:gd name="T52" fmla="*/ 130 w 288"/>
              <a:gd name="T53" fmla="*/ 121 h 162"/>
              <a:gd name="T54" fmla="*/ 131 w 288"/>
              <a:gd name="T55" fmla="*/ 118 h 162"/>
              <a:gd name="T56" fmla="*/ 125 w 288"/>
              <a:gd name="T57" fmla="*/ 109 h 162"/>
              <a:gd name="T58" fmla="*/ 115 w 288"/>
              <a:gd name="T59" fmla="*/ 98 h 162"/>
              <a:gd name="T60" fmla="*/ 107 w 288"/>
              <a:gd name="T61" fmla="*/ 85 h 162"/>
              <a:gd name="T62" fmla="*/ 87 w 288"/>
              <a:gd name="T63" fmla="*/ 78 h 162"/>
              <a:gd name="T64" fmla="*/ 74 w 288"/>
              <a:gd name="T65" fmla="*/ 83 h 162"/>
              <a:gd name="T66" fmla="*/ 63 w 288"/>
              <a:gd name="T67" fmla="*/ 88 h 162"/>
              <a:gd name="T68" fmla="*/ 46 w 288"/>
              <a:gd name="T69" fmla="*/ 93 h 162"/>
              <a:gd name="T70" fmla="*/ 28 w 288"/>
              <a:gd name="T71" fmla="*/ 88 h 162"/>
              <a:gd name="T72" fmla="*/ 11 w 288"/>
              <a:gd name="T73" fmla="*/ 90 h 162"/>
              <a:gd name="T74" fmla="*/ 0 w 288"/>
              <a:gd name="T75" fmla="*/ 79 h 162"/>
              <a:gd name="T76" fmla="*/ 6 w 288"/>
              <a:gd name="T77" fmla="*/ 66 h 162"/>
              <a:gd name="T78" fmla="*/ 4 w 288"/>
              <a:gd name="T79" fmla="*/ 58 h 162"/>
              <a:gd name="T80" fmla="*/ 24 w 288"/>
              <a:gd name="T81" fmla="*/ 39 h 162"/>
              <a:gd name="T82" fmla="*/ 15 w 288"/>
              <a:gd name="T83" fmla="*/ 15 h 162"/>
              <a:gd name="T84" fmla="*/ 30 w 288"/>
              <a:gd name="T85" fmla="*/ 9 h 162"/>
              <a:gd name="T86" fmla="*/ 58 w 288"/>
              <a:gd name="T87" fmla="*/ 10 h 162"/>
              <a:gd name="T88" fmla="*/ 89 w 288"/>
              <a:gd name="T89" fmla="*/ 15 h 162"/>
              <a:gd name="T90" fmla="*/ 101 w 288"/>
              <a:gd name="T91" fmla="*/ 15 h 162"/>
              <a:gd name="T92" fmla="*/ 120 w 288"/>
              <a:gd name="T93" fmla="*/ 19 h 162"/>
              <a:gd name="T94" fmla="*/ 126 w 288"/>
              <a:gd name="T95" fmla="*/ 10 h 162"/>
              <a:gd name="T96" fmla="*/ 143 w 288"/>
              <a:gd name="T97" fmla="*/ 5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162">
                <a:moveTo>
                  <a:pt x="143" y="5"/>
                </a:moveTo>
                <a:lnTo>
                  <a:pt x="149" y="6"/>
                </a:lnTo>
                <a:lnTo>
                  <a:pt x="152" y="1"/>
                </a:lnTo>
                <a:lnTo>
                  <a:pt x="157" y="2"/>
                </a:lnTo>
                <a:lnTo>
                  <a:pt x="173" y="0"/>
                </a:lnTo>
                <a:lnTo>
                  <a:pt x="186" y="11"/>
                </a:lnTo>
                <a:lnTo>
                  <a:pt x="182" y="15"/>
                </a:lnTo>
                <a:lnTo>
                  <a:pt x="185" y="22"/>
                </a:lnTo>
                <a:lnTo>
                  <a:pt x="198" y="23"/>
                </a:lnTo>
                <a:lnTo>
                  <a:pt x="205" y="31"/>
                </a:lnTo>
                <a:lnTo>
                  <a:pt x="206" y="35"/>
                </a:lnTo>
                <a:lnTo>
                  <a:pt x="227" y="42"/>
                </a:lnTo>
                <a:lnTo>
                  <a:pt x="239" y="39"/>
                </a:lnTo>
                <a:lnTo>
                  <a:pt x="251" y="49"/>
                </a:lnTo>
                <a:lnTo>
                  <a:pt x="260" y="49"/>
                </a:lnTo>
                <a:lnTo>
                  <a:pt x="285" y="55"/>
                </a:lnTo>
                <a:lnTo>
                  <a:pt x="286" y="61"/>
                </a:lnTo>
                <a:lnTo>
                  <a:pt x="282" y="72"/>
                </a:lnTo>
                <a:lnTo>
                  <a:pt x="288" y="83"/>
                </a:lnTo>
                <a:lnTo>
                  <a:pt x="287" y="89"/>
                </a:lnTo>
                <a:lnTo>
                  <a:pt x="271" y="91"/>
                </a:lnTo>
                <a:lnTo>
                  <a:pt x="264" y="97"/>
                </a:lnTo>
                <a:lnTo>
                  <a:pt x="265" y="106"/>
                </a:lnTo>
                <a:lnTo>
                  <a:pt x="253" y="107"/>
                </a:lnTo>
                <a:lnTo>
                  <a:pt x="243" y="114"/>
                </a:lnTo>
                <a:lnTo>
                  <a:pt x="228" y="115"/>
                </a:lnTo>
                <a:lnTo>
                  <a:pt x="215" y="123"/>
                </a:lnTo>
                <a:lnTo>
                  <a:pt x="218" y="135"/>
                </a:lnTo>
                <a:lnTo>
                  <a:pt x="227" y="140"/>
                </a:lnTo>
                <a:lnTo>
                  <a:pt x="244" y="139"/>
                </a:lnTo>
                <a:lnTo>
                  <a:pt x="242" y="146"/>
                </a:lnTo>
                <a:lnTo>
                  <a:pt x="224" y="150"/>
                </a:lnTo>
                <a:lnTo>
                  <a:pt x="204" y="162"/>
                </a:lnTo>
                <a:lnTo>
                  <a:pt x="194" y="158"/>
                </a:lnTo>
                <a:lnTo>
                  <a:pt x="196" y="148"/>
                </a:lnTo>
                <a:lnTo>
                  <a:pt x="177" y="142"/>
                </a:lnTo>
                <a:lnTo>
                  <a:pt x="179" y="138"/>
                </a:lnTo>
                <a:lnTo>
                  <a:pt x="194" y="131"/>
                </a:lnTo>
                <a:lnTo>
                  <a:pt x="189" y="127"/>
                </a:lnTo>
                <a:lnTo>
                  <a:pt x="162" y="121"/>
                </a:lnTo>
                <a:lnTo>
                  <a:pt x="160" y="114"/>
                </a:lnTo>
                <a:lnTo>
                  <a:pt x="145" y="116"/>
                </a:lnTo>
                <a:lnTo>
                  <a:pt x="141" y="128"/>
                </a:lnTo>
                <a:lnTo>
                  <a:pt x="130" y="143"/>
                </a:lnTo>
                <a:lnTo>
                  <a:pt x="123" y="139"/>
                </a:lnTo>
                <a:lnTo>
                  <a:pt x="115" y="142"/>
                </a:lnTo>
                <a:lnTo>
                  <a:pt x="107" y="139"/>
                </a:lnTo>
                <a:lnTo>
                  <a:pt x="111" y="137"/>
                </a:lnTo>
                <a:lnTo>
                  <a:pt x="113" y="130"/>
                </a:lnTo>
                <a:lnTo>
                  <a:pt x="117" y="123"/>
                </a:lnTo>
                <a:lnTo>
                  <a:pt x="115" y="119"/>
                </a:lnTo>
                <a:lnTo>
                  <a:pt x="118" y="118"/>
                </a:lnTo>
                <a:lnTo>
                  <a:pt x="120" y="120"/>
                </a:lnTo>
                <a:lnTo>
                  <a:pt x="130" y="121"/>
                </a:lnTo>
                <a:lnTo>
                  <a:pt x="134" y="120"/>
                </a:lnTo>
                <a:lnTo>
                  <a:pt x="131" y="118"/>
                </a:lnTo>
                <a:lnTo>
                  <a:pt x="131" y="115"/>
                </a:lnTo>
                <a:lnTo>
                  <a:pt x="125" y="109"/>
                </a:lnTo>
                <a:lnTo>
                  <a:pt x="121" y="101"/>
                </a:lnTo>
                <a:lnTo>
                  <a:pt x="115" y="98"/>
                </a:lnTo>
                <a:lnTo>
                  <a:pt x="115" y="90"/>
                </a:lnTo>
                <a:lnTo>
                  <a:pt x="107" y="85"/>
                </a:lnTo>
                <a:lnTo>
                  <a:pt x="100" y="84"/>
                </a:lnTo>
                <a:lnTo>
                  <a:pt x="87" y="78"/>
                </a:lnTo>
                <a:lnTo>
                  <a:pt x="77" y="80"/>
                </a:lnTo>
                <a:lnTo>
                  <a:pt x="74" y="83"/>
                </a:lnTo>
                <a:lnTo>
                  <a:pt x="67" y="83"/>
                </a:lnTo>
                <a:lnTo>
                  <a:pt x="63" y="88"/>
                </a:lnTo>
                <a:lnTo>
                  <a:pt x="52" y="90"/>
                </a:lnTo>
                <a:lnTo>
                  <a:pt x="46" y="93"/>
                </a:lnTo>
                <a:lnTo>
                  <a:pt x="38" y="88"/>
                </a:lnTo>
                <a:lnTo>
                  <a:pt x="28" y="88"/>
                </a:lnTo>
                <a:lnTo>
                  <a:pt x="18" y="86"/>
                </a:lnTo>
                <a:lnTo>
                  <a:pt x="11" y="90"/>
                </a:lnTo>
                <a:lnTo>
                  <a:pt x="9" y="84"/>
                </a:lnTo>
                <a:lnTo>
                  <a:pt x="0" y="79"/>
                </a:lnTo>
                <a:lnTo>
                  <a:pt x="2" y="71"/>
                </a:lnTo>
                <a:lnTo>
                  <a:pt x="6" y="66"/>
                </a:lnTo>
                <a:lnTo>
                  <a:pt x="9" y="67"/>
                </a:lnTo>
                <a:lnTo>
                  <a:pt x="4" y="58"/>
                </a:lnTo>
                <a:lnTo>
                  <a:pt x="17" y="41"/>
                </a:lnTo>
                <a:lnTo>
                  <a:pt x="24" y="39"/>
                </a:lnTo>
                <a:lnTo>
                  <a:pt x="25" y="33"/>
                </a:lnTo>
                <a:lnTo>
                  <a:pt x="15" y="15"/>
                </a:lnTo>
                <a:lnTo>
                  <a:pt x="22" y="14"/>
                </a:lnTo>
                <a:lnTo>
                  <a:pt x="30" y="9"/>
                </a:lnTo>
                <a:lnTo>
                  <a:pt x="42" y="8"/>
                </a:lnTo>
                <a:lnTo>
                  <a:pt x="58" y="10"/>
                </a:lnTo>
                <a:lnTo>
                  <a:pt x="77" y="15"/>
                </a:lnTo>
                <a:lnTo>
                  <a:pt x="89" y="15"/>
                </a:lnTo>
                <a:lnTo>
                  <a:pt x="95" y="18"/>
                </a:lnTo>
                <a:lnTo>
                  <a:pt x="101" y="15"/>
                </a:lnTo>
                <a:lnTo>
                  <a:pt x="106" y="19"/>
                </a:lnTo>
                <a:lnTo>
                  <a:pt x="120" y="19"/>
                </a:lnTo>
                <a:lnTo>
                  <a:pt x="126" y="20"/>
                </a:lnTo>
                <a:lnTo>
                  <a:pt x="126" y="10"/>
                </a:lnTo>
                <a:lnTo>
                  <a:pt x="130" y="6"/>
                </a:lnTo>
                <a:lnTo>
                  <a:pt x="143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2" name="Freeform 204">
            <a:extLst>
              <a:ext uri="{FF2B5EF4-FFF2-40B4-BE49-F238E27FC236}">
                <a16:creationId xmlns:a16="http://schemas.microsoft.com/office/drawing/2014/main" id="{47573492-DBB0-702A-5EBF-1A1B4A69DBB3}"/>
              </a:ext>
            </a:extLst>
          </p:cNvPr>
          <p:cNvSpPr>
            <a:spLocks/>
          </p:cNvSpPr>
          <p:nvPr/>
        </p:nvSpPr>
        <p:spPr bwMode="auto">
          <a:xfrm>
            <a:off x="2408965" y="4669471"/>
            <a:ext cx="107156" cy="119063"/>
          </a:xfrm>
          <a:custGeom>
            <a:avLst/>
            <a:gdLst>
              <a:gd name="T0" fmla="*/ 3 w 90"/>
              <a:gd name="T1" fmla="*/ 2 h 100"/>
              <a:gd name="T2" fmla="*/ 14 w 90"/>
              <a:gd name="T3" fmla="*/ 0 h 100"/>
              <a:gd name="T4" fmla="*/ 35 w 90"/>
              <a:gd name="T5" fmla="*/ 16 h 100"/>
              <a:gd name="T6" fmla="*/ 41 w 90"/>
              <a:gd name="T7" fmla="*/ 15 h 100"/>
              <a:gd name="T8" fmla="*/ 61 w 90"/>
              <a:gd name="T9" fmla="*/ 29 h 100"/>
              <a:gd name="T10" fmla="*/ 77 w 90"/>
              <a:gd name="T11" fmla="*/ 40 h 100"/>
              <a:gd name="T12" fmla="*/ 89 w 90"/>
              <a:gd name="T13" fmla="*/ 54 h 100"/>
              <a:gd name="T14" fmla="*/ 83 w 90"/>
              <a:gd name="T15" fmla="*/ 64 h 100"/>
              <a:gd name="T16" fmla="*/ 90 w 90"/>
              <a:gd name="T17" fmla="*/ 76 h 100"/>
              <a:gd name="T18" fmla="*/ 84 w 90"/>
              <a:gd name="T19" fmla="*/ 89 h 100"/>
              <a:gd name="T20" fmla="*/ 67 w 90"/>
              <a:gd name="T21" fmla="*/ 100 h 100"/>
              <a:gd name="T22" fmla="*/ 53 w 90"/>
              <a:gd name="T23" fmla="*/ 96 h 100"/>
              <a:gd name="T24" fmla="*/ 44 w 90"/>
              <a:gd name="T25" fmla="*/ 98 h 100"/>
              <a:gd name="T26" fmla="*/ 27 w 90"/>
              <a:gd name="T27" fmla="*/ 89 h 100"/>
              <a:gd name="T28" fmla="*/ 15 w 90"/>
              <a:gd name="T29" fmla="*/ 90 h 100"/>
              <a:gd name="T30" fmla="*/ 2 w 90"/>
              <a:gd name="T31" fmla="*/ 79 h 100"/>
              <a:gd name="T32" fmla="*/ 1 w 90"/>
              <a:gd name="T33" fmla="*/ 65 h 100"/>
              <a:gd name="T34" fmla="*/ 4 w 90"/>
              <a:gd name="T35" fmla="*/ 61 h 100"/>
              <a:gd name="T36" fmla="*/ 0 w 90"/>
              <a:gd name="T37" fmla="*/ 40 h 100"/>
              <a:gd name="T38" fmla="*/ 2 w 90"/>
              <a:gd name="T39" fmla="*/ 19 h 100"/>
              <a:gd name="T40" fmla="*/ 3 w 90"/>
              <a:gd name="T41" fmla="*/ 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100">
                <a:moveTo>
                  <a:pt x="3" y="2"/>
                </a:moveTo>
                <a:lnTo>
                  <a:pt x="14" y="0"/>
                </a:lnTo>
                <a:lnTo>
                  <a:pt x="35" y="16"/>
                </a:lnTo>
                <a:lnTo>
                  <a:pt x="41" y="15"/>
                </a:lnTo>
                <a:lnTo>
                  <a:pt x="61" y="29"/>
                </a:lnTo>
                <a:lnTo>
                  <a:pt x="77" y="40"/>
                </a:lnTo>
                <a:lnTo>
                  <a:pt x="89" y="54"/>
                </a:lnTo>
                <a:lnTo>
                  <a:pt x="83" y="64"/>
                </a:lnTo>
                <a:lnTo>
                  <a:pt x="90" y="76"/>
                </a:lnTo>
                <a:lnTo>
                  <a:pt x="84" y="89"/>
                </a:lnTo>
                <a:lnTo>
                  <a:pt x="67" y="100"/>
                </a:lnTo>
                <a:lnTo>
                  <a:pt x="53" y="96"/>
                </a:lnTo>
                <a:lnTo>
                  <a:pt x="44" y="98"/>
                </a:lnTo>
                <a:lnTo>
                  <a:pt x="27" y="89"/>
                </a:lnTo>
                <a:lnTo>
                  <a:pt x="15" y="90"/>
                </a:lnTo>
                <a:lnTo>
                  <a:pt x="2" y="79"/>
                </a:lnTo>
                <a:lnTo>
                  <a:pt x="1" y="65"/>
                </a:lnTo>
                <a:lnTo>
                  <a:pt x="4" y="61"/>
                </a:lnTo>
                <a:lnTo>
                  <a:pt x="0" y="40"/>
                </a:lnTo>
                <a:lnTo>
                  <a:pt x="2" y="19"/>
                </a:lnTo>
                <a:lnTo>
                  <a:pt x="3" y="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3" name="Freeform 205">
            <a:extLst>
              <a:ext uri="{FF2B5EF4-FFF2-40B4-BE49-F238E27FC236}">
                <a16:creationId xmlns:a16="http://schemas.microsoft.com/office/drawing/2014/main" id="{E8F3257C-22F0-95CA-12F4-8AF4D44F99F3}"/>
              </a:ext>
            </a:extLst>
          </p:cNvPr>
          <p:cNvSpPr>
            <a:spLocks/>
          </p:cNvSpPr>
          <p:nvPr/>
        </p:nvSpPr>
        <p:spPr bwMode="auto">
          <a:xfrm>
            <a:off x="839720" y="2503724"/>
            <a:ext cx="57150" cy="29766"/>
          </a:xfrm>
          <a:custGeom>
            <a:avLst/>
            <a:gdLst>
              <a:gd name="T0" fmla="*/ 25 w 48"/>
              <a:gd name="T1" fmla="*/ 17 h 25"/>
              <a:gd name="T2" fmla="*/ 3 w 48"/>
              <a:gd name="T3" fmla="*/ 25 h 25"/>
              <a:gd name="T4" fmla="*/ 0 w 48"/>
              <a:gd name="T5" fmla="*/ 19 h 25"/>
              <a:gd name="T6" fmla="*/ 7 w 48"/>
              <a:gd name="T7" fmla="*/ 10 h 25"/>
              <a:gd name="T8" fmla="*/ 28 w 48"/>
              <a:gd name="T9" fmla="*/ 3 h 25"/>
              <a:gd name="T10" fmla="*/ 40 w 48"/>
              <a:gd name="T11" fmla="*/ 0 h 25"/>
              <a:gd name="T12" fmla="*/ 48 w 48"/>
              <a:gd name="T13" fmla="*/ 2 h 25"/>
              <a:gd name="T14" fmla="*/ 48 w 48"/>
              <a:gd name="T15" fmla="*/ 8 h 25"/>
              <a:gd name="T16" fmla="*/ 25 w 48"/>
              <a:gd name="T17" fmla="*/ 17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25">
                <a:moveTo>
                  <a:pt x="25" y="17"/>
                </a:moveTo>
                <a:lnTo>
                  <a:pt x="3" y="25"/>
                </a:lnTo>
                <a:lnTo>
                  <a:pt x="0" y="19"/>
                </a:lnTo>
                <a:lnTo>
                  <a:pt x="7" y="10"/>
                </a:lnTo>
                <a:lnTo>
                  <a:pt x="28" y="3"/>
                </a:lnTo>
                <a:lnTo>
                  <a:pt x="40" y="0"/>
                </a:lnTo>
                <a:lnTo>
                  <a:pt x="48" y="2"/>
                </a:lnTo>
                <a:lnTo>
                  <a:pt x="48" y="8"/>
                </a:lnTo>
                <a:lnTo>
                  <a:pt x="25" y="1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4" name="Freeform 207">
            <a:extLst>
              <a:ext uri="{FF2B5EF4-FFF2-40B4-BE49-F238E27FC236}">
                <a16:creationId xmlns:a16="http://schemas.microsoft.com/office/drawing/2014/main" id="{3B51BCC2-FBB0-7970-C87D-D840435C692B}"/>
              </a:ext>
            </a:extLst>
          </p:cNvPr>
          <p:cNvSpPr>
            <a:spLocks/>
          </p:cNvSpPr>
          <p:nvPr/>
        </p:nvSpPr>
        <p:spPr bwMode="auto">
          <a:xfrm>
            <a:off x="694464" y="2448955"/>
            <a:ext cx="33338" cy="14288"/>
          </a:xfrm>
          <a:custGeom>
            <a:avLst/>
            <a:gdLst>
              <a:gd name="T0" fmla="*/ 21 w 28"/>
              <a:gd name="T1" fmla="*/ 9 h 12"/>
              <a:gd name="T2" fmla="*/ 8 w 28"/>
              <a:gd name="T3" fmla="*/ 12 h 12"/>
              <a:gd name="T4" fmla="*/ 3 w 28"/>
              <a:gd name="T5" fmla="*/ 8 h 12"/>
              <a:gd name="T6" fmla="*/ 0 w 28"/>
              <a:gd name="T7" fmla="*/ 3 h 12"/>
              <a:gd name="T8" fmla="*/ 19 w 28"/>
              <a:gd name="T9" fmla="*/ 0 h 12"/>
              <a:gd name="T10" fmla="*/ 28 w 28"/>
              <a:gd name="T11" fmla="*/ 1 h 12"/>
              <a:gd name="T12" fmla="*/ 21 w 28"/>
              <a:gd name="T13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2">
                <a:moveTo>
                  <a:pt x="21" y="9"/>
                </a:moveTo>
                <a:lnTo>
                  <a:pt x="8" y="12"/>
                </a:lnTo>
                <a:lnTo>
                  <a:pt x="3" y="8"/>
                </a:lnTo>
                <a:lnTo>
                  <a:pt x="0" y="3"/>
                </a:lnTo>
                <a:lnTo>
                  <a:pt x="19" y="0"/>
                </a:lnTo>
                <a:lnTo>
                  <a:pt x="28" y="1"/>
                </a:lnTo>
                <a:lnTo>
                  <a:pt x="21" y="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5" name="Freeform 208">
            <a:extLst>
              <a:ext uri="{FF2B5EF4-FFF2-40B4-BE49-F238E27FC236}">
                <a16:creationId xmlns:a16="http://schemas.microsoft.com/office/drawing/2014/main" id="{651AD850-EE1B-6CC7-1D56-90DA8F8D8B4F}"/>
              </a:ext>
            </a:extLst>
          </p:cNvPr>
          <p:cNvSpPr>
            <a:spLocks/>
          </p:cNvSpPr>
          <p:nvPr/>
        </p:nvSpPr>
        <p:spPr bwMode="auto">
          <a:xfrm>
            <a:off x="714705" y="2371565"/>
            <a:ext cx="48816" cy="17860"/>
          </a:xfrm>
          <a:custGeom>
            <a:avLst/>
            <a:gdLst>
              <a:gd name="T0" fmla="*/ 10 w 41"/>
              <a:gd name="T1" fmla="*/ 0 h 15"/>
              <a:gd name="T2" fmla="*/ 14 w 41"/>
              <a:gd name="T3" fmla="*/ 4 h 15"/>
              <a:gd name="T4" fmla="*/ 26 w 41"/>
              <a:gd name="T5" fmla="*/ 2 h 15"/>
              <a:gd name="T6" fmla="*/ 30 w 41"/>
              <a:gd name="T7" fmla="*/ 7 h 15"/>
              <a:gd name="T8" fmla="*/ 41 w 41"/>
              <a:gd name="T9" fmla="*/ 9 h 15"/>
              <a:gd name="T10" fmla="*/ 37 w 41"/>
              <a:gd name="T11" fmla="*/ 11 h 15"/>
              <a:gd name="T12" fmla="*/ 21 w 41"/>
              <a:gd name="T13" fmla="*/ 15 h 15"/>
              <a:gd name="T14" fmla="*/ 16 w 41"/>
              <a:gd name="T15" fmla="*/ 11 h 15"/>
              <a:gd name="T16" fmla="*/ 15 w 41"/>
              <a:gd name="T17" fmla="*/ 8 h 15"/>
              <a:gd name="T18" fmla="*/ 1 w 41"/>
              <a:gd name="T19" fmla="*/ 9 h 15"/>
              <a:gd name="T20" fmla="*/ 0 w 41"/>
              <a:gd name="T21" fmla="*/ 7 h 15"/>
              <a:gd name="T22" fmla="*/ 10 w 41"/>
              <a:gd name="T2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15">
                <a:moveTo>
                  <a:pt x="10" y="0"/>
                </a:moveTo>
                <a:lnTo>
                  <a:pt x="14" y="4"/>
                </a:lnTo>
                <a:lnTo>
                  <a:pt x="26" y="2"/>
                </a:lnTo>
                <a:lnTo>
                  <a:pt x="30" y="7"/>
                </a:lnTo>
                <a:lnTo>
                  <a:pt x="41" y="9"/>
                </a:lnTo>
                <a:lnTo>
                  <a:pt x="37" y="11"/>
                </a:lnTo>
                <a:lnTo>
                  <a:pt x="21" y="15"/>
                </a:lnTo>
                <a:lnTo>
                  <a:pt x="16" y="11"/>
                </a:lnTo>
                <a:lnTo>
                  <a:pt x="15" y="8"/>
                </a:lnTo>
                <a:lnTo>
                  <a:pt x="1" y="9"/>
                </a:lnTo>
                <a:lnTo>
                  <a:pt x="0" y="7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6" name="Freeform 209">
            <a:extLst>
              <a:ext uri="{FF2B5EF4-FFF2-40B4-BE49-F238E27FC236}">
                <a16:creationId xmlns:a16="http://schemas.microsoft.com/office/drawing/2014/main" id="{A511FB21-20C5-ED79-4CB8-DD141D9482DB}"/>
              </a:ext>
            </a:extLst>
          </p:cNvPr>
          <p:cNvSpPr>
            <a:spLocks/>
          </p:cNvSpPr>
          <p:nvPr/>
        </p:nvSpPr>
        <p:spPr bwMode="auto">
          <a:xfrm>
            <a:off x="589690" y="2210830"/>
            <a:ext cx="812006" cy="377429"/>
          </a:xfrm>
          <a:custGeom>
            <a:avLst/>
            <a:gdLst>
              <a:gd name="T0" fmla="*/ 542 w 682"/>
              <a:gd name="T1" fmla="*/ 8 h 317"/>
              <a:gd name="T2" fmla="*/ 572 w 682"/>
              <a:gd name="T3" fmla="*/ 16 h 317"/>
              <a:gd name="T4" fmla="*/ 630 w 682"/>
              <a:gd name="T5" fmla="*/ 21 h 317"/>
              <a:gd name="T6" fmla="*/ 671 w 682"/>
              <a:gd name="T7" fmla="*/ 26 h 317"/>
              <a:gd name="T8" fmla="*/ 598 w 682"/>
              <a:gd name="T9" fmla="*/ 94 h 317"/>
              <a:gd name="T10" fmla="*/ 501 w 682"/>
              <a:gd name="T11" fmla="*/ 207 h 317"/>
              <a:gd name="T12" fmla="*/ 529 w 682"/>
              <a:gd name="T13" fmla="*/ 217 h 317"/>
              <a:gd name="T14" fmla="*/ 550 w 682"/>
              <a:gd name="T15" fmla="*/ 229 h 317"/>
              <a:gd name="T16" fmla="*/ 547 w 682"/>
              <a:gd name="T17" fmla="*/ 274 h 317"/>
              <a:gd name="T18" fmla="*/ 536 w 682"/>
              <a:gd name="T19" fmla="*/ 309 h 317"/>
              <a:gd name="T20" fmla="*/ 536 w 682"/>
              <a:gd name="T21" fmla="*/ 278 h 317"/>
              <a:gd name="T22" fmla="*/ 526 w 682"/>
              <a:gd name="T23" fmla="*/ 242 h 317"/>
              <a:gd name="T24" fmla="*/ 480 w 682"/>
              <a:gd name="T25" fmla="*/ 216 h 317"/>
              <a:gd name="T26" fmla="*/ 429 w 682"/>
              <a:gd name="T27" fmla="*/ 207 h 317"/>
              <a:gd name="T28" fmla="*/ 380 w 682"/>
              <a:gd name="T29" fmla="*/ 194 h 317"/>
              <a:gd name="T30" fmla="*/ 338 w 682"/>
              <a:gd name="T31" fmla="*/ 213 h 317"/>
              <a:gd name="T32" fmla="*/ 307 w 682"/>
              <a:gd name="T33" fmla="*/ 212 h 317"/>
              <a:gd name="T34" fmla="*/ 358 w 682"/>
              <a:gd name="T35" fmla="*/ 183 h 317"/>
              <a:gd name="T36" fmla="*/ 267 w 682"/>
              <a:gd name="T37" fmla="*/ 220 h 317"/>
              <a:gd name="T38" fmla="*/ 213 w 682"/>
              <a:gd name="T39" fmla="*/ 251 h 317"/>
              <a:gd name="T40" fmla="*/ 145 w 682"/>
              <a:gd name="T41" fmla="*/ 276 h 317"/>
              <a:gd name="T42" fmla="*/ 95 w 682"/>
              <a:gd name="T43" fmla="*/ 292 h 317"/>
              <a:gd name="T44" fmla="*/ 32 w 682"/>
              <a:gd name="T45" fmla="*/ 311 h 317"/>
              <a:gd name="T46" fmla="*/ 28 w 682"/>
              <a:gd name="T47" fmla="*/ 304 h 317"/>
              <a:gd name="T48" fmla="*/ 98 w 682"/>
              <a:gd name="T49" fmla="*/ 285 h 317"/>
              <a:gd name="T50" fmla="*/ 155 w 682"/>
              <a:gd name="T51" fmla="*/ 261 h 317"/>
              <a:gd name="T52" fmla="*/ 213 w 682"/>
              <a:gd name="T53" fmla="*/ 228 h 317"/>
              <a:gd name="T54" fmla="*/ 172 w 682"/>
              <a:gd name="T55" fmla="*/ 238 h 317"/>
              <a:gd name="T56" fmla="*/ 167 w 682"/>
              <a:gd name="T57" fmla="*/ 225 h 317"/>
              <a:gd name="T58" fmla="*/ 146 w 682"/>
              <a:gd name="T59" fmla="*/ 221 h 317"/>
              <a:gd name="T60" fmla="*/ 132 w 682"/>
              <a:gd name="T61" fmla="*/ 211 h 317"/>
              <a:gd name="T62" fmla="*/ 139 w 682"/>
              <a:gd name="T63" fmla="*/ 186 h 317"/>
              <a:gd name="T64" fmla="*/ 183 w 682"/>
              <a:gd name="T65" fmla="*/ 157 h 317"/>
              <a:gd name="T66" fmla="*/ 220 w 682"/>
              <a:gd name="T67" fmla="*/ 149 h 317"/>
              <a:gd name="T68" fmla="*/ 270 w 682"/>
              <a:gd name="T69" fmla="*/ 136 h 317"/>
              <a:gd name="T70" fmla="*/ 295 w 682"/>
              <a:gd name="T71" fmla="*/ 117 h 317"/>
              <a:gd name="T72" fmla="*/ 256 w 682"/>
              <a:gd name="T73" fmla="*/ 125 h 317"/>
              <a:gd name="T74" fmla="*/ 213 w 682"/>
              <a:gd name="T75" fmla="*/ 119 h 317"/>
              <a:gd name="T76" fmla="*/ 246 w 682"/>
              <a:gd name="T77" fmla="*/ 93 h 317"/>
              <a:gd name="T78" fmla="*/ 286 w 682"/>
              <a:gd name="T79" fmla="*/ 93 h 317"/>
              <a:gd name="T80" fmla="*/ 313 w 682"/>
              <a:gd name="T81" fmla="*/ 74 h 317"/>
              <a:gd name="T82" fmla="*/ 305 w 682"/>
              <a:gd name="T83" fmla="*/ 52 h 317"/>
              <a:gd name="T84" fmla="*/ 380 w 682"/>
              <a:gd name="T85" fmla="*/ 34 h 317"/>
              <a:gd name="T86" fmla="*/ 439 w 682"/>
              <a:gd name="T87" fmla="*/ 16 h 317"/>
              <a:gd name="T88" fmla="*/ 519 w 682"/>
              <a:gd name="T8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82" h="317">
                <a:moveTo>
                  <a:pt x="533" y="4"/>
                </a:moveTo>
                <a:lnTo>
                  <a:pt x="531" y="12"/>
                </a:lnTo>
                <a:lnTo>
                  <a:pt x="542" y="8"/>
                </a:lnTo>
                <a:lnTo>
                  <a:pt x="562" y="9"/>
                </a:lnTo>
                <a:lnTo>
                  <a:pt x="556" y="13"/>
                </a:lnTo>
                <a:lnTo>
                  <a:pt x="572" y="16"/>
                </a:lnTo>
                <a:lnTo>
                  <a:pt x="587" y="14"/>
                </a:lnTo>
                <a:lnTo>
                  <a:pt x="607" y="20"/>
                </a:lnTo>
                <a:lnTo>
                  <a:pt x="630" y="21"/>
                </a:lnTo>
                <a:lnTo>
                  <a:pt x="637" y="23"/>
                </a:lnTo>
                <a:lnTo>
                  <a:pt x="658" y="21"/>
                </a:lnTo>
                <a:lnTo>
                  <a:pt x="671" y="26"/>
                </a:lnTo>
                <a:lnTo>
                  <a:pt x="682" y="28"/>
                </a:lnTo>
                <a:lnTo>
                  <a:pt x="682" y="28"/>
                </a:lnTo>
                <a:lnTo>
                  <a:pt x="598" y="94"/>
                </a:lnTo>
                <a:lnTo>
                  <a:pt x="478" y="201"/>
                </a:lnTo>
                <a:lnTo>
                  <a:pt x="492" y="202"/>
                </a:lnTo>
                <a:lnTo>
                  <a:pt x="501" y="207"/>
                </a:lnTo>
                <a:lnTo>
                  <a:pt x="503" y="215"/>
                </a:lnTo>
                <a:lnTo>
                  <a:pt x="503" y="228"/>
                </a:lnTo>
                <a:lnTo>
                  <a:pt x="529" y="217"/>
                </a:lnTo>
                <a:lnTo>
                  <a:pt x="549" y="211"/>
                </a:lnTo>
                <a:lnTo>
                  <a:pt x="548" y="221"/>
                </a:lnTo>
                <a:lnTo>
                  <a:pt x="550" y="229"/>
                </a:lnTo>
                <a:lnTo>
                  <a:pt x="555" y="238"/>
                </a:lnTo>
                <a:lnTo>
                  <a:pt x="552" y="252"/>
                </a:lnTo>
                <a:lnTo>
                  <a:pt x="547" y="274"/>
                </a:lnTo>
                <a:lnTo>
                  <a:pt x="562" y="287"/>
                </a:lnTo>
                <a:lnTo>
                  <a:pt x="552" y="299"/>
                </a:lnTo>
                <a:lnTo>
                  <a:pt x="536" y="309"/>
                </a:lnTo>
                <a:lnTo>
                  <a:pt x="533" y="301"/>
                </a:lnTo>
                <a:lnTo>
                  <a:pt x="525" y="295"/>
                </a:lnTo>
                <a:lnTo>
                  <a:pt x="536" y="278"/>
                </a:lnTo>
                <a:lnTo>
                  <a:pt x="530" y="262"/>
                </a:lnTo>
                <a:lnTo>
                  <a:pt x="539" y="244"/>
                </a:lnTo>
                <a:lnTo>
                  <a:pt x="526" y="242"/>
                </a:lnTo>
                <a:lnTo>
                  <a:pt x="503" y="242"/>
                </a:lnTo>
                <a:lnTo>
                  <a:pt x="491" y="236"/>
                </a:lnTo>
                <a:lnTo>
                  <a:pt x="480" y="216"/>
                </a:lnTo>
                <a:lnTo>
                  <a:pt x="470" y="212"/>
                </a:lnTo>
                <a:lnTo>
                  <a:pt x="451" y="205"/>
                </a:lnTo>
                <a:lnTo>
                  <a:pt x="429" y="207"/>
                </a:lnTo>
                <a:lnTo>
                  <a:pt x="409" y="198"/>
                </a:lnTo>
                <a:lnTo>
                  <a:pt x="401" y="190"/>
                </a:lnTo>
                <a:lnTo>
                  <a:pt x="380" y="194"/>
                </a:lnTo>
                <a:lnTo>
                  <a:pt x="369" y="207"/>
                </a:lnTo>
                <a:lnTo>
                  <a:pt x="359" y="209"/>
                </a:lnTo>
                <a:lnTo>
                  <a:pt x="338" y="213"/>
                </a:lnTo>
                <a:lnTo>
                  <a:pt x="318" y="219"/>
                </a:lnTo>
                <a:lnTo>
                  <a:pt x="297" y="223"/>
                </a:lnTo>
                <a:lnTo>
                  <a:pt x="307" y="212"/>
                </a:lnTo>
                <a:lnTo>
                  <a:pt x="335" y="193"/>
                </a:lnTo>
                <a:lnTo>
                  <a:pt x="357" y="187"/>
                </a:lnTo>
                <a:lnTo>
                  <a:pt x="358" y="183"/>
                </a:lnTo>
                <a:lnTo>
                  <a:pt x="328" y="193"/>
                </a:lnTo>
                <a:lnTo>
                  <a:pt x="303" y="206"/>
                </a:lnTo>
                <a:lnTo>
                  <a:pt x="267" y="220"/>
                </a:lnTo>
                <a:lnTo>
                  <a:pt x="267" y="229"/>
                </a:lnTo>
                <a:lnTo>
                  <a:pt x="238" y="243"/>
                </a:lnTo>
                <a:lnTo>
                  <a:pt x="213" y="251"/>
                </a:lnTo>
                <a:lnTo>
                  <a:pt x="192" y="257"/>
                </a:lnTo>
                <a:lnTo>
                  <a:pt x="179" y="266"/>
                </a:lnTo>
                <a:lnTo>
                  <a:pt x="145" y="276"/>
                </a:lnTo>
                <a:lnTo>
                  <a:pt x="130" y="285"/>
                </a:lnTo>
                <a:lnTo>
                  <a:pt x="104" y="294"/>
                </a:lnTo>
                <a:lnTo>
                  <a:pt x="95" y="292"/>
                </a:lnTo>
                <a:lnTo>
                  <a:pt x="75" y="298"/>
                </a:lnTo>
                <a:lnTo>
                  <a:pt x="52" y="304"/>
                </a:lnTo>
                <a:lnTo>
                  <a:pt x="32" y="311"/>
                </a:lnTo>
                <a:lnTo>
                  <a:pt x="0" y="317"/>
                </a:lnTo>
                <a:lnTo>
                  <a:pt x="1" y="313"/>
                </a:lnTo>
                <a:lnTo>
                  <a:pt x="28" y="304"/>
                </a:lnTo>
                <a:lnTo>
                  <a:pt x="49" y="298"/>
                </a:lnTo>
                <a:lnTo>
                  <a:pt x="77" y="287"/>
                </a:lnTo>
                <a:lnTo>
                  <a:pt x="98" y="285"/>
                </a:lnTo>
                <a:lnTo>
                  <a:pt x="114" y="277"/>
                </a:lnTo>
                <a:lnTo>
                  <a:pt x="148" y="265"/>
                </a:lnTo>
                <a:lnTo>
                  <a:pt x="155" y="261"/>
                </a:lnTo>
                <a:lnTo>
                  <a:pt x="174" y="254"/>
                </a:lnTo>
                <a:lnTo>
                  <a:pt x="192" y="239"/>
                </a:lnTo>
                <a:lnTo>
                  <a:pt x="213" y="228"/>
                </a:lnTo>
                <a:lnTo>
                  <a:pt x="189" y="234"/>
                </a:lnTo>
                <a:lnTo>
                  <a:pt x="188" y="231"/>
                </a:lnTo>
                <a:lnTo>
                  <a:pt x="172" y="238"/>
                </a:lnTo>
                <a:lnTo>
                  <a:pt x="173" y="228"/>
                </a:lnTo>
                <a:lnTo>
                  <a:pt x="161" y="235"/>
                </a:lnTo>
                <a:lnTo>
                  <a:pt x="167" y="225"/>
                </a:lnTo>
                <a:lnTo>
                  <a:pt x="143" y="233"/>
                </a:lnTo>
                <a:lnTo>
                  <a:pt x="134" y="233"/>
                </a:lnTo>
                <a:lnTo>
                  <a:pt x="146" y="221"/>
                </a:lnTo>
                <a:lnTo>
                  <a:pt x="157" y="214"/>
                </a:lnTo>
                <a:lnTo>
                  <a:pt x="156" y="207"/>
                </a:lnTo>
                <a:lnTo>
                  <a:pt x="132" y="211"/>
                </a:lnTo>
                <a:lnTo>
                  <a:pt x="131" y="202"/>
                </a:lnTo>
                <a:lnTo>
                  <a:pt x="126" y="197"/>
                </a:lnTo>
                <a:lnTo>
                  <a:pt x="139" y="186"/>
                </a:lnTo>
                <a:lnTo>
                  <a:pt x="138" y="178"/>
                </a:lnTo>
                <a:lnTo>
                  <a:pt x="158" y="167"/>
                </a:lnTo>
                <a:lnTo>
                  <a:pt x="183" y="157"/>
                </a:lnTo>
                <a:lnTo>
                  <a:pt x="201" y="147"/>
                </a:lnTo>
                <a:lnTo>
                  <a:pt x="214" y="146"/>
                </a:lnTo>
                <a:lnTo>
                  <a:pt x="220" y="149"/>
                </a:lnTo>
                <a:lnTo>
                  <a:pt x="243" y="140"/>
                </a:lnTo>
                <a:lnTo>
                  <a:pt x="252" y="142"/>
                </a:lnTo>
                <a:lnTo>
                  <a:pt x="270" y="136"/>
                </a:lnTo>
                <a:lnTo>
                  <a:pt x="279" y="127"/>
                </a:lnTo>
                <a:lnTo>
                  <a:pt x="275" y="124"/>
                </a:lnTo>
                <a:lnTo>
                  <a:pt x="295" y="117"/>
                </a:lnTo>
                <a:lnTo>
                  <a:pt x="286" y="117"/>
                </a:lnTo>
                <a:lnTo>
                  <a:pt x="266" y="121"/>
                </a:lnTo>
                <a:lnTo>
                  <a:pt x="256" y="125"/>
                </a:lnTo>
                <a:lnTo>
                  <a:pt x="251" y="121"/>
                </a:lnTo>
                <a:lnTo>
                  <a:pt x="228" y="123"/>
                </a:lnTo>
                <a:lnTo>
                  <a:pt x="213" y="119"/>
                </a:lnTo>
                <a:lnTo>
                  <a:pt x="218" y="111"/>
                </a:lnTo>
                <a:lnTo>
                  <a:pt x="215" y="101"/>
                </a:lnTo>
                <a:lnTo>
                  <a:pt x="246" y="93"/>
                </a:lnTo>
                <a:lnTo>
                  <a:pt x="289" y="84"/>
                </a:lnTo>
                <a:lnTo>
                  <a:pt x="300" y="84"/>
                </a:lnTo>
                <a:lnTo>
                  <a:pt x="286" y="93"/>
                </a:lnTo>
                <a:lnTo>
                  <a:pt x="316" y="92"/>
                </a:lnTo>
                <a:lnTo>
                  <a:pt x="320" y="81"/>
                </a:lnTo>
                <a:lnTo>
                  <a:pt x="313" y="74"/>
                </a:lnTo>
                <a:lnTo>
                  <a:pt x="317" y="65"/>
                </a:lnTo>
                <a:lnTo>
                  <a:pt x="315" y="58"/>
                </a:lnTo>
                <a:lnTo>
                  <a:pt x="305" y="52"/>
                </a:lnTo>
                <a:lnTo>
                  <a:pt x="327" y="43"/>
                </a:lnTo>
                <a:lnTo>
                  <a:pt x="351" y="42"/>
                </a:lnTo>
                <a:lnTo>
                  <a:pt x="380" y="34"/>
                </a:lnTo>
                <a:lnTo>
                  <a:pt x="397" y="26"/>
                </a:lnTo>
                <a:lnTo>
                  <a:pt x="423" y="18"/>
                </a:lnTo>
                <a:lnTo>
                  <a:pt x="439" y="16"/>
                </a:lnTo>
                <a:lnTo>
                  <a:pt x="475" y="8"/>
                </a:lnTo>
                <a:lnTo>
                  <a:pt x="485" y="9"/>
                </a:lnTo>
                <a:lnTo>
                  <a:pt x="519" y="0"/>
                </a:lnTo>
                <a:lnTo>
                  <a:pt x="533" y="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7" name="Freeform 210">
            <a:extLst>
              <a:ext uri="{FF2B5EF4-FFF2-40B4-BE49-F238E27FC236}">
                <a16:creationId xmlns:a16="http://schemas.microsoft.com/office/drawing/2014/main" id="{9B910985-68DB-E68B-53C7-CC4A9B983F10}"/>
              </a:ext>
            </a:extLst>
          </p:cNvPr>
          <p:cNvSpPr>
            <a:spLocks/>
          </p:cNvSpPr>
          <p:nvPr/>
        </p:nvSpPr>
        <p:spPr bwMode="auto">
          <a:xfrm>
            <a:off x="1114755" y="2707321"/>
            <a:ext cx="1191816" cy="596504"/>
          </a:xfrm>
          <a:custGeom>
            <a:avLst/>
            <a:gdLst>
              <a:gd name="T0" fmla="*/ 595 w 1001"/>
              <a:gd name="T1" fmla="*/ 16 h 501"/>
              <a:gd name="T2" fmla="*/ 655 w 1001"/>
              <a:gd name="T3" fmla="*/ 28 h 501"/>
              <a:gd name="T4" fmla="*/ 701 w 1001"/>
              <a:gd name="T5" fmla="*/ 38 h 501"/>
              <a:gd name="T6" fmla="*/ 724 w 1001"/>
              <a:gd name="T7" fmla="*/ 58 h 501"/>
              <a:gd name="T8" fmla="*/ 729 w 1001"/>
              <a:gd name="T9" fmla="*/ 64 h 501"/>
              <a:gd name="T10" fmla="*/ 733 w 1001"/>
              <a:gd name="T11" fmla="*/ 73 h 501"/>
              <a:gd name="T12" fmla="*/ 730 w 1001"/>
              <a:gd name="T13" fmla="*/ 131 h 501"/>
              <a:gd name="T14" fmla="*/ 712 w 1001"/>
              <a:gd name="T15" fmla="*/ 155 h 501"/>
              <a:gd name="T16" fmla="*/ 762 w 1001"/>
              <a:gd name="T17" fmla="*/ 144 h 501"/>
              <a:gd name="T18" fmla="*/ 788 w 1001"/>
              <a:gd name="T19" fmla="*/ 121 h 501"/>
              <a:gd name="T20" fmla="*/ 836 w 1001"/>
              <a:gd name="T21" fmla="*/ 110 h 501"/>
              <a:gd name="T22" fmla="*/ 896 w 1001"/>
              <a:gd name="T23" fmla="*/ 90 h 501"/>
              <a:gd name="T24" fmla="*/ 943 w 1001"/>
              <a:gd name="T25" fmla="*/ 80 h 501"/>
              <a:gd name="T26" fmla="*/ 984 w 1001"/>
              <a:gd name="T27" fmla="*/ 45 h 501"/>
              <a:gd name="T28" fmla="*/ 999 w 1001"/>
              <a:gd name="T29" fmla="*/ 87 h 501"/>
              <a:gd name="T30" fmla="*/ 940 w 1001"/>
              <a:gd name="T31" fmla="*/ 117 h 501"/>
              <a:gd name="T32" fmla="*/ 922 w 1001"/>
              <a:gd name="T33" fmla="*/ 155 h 501"/>
              <a:gd name="T34" fmla="*/ 930 w 1001"/>
              <a:gd name="T35" fmla="*/ 159 h 501"/>
              <a:gd name="T36" fmla="*/ 888 w 1001"/>
              <a:gd name="T37" fmla="*/ 166 h 501"/>
              <a:gd name="T38" fmla="*/ 892 w 1001"/>
              <a:gd name="T39" fmla="*/ 173 h 501"/>
              <a:gd name="T40" fmla="*/ 850 w 1001"/>
              <a:gd name="T41" fmla="*/ 183 h 501"/>
              <a:gd name="T42" fmla="*/ 830 w 1001"/>
              <a:gd name="T43" fmla="*/ 209 h 501"/>
              <a:gd name="T44" fmla="*/ 826 w 1001"/>
              <a:gd name="T45" fmla="*/ 217 h 501"/>
              <a:gd name="T46" fmla="*/ 801 w 1001"/>
              <a:gd name="T47" fmla="*/ 249 h 501"/>
              <a:gd name="T48" fmla="*/ 801 w 1001"/>
              <a:gd name="T49" fmla="*/ 219 h 501"/>
              <a:gd name="T50" fmla="*/ 796 w 1001"/>
              <a:gd name="T51" fmla="*/ 255 h 501"/>
              <a:gd name="T52" fmla="*/ 782 w 1001"/>
              <a:gd name="T53" fmla="*/ 300 h 501"/>
              <a:gd name="T54" fmla="*/ 729 w 1001"/>
              <a:gd name="T55" fmla="*/ 327 h 501"/>
              <a:gd name="T56" fmla="*/ 679 w 1001"/>
              <a:gd name="T57" fmla="*/ 369 h 501"/>
              <a:gd name="T58" fmla="*/ 680 w 1001"/>
              <a:gd name="T59" fmla="*/ 431 h 501"/>
              <a:gd name="T60" fmla="*/ 676 w 1001"/>
              <a:gd name="T61" fmla="*/ 486 h 501"/>
              <a:gd name="T62" fmla="*/ 654 w 1001"/>
              <a:gd name="T63" fmla="*/ 490 h 501"/>
              <a:gd name="T64" fmla="*/ 636 w 1001"/>
              <a:gd name="T65" fmla="*/ 443 h 501"/>
              <a:gd name="T66" fmla="*/ 624 w 1001"/>
              <a:gd name="T67" fmla="*/ 397 h 501"/>
              <a:gd name="T68" fmla="*/ 585 w 1001"/>
              <a:gd name="T69" fmla="*/ 391 h 501"/>
              <a:gd name="T70" fmla="*/ 528 w 1001"/>
              <a:gd name="T71" fmla="*/ 396 h 501"/>
              <a:gd name="T72" fmla="*/ 526 w 1001"/>
              <a:gd name="T73" fmla="*/ 417 h 501"/>
              <a:gd name="T74" fmla="*/ 489 w 1001"/>
              <a:gd name="T75" fmla="*/ 406 h 501"/>
              <a:gd name="T76" fmla="*/ 434 w 1001"/>
              <a:gd name="T77" fmla="*/ 410 h 501"/>
              <a:gd name="T78" fmla="*/ 376 w 1001"/>
              <a:gd name="T79" fmla="*/ 454 h 501"/>
              <a:gd name="T80" fmla="*/ 366 w 1001"/>
              <a:gd name="T81" fmla="*/ 486 h 501"/>
              <a:gd name="T82" fmla="*/ 339 w 1001"/>
              <a:gd name="T83" fmla="*/ 450 h 501"/>
              <a:gd name="T84" fmla="*/ 313 w 1001"/>
              <a:gd name="T85" fmla="*/ 404 h 501"/>
              <a:gd name="T86" fmla="*/ 262 w 1001"/>
              <a:gd name="T87" fmla="*/ 408 h 501"/>
              <a:gd name="T88" fmla="*/ 244 w 1001"/>
              <a:gd name="T89" fmla="*/ 370 h 501"/>
              <a:gd name="T90" fmla="*/ 193 w 1001"/>
              <a:gd name="T91" fmla="*/ 371 h 501"/>
              <a:gd name="T92" fmla="*/ 102 w 1001"/>
              <a:gd name="T93" fmla="*/ 343 h 501"/>
              <a:gd name="T94" fmla="*/ 53 w 1001"/>
              <a:gd name="T95" fmla="*/ 324 h 501"/>
              <a:gd name="T96" fmla="*/ 33 w 1001"/>
              <a:gd name="T97" fmla="*/ 309 h 501"/>
              <a:gd name="T98" fmla="*/ 8 w 1001"/>
              <a:gd name="T99" fmla="*/ 272 h 501"/>
              <a:gd name="T100" fmla="*/ 0 w 1001"/>
              <a:gd name="T101" fmla="*/ 214 h 501"/>
              <a:gd name="T102" fmla="*/ 23 w 1001"/>
              <a:gd name="T103" fmla="*/ 151 h 501"/>
              <a:gd name="T104" fmla="*/ 69 w 1001"/>
              <a:gd name="T105" fmla="*/ 79 h 501"/>
              <a:gd name="T106" fmla="*/ 94 w 1001"/>
              <a:gd name="T107" fmla="*/ 21 h 501"/>
              <a:gd name="T108" fmla="*/ 124 w 1001"/>
              <a:gd name="T109" fmla="*/ 25 h 501"/>
              <a:gd name="T110" fmla="*/ 239 w 1001"/>
              <a:gd name="T111" fmla="*/ 8 h 501"/>
              <a:gd name="T112" fmla="*/ 432 w 1001"/>
              <a:gd name="T113" fmla="*/ 8 h 501"/>
              <a:gd name="T114" fmla="*/ 579 w 1001"/>
              <a:gd name="T115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01" h="501">
                <a:moveTo>
                  <a:pt x="584" y="0"/>
                </a:moveTo>
                <a:lnTo>
                  <a:pt x="582" y="11"/>
                </a:lnTo>
                <a:lnTo>
                  <a:pt x="585" y="15"/>
                </a:lnTo>
                <a:lnTo>
                  <a:pt x="595" y="16"/>
                </a:lnTo>
                <a:lnTo>
                  <a:pt x="610" y="19"/>
                </a:lnTo>
                <a:lnTo>
                  <a:pt x="623" y="26"/>
                </a:lnTo>
                <a:lnTo>
                  <a:pt x="637" y="23"/>
                </a:lnTo>
                <a:lnTo>
                  <a:pt x="655" y="28"/>
                </a:lnTo>
                <a:lnTo>
                  <a:pt x="660" y="28"/>
                </a:lnTo>
                <a:lnTo>
                  <a:pt x="677" y="22"/>
                </a:lnTo>
                <a:lnTo>
                  <a:pt x="689" y="30"/>
                </a:lnTo>
                <a:lnTo>
                  <a:pt x="701" y="38"/>
                </a:lnTo>
                <a:lnTo>
                  <a:pt x="711" y="44"/>
                </a:lnTo>
                <a:lnTo>
                  <a:pt x="721" y="51"/>
                </a:lnTo>
                <a:lnTo>
                  <a:pt x="721" y="56"/>
                </a:lnTo>
                <a:lnTo>
                  <a:pt x="724" y="58"/>
                </a:lnTo>
                <a:lnTo>
                  <a:pt x="722" y="60"/>
                </a:lnTo>
                <a:lnTo>
                  <a:pt x="726" y="61"/>
                </a:lnTo>
                <a:lnTo>
                  <a:pt x="730" y="59"/>
                </a:lnTo>
                <a:lnTo>
                  <a:pt x="729" y="64"/>
                </a:lnTo>
                <a:lnTo>
                  <a:pt x="731" y="67"/>
                </a:lnTo>
                <a:lnTo>
                  <a:pt x="735" y="67"/>
                </a:lnTo>
                <a:lnTo>
                  <a:pt x="737" y="69"/>
                </a:lnTo>
                <a:lnTo>
                  <a:pt x="733" y="73"/>
                </a:lnTo>
                <a:lnTo>
                  <a:pt x="747" y="83"/>
                </a:lnTo>
                <a:lnTo>
                  <a:pt x="743" y="101"/>
                </a:lnTo>
                <a:lnTo>
                  <a:pt x="739" y="119"/>
                </a:lnTo>
                <a:lnTo>
                  <a:pt x="730" y="131"/>
                </a:lnTo>
                <a:lnTo>
                  <a:pt x="718" y="142"/>
                </a:lnTo>
                <a:lnTo>
                  <a:pt x="712" y="150"/>
                </a:lnTo>
                <a:lnTo>
                  <a:pt x="711" y="152"/>
                </a:lnTo>
                <a:lnTo>
                  <a:pt x="712" y="155"/>
                </a:lnTo>
                <a:lnTo>
                  <a:pt x="716" y="158"/>
                </a:lnTo>
                <a:lnTo>
                  <a:pt x="720" y="158"/>
                </a:lnTo>
                <a:lnTo>
                  <a:pt x="744" y="147"/>
                </a:lnTo>
                <a:lnTo>
                  <a:pt x="762" y="144"/>
                </a:lnTo>
                <a:lnTo>
                  <a:pt x="788" y="133"/>
                </a:lnTo>
                <a:lnTo>
                  <a:pt x="789" y="132"/>
                </a:lnTo>
                <a:lnTo>
                  <a:pt x="789" y="125"/>
                </a:lnTo>
                <a:lnTo>
                  <a:pt x="788" y="121"/>
                </a:lnTo>
                <a:lnTo>
                  <a:pt x="797" y="118"/>
                </a:lnTo>
                <a:lnTo>
                  <a:pt x="813" y="118"/>
                </a:lnTo>
                <a:lnTo>
                  <a:pt x="828" y="118"/>
                </a:lnTo>
                <a:lnTo>
                  <a:pt x="836" y="110"/>
                </a:lnTo>
                <a:lnTo>
                  <a:pt x="839" y="108"/>
                </a:lnTo>
                <a:lnTo>
                  <a:pt x="862" y="93"/>
                </a:lnTo>
                <a:lnTo>
                  <a:pt x="870" y="90"/>
                </a:lnTo>
                <a:lnTo>
                  <a:pt x="896" y="90"/>
                </a:lnTo>
                <a:lnTo>
                  <a:pt x="926" y="90"/>
                </a:lnTo>
                <a:lnTo>
                  <a:pt x="929" y="84"/>
                </a:lnTo>
                <a:lnTo>
                  <a:pt x="935" y="83"/>
                </a:lnTo>
                <a:lnTo>
                  <a:pt x="943" y="80"/>
                </a:lnTo>
                <a:lnTo>
                  <a:pt x="952" y="71"/>
                </a:lnTo>
                <a:lnTo>
                  <a:pt x="962" y="55"/>
                </a:lnTo>
                <a:lnTo>
                  <a:pt x="980" y="40"/>
                </a:lnTo>
                <a:lnTo>
                  <a:pt x="984" y="45"/>
                </a:lnTo>
                <a:lnTo>
                  <a:pt x="996" y="42"/>
                </a:lnTo>
                <a:lnTo>
                  <a:pt x="1001" y="48"/>
                </a:lnTo>
                <a:lnTo>
                  <a:pt x="992" y="75"/>
                </a:lnTo>
                <a:lnTo>
                  <a:pt x="999" y="87"/>
                </a:lnTo>
                <a:lnTo>
                  <a:pt x="999" y="94"/>
                </a:lnTo>
                <a:lnTo>
                  <a:pt x="979" y="103"/>
                </a:lnTo>
                <a:lnTo>
                  <a:pt x="959" y="111"/>
                </a:lnTo>
                <a:lnTo>
                  <a:pt x="940" y="117"/>
                </a:lnTo>
                <a:lnTo>
                  <a:pt x="927" y="129"/>
                </a:lnTo>
                <a:lnTo>
                  <a:pt x="923" y="133"/>
                </a:lnTo>
                <a:lnTo>
                  <a:pt x="920" y="144"/>
                </a:lnTo>
                <a:lnTo>
                  <a:pt x="922" y="155"/>
                </a:lnTo>
                <a:lnTo>
                  <a:pt x="929" y="156"/>
                </a:lnTo>
                <a:lnTo>
                  <a:pt x="929" y="148"/>
                </a:lnTo>
                <a:lnTo>
                  <a:pt x="933" y="153"/>
                </a:lnTo>
                <a:lnTo>
                  <a:pt x="930" y="159"/>
                </a:lnTo>
                <a:lnTo>
                  <a:pt x="917" y="162"/>
                </a:lnTo>
                <a:lnTo>
                  <a:pt x="909" y="162"/>
                </a:lnTo>
                <a:lnTo>
                  <a:pt x="896" y="165"/>
                </a:lnTo>
                <a:lnTo>
                  <a:pt x="888" y="166"/>
                </a:lnTo>
                <a:lnTo>
                  <a:pt x="878" y="167"/>
                </a:lnTo>
                <a:lnTo>
                  <a:pt x="862" y="173"/>
                </a:lnTo>
                <a:lnTo>
                  <a:pt x="888" y="169"/>
                </a:lnTo>
                <a:lnTo>
                  <a:pt x="892" y="173"/>
                </a:lnTo>
                <a:lnTo>
                  <a:pt x="867" y="179"/>
                </a:lnTo>
                <a:lnTo>
                  <a:pt x="856" y="179"/>
                </a:lnTo>
                <a:lnTo>
                  <a:pt x="857" y="177"/>
                </a:lnTo>
                <a:lnTo>
                  <a:pt x="850" y="183"/>
                </a:lnTo>
                <a:lnTo>
                  <a:pt x="855" y="183"/>
                </a:lnTo>
                <a:lnTo>
                  <a:pt x="847" y="198"/>
                </a:lnTo>
                <a:lnTo>
                  <a:pt x="830" y="214"/>
                </a:lnTo>
                <a:lnTo>
                  <a:pt x="830" y="209"/>
                </a:lnTo>
                <a:lnTo>
                  <a:pt x="827" y="208"/>
                </a:lnTo>
                <a:lnTo>
                  <a:pt x="823" y="203"/>
                </a:lnTo>
                <a:lnTo>
                  <a:pt x="823" y="214"/>
                </a:lnTo>
                <a:lnTo>
                  <a:pt x="826" y="217"/>
                </a:lnTo>
                <a:lnTo>
                  <a:pt x="824" y="225"/>
                </a:lnTo>
                <a:lnTo>
                  <a:pt x="817" y="233"/>
                </a:lnTo>
                <a:lnTo>
                  <a:pt x="802" y="250"/>
                </a:lnTo>
                <a:lnTo>
                  <a:pt x="801" y="249"/>
                </a:lnTo>
                <a:lnTo>
                  <a:pt x="810" y="235"/>
                </a:lnTo>
                <a:lnTo>
                  <a:pt x="804" y="227"/>
                </a:lnTo>
                <a:lnTo>
                  <a:pt x="807" y="210"/>
                </a:lnTo>
                <a:lnTo>
                  <a:pt x="801" y="219"/>
                </a:lnTo>
                <a:lnTo>
                  <a:pt x="801" y="232"/>
                </a:lnTo>
                <a:lnTo>
                  <a:pt x="791" y="229"/>
                </a:lnTo>
                <a:lnTo>
                  <a:pt x="800" y="235"/>
                </a:lnTo>
                <a:lnTo>
                  <a:pt x="796" y="255"/>
                </a:lnTo>
                <a:lnTo>
                  <a:pt x="800" y="256"/>
                </a:lnTo>
                <a:lnTo>
                  <a:pt x="800" y="264"/>
                </a:lnTo>
                <a:lnTo>
                  <a:pt x="797" y="284"/>
                </a:lnTo>
                <a:lnTo>
                  <a:pt x="782" y="300"/>
                </a:lnTo>
                <a:lnTo>
                  <a:pt x="763" y="306"/>
                </a:lnTo>
                <a:lnTo>
                  <a:pt x="748" y="318"/>
                </a:lnTo>
                <a:lnTo>
                  <a:pt x="739" y="319"/>
                </a:lnTo>
                <a:lnTo>
                  <a:pt x="729" y="327"/>
                </a:lnTo>
                <a:lnTo>
                  <a:pt x="725" y="334"/>
                </a:lnTo>
                <a:lnTo>
                  <a:pt x="702" y="347"/>
                </a:lnTo>
                <a:lnTo>
                  <a:pt x="690" y="357"/>
                </a:lnTo>
                <a:lnTo>
                  <a:pt x="679" y="369"/>
                </a:lnTo>
                <a:lnTo>
                  <a:pt x="673" y="384"/>
                </a:lnTo>
                <a:lnTo>
                  <a:pt x="673" y="398"/>
                </a:lnTo>
                <a:lnTo>
                  <a:pt x="675" y="416"/>
                </a:lnTo>
                <a:lnTo>
                  <a:pt x="680" y="431"/>
                </a:lnTo>
                <a:lnTo>
                  <a:pt x="678" y="440"/>
                </a:lnTo>
                <a:lnTo>
                  <a:pt x="682" y="464"/>
                </a:lnTo>
                <a:lnTo>
                  <a:pt x="679" y="478"/>
                </a:lnTo>
                <a:lnTo>
                  <a:pt x="676" y="486"/>
                </a:lnTo>
                <a:lnTo>
                  <a:pt x="670" y="499"/>
                </a:lnTo>
                <a:lnTo>
                  <a:pt x="664" y="501"/>
                </a:lnTo>
                <a:lnTo>
                  <a:pt x="656" y="499"/>
                </a:lnTo>
                <a:lnTo>
                  <a:pt x="654" y="490"/>
                </a:lnTo>
                <a:lnTo>
                  <a:pt x="648" y="485"/>
                </a:lnTo>
                <a:lnTo>
                  <a:pt x="642" y="467"/>
                </a:lnTo>
                <a:lnTo>
                  <a:pt x="637" y="451"/>
                </a:lnTo>
                <a:lnTo>
                  <a:pt x="636" y="443"/>
                </a:lnTo>
                <a:lnTo>
                  <a:pt x="643" y="429"/>
                </a:lnTo>
                <a:lnTo>
                  <a:pt x="640" y="418"/>
                </a:lnTo>
                <a:lnTo>
                  <a:pt x="630" y="401"/>
                </a:lnTo>
                <a:lnTo>
                  <a:pt x="624" y="397"/>
                </a:lnTo>
                <a:lnTo>
                  <a:pt x="604" y="407"/>
                </a:lnTo>
                <a:lnTo>
                  <a:pt x="601" y="406"/>
                </a:lnTo>
                <a:lnTo>
                  <a:pt x="595" y="396"/>
                </a:lnTo>
                <a:lnTo>
                  <a:pt x="585" y="391"/>
                </a:lnTo>
                <a:lnTo>
                  <a:pt x="564" y="394"/>
                </a:lnTo>
                <a:lnTo>
                  <a:pt x="549" y="391"/>
                </a:lnTo>
                <a:lnTo>
                  <a:pt x="536" y="393"/>
                </a:lnTo>
                <a:lnTo>
                  <a:pt x="528" y="396"/>
                </a:lnTo>
                <a:lnTo>
                  <a:pt x="529" y="401"/>
                </a:lnTo>
                <a:lnTo>
                  <a:pt x="527" y="410"/>
                </a:lnTo>
                <a:lnTo>
                  <a:pt x="530" y="414"/>
                </a:lnTo>
                <a:lnTo>
                  <a:pt x="526" y="417"/>
                </a:lnTo>
                <a:lnTo>
                  <a:pt x="520" y="414"/>
                </a:lnTo>
                <a:lnTo>
                  <a:pt x="512" y="417"/>
                </a:lnTo>
                <a:lnTo>
                  <a:pt x="500" y="417"/>
                </a:lnTo>
                <a:lnTo>
                  <a:pt x="489" y="406"/>
                </a:lnTo>
                <a:lnTo>
                  <a:pt x="473" y="408"/>
                </a:lnTo>
                <a:lnTo>
                  <a:pt x="462" y="404"/>
                </a:lnTo>
                <a:lnTo>
                  <a:pt x="450" y="405"/>
                </a:lnTo>
                <a:lnTo>
                  <a:pt x="434" y="410"/>
                </a:lnTo>
                <a:lnTo>
                  <a:pt x="415" y="426"/>
                </a:lnTo>
                <a:lnTo>
                  <a:pt x="395" y="434"/>
                </a:lnTo>
                <a:lnTo>
                  <a:pt x="383" y="444"/>
                </a:lnTo>
                <a:lnTo>
                  <a:pt x="376" y="454"/>
                </a:lnTo>
                <a:lnTo>
                  <a:pt x="373" y="468"/>
                </a:lnTo>
                <a:lnTo>
                  <a:pt x="372" y="478"/>
                </a:lnTo>
                <a:lnTo>
                  <a:pt x="374" y="485"/>
                </a:lnTo>
                <a:lnTo>
                  <a:pt x="366" y="486"/>
                </a:lnTo>
                <a:lnTo>
                  <a:pt x="355" y="481"/>
                </a:lnTo>
                <a:lnTo>
                  <a:pt x="342" y="475"/>
                </a:lnTo>
                <a:lnTo>
                  <a:pt x="340" y="465"/>
                </a:lnTo>
                <a:lnTo>
                  <a:pt x="339" y="450"/>
                </a:lnTo>
                <a:lnTo>
                  <a:pt x="332" y="438"/>
                </a:lnTo>
                <a:lnTo>
                  <a:pt x="328" y="426"/>
                </a:lnTo>
                <a:lnTo>
                  <a:pt x="323" y="412"/>
                </a:lnTo>
                <a:lnTo>
                  <a:pt x="313" y="404"/>
                </a:lnTo>
                <a:lnTo>
                  <a:pt x="299" y="404"/>
                </a:lnTo>
                <a:lnTo>
                  <a:pt x="283" y="421"/>
                </a:lnTo>
                <a:lnTo>
                  <a:pt x="270" y="414"/>
                </a:lnTo>
                <a:lnTo>
                  <a:pt x="262" y="408"/>
                </a:lnTo>
                <a:lnTo>
                  <a:pt x="261" y="397"/>
                </a:lnTo>
                <a:lnTo>
                  <a:pt x="259" y="386"/>
                </a:lnTo>
                <a:lnTo>
                  <a:pt x="251" y="377"/>
                </a:lnTo>
                <a:lnTo>
                  <a:pt x="244" y="370"/>
                </a:lnTo>
                <a:lnTo>
                  <a:pt x="240" y="363"/>
                </a:lnTo>
                <a:lnTo>
                  <a:pt x="209" y="363"/>
                </a:lnTo>
                <a:lnTo>
                  <a:pt x="207" y="371"/>
                </a:lnTo>
                <a:lnTo>
                  <a:pt x="193" y="371"/>
                </a:lnTo>
                <a:lnTo>
                  <a:pt x="158" y="372"/>
                </a:lnTo>
                <a:lnTo>
                  <a:pt x="123" y="357"/>
                </a:lnTo>
                <a:lnTo>
                  <a:pt x="100" y="347"/>
                </a:lnTo>
                <a:lnTo>
                  <a:pt x="102" y="343"/>
                </a:lnTo>
                <a:lnTo>
                  <a:pt x="80" y="345"/>
                </a:lnTo>
                <a:lnTo>
                  <a:pt x="59" y="347"/>
                </a:lnTo>
                <a:lnTo>
                  <a:pt x="60" y="336"/>
                </a:lnTo>
                <a:lnTo>
                  <a:pt x="53" y="324"/>
                </a:lnTo>
                <a:lnTo>
                  <a:pt x="46" y="322"/>
                </a:lnTo>
                <a:lnTo>
                  <a:pt x="46" y="316"/>
                </a:lnTo>
                <a:lnTo>
                  <a:pt x="37" y="315"/>
                </a:lnTo>
                <a:lnTo>
                  <a:pt x="33" y="309"/>
                </a:lnTo>
                <a:lnTo>
                  <a:pt x="18" y="307"/>
                </a:lnTo>
                <a:lnTo>
                  <a:pt x="14" y="304"/>
                </a:lnTo>
                <a:lnTo>
                  <a:pt x="17" y="292"/>
                </a:lnTo>
                <a:lnTo>
                  <a:pt x="8" y="272"/>
                </a:lnTo>
                <a:lnTo>
                  <a:pt x="7" y="243"/>
                </a:lnTo>
                <a:lnTo>
                  <a:pt x="9" y="238"/>
                </a:lnTo>
                <a:lnTo>
                  <a:pt x="5" y="231"/>
                </a:lnTo>
                <a:lnTo>
                  <a:pt x="0" y="214"/>
                </a:lnTo>
                <a:lnTo>
                  <a:pt x="5" y="197"/>
                </a:lnTo>
                <a:lnTo>
                  <a:pt x="2" y="186"/>
                </a:lnTo>
                <a:lnTo>
                  <a:pt x="14" y="169"/>
                </a:lnTo>
                <a:lnTo>
                  <a:pt x="23" y="151"/>
                </a:lnTo>
                <a:lnTo>
                  <a:pt x="26" y="135"/>
                </a:lnTo>
                <a:lnTo>
                  <a:pt x="43" y="116"/>
                </a:lnTo>
                <a:lnTo>
                  <a:pt x="56" y="98"/>
                </a:lnTo>
                <a:lnTo>
                  <a:pt x="69" y="79"/>
                </a:lnTo>
                <a:lnTo>
                  <a:pt x="82" y="52"/>
                </a:lnTo>
                <a:lnTo>
                  <a:pt x="88" y="34"/>
                </a:lnTo>
                <a:lnTo>
                  <a:pt x="89" y="25"/>
                </a:lnTo>
                <a:lnTo>
                  <a:pt x="94" y="21"/>
                </a:lnTo>
                <a:lnTo>
                  <a:pt x="113" y="28"/>
                </a:lnTo>
                <a:lnTo>
                  <a:pt x="109" y="47"/>
                </a:lnTo>
                <a:lnTo>
                  <a:pt x="117" y="41"/>
                </a:lnTo>
                <a:lnTo>
                  <a:pt x="124" y="25"/>
                </a:lnTo>
                <a:lnTo>
                  <a:pt x="130" y="8"/>
                </a:lnTo>
                <a:lnTo>
                  <a:pt x="175" y="8"/>
                </a:lnTo>
                <a:lnTo>
                  <a:pt x="223" y="8"/>
                </a:lnTo>
                <a:lnTo>
                  <a:pt x="239" y="8"/>
                </a:lnTo>
                <a:lnTo>
                  <a:pt x="288" y="8"/>
                </a:lnTo>
                <a:lnTo>
                  <a:pt x="335" y="8"/>
                </a:lnTo>
                <a:lnTo>
                  <a:pt x="384" y="8"/>
                </a:lnTo>
                <a:lnTo>
                  <a:pt x="432" y="8"/>
                </a:lnTo>
                <a:lnTo>
                  <a:pt x="487" y="8"/>
                </a:lnTo>
                <a:lnTo>
                  <a:pt x="541" y="8"/>
                </a:lnTo>
                <a:lnTo>
                  <a:pt x="575" y="8"/>
                </a:lnTo>
                <a:lnTo>
                  <a:pt x="579" y="0"/>
                </a:lnTo>
                <a:lnTo>
                  <a:pt x="58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8" name="Freeform 211">
            <a:extLst>
              <a:ext uri="{FF2B5EF4-FFF2-40B4-BE49-F238E27FC236}">
                <a16:creationId xmlns:a16="http://schemas.microsoft.com/office/drawing/2014/main" id="{DB6A1C55-F8F9-349A-02E4-6B2262FCC7EF}"/>
              </a:ext>
            </a:extLst>
          </p:cNvPr>
          <p:cNvSpPr>
            <a:spLocks/>
          </p:cNvSpPr>
          <p:nvPr/>
        </p:nvSpPr>
        <p:spPr bwMode="auto">
          <a:xfrm>
            <a:off x="4717587" y="2800189"/>
            <a:ext cx="369094" cy="205979"/>
          </a:xfrm>
          <a:custGeom>
            <a:avLst/>
            <a:gdLst>
              <a:gd name="T0" fmla="*/ 218 w 310"/>
              <a:gd name="T1" fmla="*/ 169 h 173"/>
              <a:gd name="T2" fmla="*/ 215 w 310"/>
              <a:gd name="T3" fmla="*/ 156 h 173"/>
              <a:gd name="T4" fmla="*/ 190 w 310"/>
              <a:gd name="T5" fmla="*/ 147 h 173"/>
              <a:gd name="T6" fmla="*/ 170 w 310"/>
              <a:gd name="T7" fmla="*/ 137 h 173"/>
              <a:gd name="T8" fmla="*/ 157 w 310"/>
              <a:gd name="T9" fmla="*/ 127 h 173"/>
              <a:gd name="T10" fmla="*/ 134 w 310"/>
              <a:gd name="T11" fmla="*/ 113 h 173"/>
              <a:gd name="T12" fmla="*/ 120 w 310"/>
              <a:gd name="T13" fmla="*/ 92 h 173"/>
              <a:gd name="T14" fmla="*/ 114 w 310"/>
              <a:gd name="T15" fmla="*/ 88 h 173"/>
              <a:gd name="T16" fmla="*/ 96 w 310"/>
              <a:gd name="T17" fmla="*/ 89 h 173"/>
              <a:gd name="T18" fmla="*/ 88 w 310"/>
              <a:gd name="T19" fmla="*/ 85 h 173"/>
              <a:gd name="T20" fmla="*/ 82 w 310"/>
              <a:gd name="T21" fmla="*/ 69 h 173"/>
              <a:gd name="T22" fmla="*/ 57 w 310"/>
              <a:gd name="T23" fmla="*/ 58 h 173"/>
              <a:gd name="T24" fmla="*/ 46 w 310"/>
              <a:gd name="T25" fmla="*/ 70 h 173"/>
              <a:gd name="T26" fmla="*/ 33 w 310"/>
              <a:gd name="T27" fmla="*/ 77 h 173"/>
              <a:gd name="T28" fmla="*/ 39 w 310"/>
              <a:gd name="T29" fmla="*/ 87 h 173"/>
              <a:gd name="T30" fmla="*/ 20 w 310"/>
              <a:gd name="T31" fmla="*/ 87 h 173"/>
              <a:gd name="T32" fmla="*/ 0 w 310"/>
              <a:gd name="T33" fmla="*/ 12 h 173"/>
              <a:gd name="T34" fmla="*/ 39 w 310"/>
              <a:gd name="T35" fmla="*/ 0 h 173"/>
              <a:gd name="T36" fmla="*/ 43 w 310"/>
              <a:gd name="T37" fmla="*/ 2 h 173"/>
              <a:gd name="T38" fmla="*/ 73 w 310"/>
              <a:gd name="T39" fmla="*/ 16 h 173"/>
              <a:gd name="T40" fmla="*/ 88 w 310"/>
              <a:gd name="T41" fmla="*/ 24 h 173"/>
              <a:gd name="T42" fmla="*/ 109 w 310"/>
              <a:gd name="T43" fmla="*/ 42 h 173"/>
              <a:gd name="T44" fmla="*/ 128 w 310"/>
              <a:gd name="T45" fmla="*/ 39 h 173"/>
              <a:gd name="T46" fmla="*/ 156 w 310"/>
              <a:gd name="T47" fmla="*/ 38 h 173"/>
              <a:gd name="T48" fmla="*/ 180 w 310"/>
              <a:gd name="T49" fmla="*/ 53 h 173"/>
              <a:gd name="T50" fmla="*/ 185 w 310"/>
              <a:gd name="T51" fmla="*/ 73 h 173"/>
              <a:gd name="T52" fmla="*/ 193 w 310"/>
              <a:gd name="T53" fmla="*/ 74 h 173"/>
              <a:gd name="T54" fmla="*/ 201 w 310"/>
              <a:gd name="T55" fmla="*/ 90 h 173"/>
              <a:gd name="T56" fmla="*/ 223 w 310"/>
              <a:gd name="T57" fmla="*/ 91 h 173"/>
              <a:gd name="T58" fmla="*/ 230 w 310"/>
              <a:gd name="T59" fmla="*/ 101 h 173"/>
              <a:gd name="T60" fmla="*/ 236 w 310"/>
              <a:gd name="T61" fmla="*/ 101 h 173"/>
              <a:gd name="T62" fmla="*/ 240 w 310"/>
              <a:gd name="T63" fmla="*/ 86 h 173"/>
              <a:gd name="T64" fmla="*/ 257 w 310"/>
              <a:gd name="T65" fmla="*/ 72 h 173"/>
              <a:gd name="T66" fmla="*/ 266 w 310"/>
              <a:gd name="T67" fmla="*/ 68 h 173"/>
              <a:gd name="T68" fmla="*/ 271 w 310"/>
              <a:gd name="T69" fmla="*/ 70 h 173"/>
              <a:gd name="T70" fmla="*/ 261 w 310"/>
              <a:gd name="T71" fmla="*/ 83 h 173"/>
              <a:gd name="T72" fmla="*/ 276 w 310"/>
              <a:gd name="T73" fmla="*/ 91 h 173"/>
              <a:gd name="T74" fmla="*/ 286 w 310"/>
              <a:gd name="T75" fmla="*/ 86 h 173"/>
              <a:gd name="T76" fmla="*/ 310 w 310"/>
              <a:gd name="T77" fmla="*/ 96 h 173"/>
              <a:gd name="T78" fmla="*/ 292 w 310"/>
              <a:gd name="T79" fmla="*/ 111 h 173"/>
              <a:gd name="T80" fmla="*/ 279 w 310"/>
              <a:gd name="T81" fmla="*/ 109 h 173"/>
              <a:gd name="T82" fmla="*/ 272 w 310"/>
              <a:gd name="T83" fmla="*/ 110 h 173"/>
              <a:gd name="T84" fmla="*/ 268 w 310"/>
              <a:gd name="T85" fmla="*/ 104 h 173"/>
              <a:gd name="T86" fmla="*/ 269 w 310"/>
              <a:gd name="T87" fmla="*/ 94 h 173"/>
              <a:gd name="T88" fmla="*/ 248 w 310"/>
              <a:gd name="T89" fmla="*/ 99 h 173"/>
              <a:gd name="T90" fmla="*/ 246 w 310"/>
              <a:gd name="T91" fmla="*/ 113 h 173"/>
              <a:gd name="T92" fmla="*/ 241 w 310"/>
              <a:gd name="T93" fmla="*/ 124 h 173"/>
              <a:gd name="T94" fmla="*/ 227 w 310"/>
              <a:gd name="T95" fmla="*/ 123 h 173"/>
              <a:gd name="T96" fmla="*/ 225 w 310"/>
              <a:gd name="T97" fmla="*/ 132 h 173"/>
              <a:gd name="T98" fmla="*/ 238 w 310"/>
              <a:gd name="T99" fmla="*/ 137 h 173"/>
              <a:gd name="T100" fmla="*/ 246 w 310"/>
              <a:gd name="T101" fmla="*/ 152 h 173"/>
              <a:gd name="T102" fmla="*/ 241 w 310"/>
              <a:gd name="T103" fmla="*/ 173 h 173"/>
              <a:gd name="T104" fmla="*/ 228 w 310"/>
              <a:gd name="T105" fmla="*/ 169 h 173"/>
              <a:gd name="T106" fmla="*/ 218 w 310"/>
              <a:gd name="T107" fmla="*/ 16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10" h="173">
                <a:moveTo>
                  <a:pt x="218" y="169"/>
                </a:moveTo>
                <a:lnTo>
                  <a:pt x="215" y="156"/>
                </a:lnTo>
                <a:lnTo>
                  <a:pt x="190" y="147"/>
                </a:lnTo>
                <a:lnTo>
                  <a:pt x="170" y="137"/>
                </a:lnTo>
                <a:lnTo>
                  <a:pt x="157" y="127"/>
                </a:lnTo>
                <a:lnTo>
                  <a:pt x="134" y="113"/>
                </a:lnTo>
                <a:lnTo>
                  <a:pt x="120" y="92"/>
                </a:lnTo>
                <a:lnTo>
                  <a:pt x="114" y="88"/>
                </a:lnTo>
                <a:lnTo>
                  <a:pt x="96" y="89"/>
                </a:lnTo>
                <a:lnTo>
                  <a:pt x="88" y="85"/>
                </a:lnTo>
                <a:lnTo>
                  <a:pt x="82" y="69"/>
                </a:lnTo>
                <a:lnTo>
                  <a:pt x="57" y="58"/>
                </a:lnTo>
                <a:lnTo>
                  <a:pt x="46" y="70"/>
                </a:lnTo>
                <a:lnTo>
                  <a:pt x="33" y="77"/>
                </a:lnTo>
                <a:lnTo>
                  <a:pt x="39" y="87"/>
                </a:lnTo>
                <a:lnTo>
                  <a:pt x="20" y="87"/>
                </a:lnTo>
                <a:lnTo>
                  <a:pt x="0" y="12"/>
                </a:lnTo>
                <a:lnTo>
                  <a:pt x="39" y="0"/>
                </a:lnTo>
                <a:lnTo>
                  <a:pt x="43" y="2"/>
                </a:lnTo>
                <a:lnTo>
                  <a:pt x="73" y="16"/>
                </a:lnTo>
                <a:lnTo>
                  <a:pt x="88" y="24"/>
                </a:lnTo>
                <a:lnTo>
                  <a:pt x="109" y="42"/>
                </a:lnTo>
                <a:lnTo>
                  <a:pt x="128" y="39"/>
                </a:lnTo>
                <a:lnTo>
                  <a:pt x="156" y="38"/>
                </a:lnTo>
                <a:lnTo>
                  <a:pt x="180" y="53"/>
                </a:lnTo>
                <a:lnTo>
                  <a:pt x="185" y="73"/>
                </a:lnTo>
                <a:lnTo>
                  <a:pt x="193" y="74"/>
                </a:lnTo>
                <a:lnTo>
                  <a:pt x="201" y="90"/>
                </a:lnTo>
                <a:lnTo>
                  <a:pt x="223" y="91"/>
                </a:lnTo>
                <a:lnTo>
                  <a:pt x="230" y="101"/>
                </a:lnTo>
                <a:lnTo>
                  <a:pt x="236" y="101"/>
                </a:lnTo>
                <a:lnTo>
                  <a:pt x="240" y="86"/>
                </a:lnTo>
                <a:lnTo>
                  <a:pt x="257" y="72"/>
                </a:lnTo>
                <a:lnTo>
                  <a:pt x="266" y="68"/>
                </a:lnTo>
                <a:lnTo>
                  <a:pt x="271" y="70"/>
                </a:lnTo>
                <a:lnTo>
                  <a:pt x="261" y="83"/>
                </a:lnTo>
                <a:lnTo>
                  <a:pt x="276" y="91"/>
                </a:lnTo>
                <a:lnTo>
                  <a:pt x="286" y="86"/>
                </a:lnTo>
                <a:lnTo>
                  <a:pt x="310" y="96"/>
                </a:lnTo>
                <a:lnTo>
                  <a:pt x="292" y="111"/>
                </a:lnTo>
                <a:lnTo>
                  <a:pt x="279" y="109"/>
                </a:lnTo>
                <a:lnTo>
                  <a:pt x="272" y="110"/>
                </a:lnTo>
                <a:lnTo>
                  <a:pt x="268" y="104"/>
                </a:lnTo>
                <a:lnTo>
                  <a:pt x="269" y="94"/>
                </a:lnTo>
                <a:lnTo>
                  <a:pt x="248" y="99"/>
                </a:lnTo>
                <a:lnTo>
                  <a:pt x="246" y="113"/>
                </a:lnTo>
                <a:lnTo>
                  <a:pt x="241" y="124"/>
                </a:lnTo>
                <a:lnTo>
                  <a:pt x="227" y="123"/>
                </a:lnTo>
                <a:lnTo>
                  <a:pt x="225" y="132"/>
                </a:lnTo>
                <a:lnTo>
                  <a:pt x="238" y="137"/>
                </a:lnTo>
                <a:lnTo>
                  <a:pt x="246" y="152"/>
                </a:lnTo>
                <a:lnTo>
                  <a:pt x="241" y="173"/>
                </a:lnTo>
                <a:lnTo>
                  <a:pt x="228" y="169"/>
                </a:lnTo>
                <a:lnTo>
                  <a:pt x="218" y="16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19" name="Freeform 212">
            <a:extLst>
              <a:ext uri="{FF2B5EF4-FFF2-40B4-BE49-F238E27FC236}">
                <a16:creationId xmlns:a16="http://schemas.microsoft.com/office/drawing/2014/main" id="{64C4783D-74B7-A996-0C63-80549E225DD4}"/>
              </a:ext>
            </a:extLst>
          </p:cNvPr>
          <p:cNvSpPr>
            <a:spLocks/>
          </p:cNvSpPr>
          <p:nvPr/>
        </p:nvSpPr>
        <p:spPr bwMode="auto">
          <a:xfrm>
            <a:off x="2022011" y="3624102"/>
            <a:ext cx="295275" cy="282179"/>
          </a:xfrm>
          <a:custGeom>
            <a:avLst/>
            <a:gdLst>
              <a:gd name="T0" fmla="*/ 39 w 248"/>
              <a:gd name="T1" fmla="*/ 13 h 237"/>
              <a:gd name="T2" fmla="*/ 33 w 248"/>
              <a:gd name="T3" fmla="*/ 24 h 237"/>
              <a:gd name="T4" fmla="*/ 23 w 248"/>
              <a:gd name="T5" fmla="*/ 47 h 237"/>
              <a:gd name="T6" fmla="*/ 38 w 248"/>
              <a:gd name="T7" fmla="*/ 62 h 237"/>
              <a:gd name="T8" fmla="*/ 37 w 248"/>
              <a:gd name="T9" fmla="*/ 40 h 237"/>
              <a:gd name="T10" fmla="*/ 61 w 248"/>
              <a:gd name="T11" fmla="*/ 16 h 237"/>
              <a:gd name="T12" fmla="*/ 65 w 248"/>
              <a:gd name="T13" fmla="*/ 0 h 237"/>
              <a:gd name="T14" fmla="*/ 84 w 248"/>
              <a:gd name="T15" fmla="*/ 15 h 237"/>
              <a:gd name="T16" fmla="*/ 95 w 248"/>
              <a:gd name="T17" fmla="*/ 33 h 237"/>
              <a:gd name="T18" fmla="*/ 131 w 248"/>
              <a:gd name="T19" fmla="*/ 31 h 237"/>
              <a:gd name="T20" fmla="*/ 155 w 248"/>
              <a:gd name="T21" fmla="*/ 43 h 237"/>
              <a:gd name="T22" fmla="*/ 166 w 248"/>
              <a:gd name="T23" fmla="*/ 31 h 237"/>
              <a:gd name="T24" fmla="*/ 211 w 248"/>
              <a:gd name="T25" fmla="*/ 30 h 237"/>
              <a:gd name="T26" fmla="*/ 201 w 248"/>
              <a:gd name="T27" fmla="*/ 46 h 237"/>
              <a:gd name="T28" fmla="*/ 229 w 248"/>
              <a:gd name="T29" fmla="*/ 58 h 237"/>
              <a:gd name="T30" fmla="*/ 241 w 248"/>
              <a:gd name="T31" fmla="*/ 74 h 237"/>
              <a:gd name="T32" fmla="*/ 233 w 248"/>
              <a:gd name="T33" fmla="*/ 91 h 237"/>
              <a:gd name="T34" fmla="*/ 237 w 248"/>
              <a:gd name="T35" fmla="*/ 106 h 237"/>
              <a:gd name="T36" fmla="*/ 221 w 248"/>
              <a:gd name="T37" fmla="*/ 113 h 237"/>
              <a:gd name="T38" fmla="*/ 216 w 248"/>
              <a:gd name="T39" fmla="*/ 129 h 237"/>
              <a:gd name="T40" fmla="*/ 230 w 248"/>
              <a:gd name="T41" fmla="*/ 150 h 237"/>
              <a:gd name="T42" fmla="*/ 202 w 248"/>
              <a:gd name="T43" fmla="*/ 166 h 237"/>
              <a:gd name="T44" fmla="*/ 184 w 248"/>
              <a:gd name="T45" fmla="*/ 174 h 237"/>
              <a:gd name="T46" fmla="*/ 156 w 248"/>
              <a:gd name="T47" fmla="*/ 166 h 237"/>
              <a:gd name="T48" fmla="*/ 160 w 248"/>
              <a:gd name="T49" fmla="*/ 173 h 237"/>
              <a:gd name="T50" fmla="*/ 162 w 248"/>
              <a:gd name="T51" fmla="*/ 201 h 237"/>
              <a:gd name="T52" fmla="*/ 178 w 248"/>
              <a:gd name="T53" fmla="*/ 207 h 237"/>
              <a:gd name="T54" fmla="*/ 163 w 248"/>
              <a:gd name="T55" fmla="*/ 221 h 237"/>
              <a:gd name="T56" fmla="*/ 142 w 248"/>
              <a:gd name="T57" fmla="*/ 230 h 237"/>
              <a:gd name="T58" fmla="*/ 124 w 248"/>
              <a:gd name="T59" fmla="*/ 237 h 237"/>
              <a:gd name="T60" fmla="*/ 108 w 248"/>
              <a:gd name="T61" fmla="*/ 206 h 237"/>
              <a:gd name="T62" fmla="*/ 97 w 248"/>
              <a:gd name="T63" fmla="*/ 194 h 237"/>
              <a:gd name="T64" fmla="*/ 106 w 248"/>
              <a:gd name="T65" fmla="*/ 179 h 237"/>
              <a:gd name="T66" fmla="*/ 97 w 248"/>
              <a:gd name="T67" fmla="*/ 159 h 237"/>
              <a:gd name="T68" fmla="*/ 103 w 248"/>
              <a:gd name="T69" fmla="*/ 137 h 237"/>
              <a:gd name="T70" fmla="*/ 101 w 248"/>
              <a:gd name="T71" fmla="*/ 122 h 237"/>
              <a:gd name="T72" fmla="*/ 77 w 248"/>
              <a:gd name="T73" fmla="*/ 123 h 237"/>
              <a:gd name="T74" fmla="*/ 57 w 248"/>
              <a:gd name="T75" fmla="*/ 108 h 237"/>
              <a:gd name="T76" fmla="*/ 23 w 248"/>
              <a:gd name="T77" fmla="*/ 107 h 237"/>
              <a:gd name="T78" fmla="*/ 14 w 248"/>
              <a:gd name="T79" fmla="*/ 98 h 237"/>
              <a:gd name="T80" fmla="*/ 16 w 248"/>
              <a:gd name="T81" fmla="*/ 86 h 237"/>
              <a:gd name="T82" fmla="*/ 11 w 248"/>
              <a:gd name="T83" fmla="*/ 73 h 237"/>
              <a:gd name="T84" fmla="*/ 0 w 248"/>
              <a:gd name="T85" fmla="*/ 62 h 237"/>
              <a:gd name="T86" fmla="*/ 9 w 248"/>
              <a:gd name="T87" fmla="*/ 35 h 237"/>
              <a:gd name="T88" fmla="*/ 22 w 248"/>
              <a:gd name="T89" fmla="*/ 22 h 237"/>
              <a:gd name="T90" fmla="*/ 40 w 248"/>
              <a:gd name="T91" fmla="*/ 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37">
                <a:moveTo>
                  <a:pt x="40" y="8"/>
                </a:moveTo>
                <a:lnTo>
                  <a:pt x="39" y="13"/>
                </a:lnTo>
                <a:lnTo>
                  <a:pt x="28" y="15"/>
                </a:lnTo>
                <a:lnTo>
                  <a:pt x="33" y="24"/>
                </a:lnTo>
                <a:lnTo>
                  <a:pt x="32" y="35"/>
                </a:lnTo>
                <a:lnTo>
                  <a:pt x="23" y="47"/>
                </a:lnTo>
                <a:lnTo>
                  <a:pt x="29" y="64"/>
                </a:lnTo>
                <a:lnTo>
                  <a:pt x="38" y="62"/>
                </a:lnTo>
                <a:lnTo>
                  <a:pt x="42" y="48"/>
                </a:lnTo>
                <a:lnTo>
                  <a:pt x="37" y="40"/>
                </a:lnTo>
                <a:lnTo>
                  <a:pt x="37" y="24"/>
                </a:lnTo>
                <a:lnTo>
                  <a:pt x="61" y="16"/>
                </a:lnTo>
                <a:lnTo>
                  <a:pt x="59" y="6"/>
                </a:lnTo>
                <a:lnTo>
                  <a:pt x="65" y="0"/>
                </a:lnTo>
                <a:lnTo>
                  <a:pt x="71" y="14"/>
                </a:lnTo>
                <a:lnTo>
                  <a:pt x="84" y="15"/>
                </a:lnTo>
                <a:lnTo>
                  <a:pt x="95" y="26"/>
                </a:lnTo>
                <a:lnTo>
                  <a:pt x="95" y="33"/>
                </a:lnTo>
                <a:lnTo>
                  <a:pt x="112" y="33"/>
                </a:lnTo>
                <a:lnTo>
                  <a:pt x="131" y="31"/>
                </a:lnTo>
                <a:lnTo>
                  <a:pt x="141" y="41"/>
                </a:lnTo>
                <a:lnTo>
                  <a:pt x="155" y="43"/>
                </a:lnTo>
                <a:lnTo>
                  <a:pt x="166" y="37"/>
                </a:lnTo>
                <a:lnTo>
                  <a:pt x="166" y="31"/>
                </a:lnTo>
                <a:lnTo>
                  <a:pt x="189" y="30"/>
                </a:lnTo>
                <a:lnTo>
                  <a:pt x="211" y="30"/>
                </a:lnTo>
                <a:lnTo>
                  <a:pt x="195" y="36"/>
                </a:lnTo>
                <a:lnTo>
                  <a:pt x="201" y="46"/>
                </a:lnTo>
                <a:lnTo>
                  <a:pt x="215" y="47"/>
                </a:lnTo>
                <a:lnTo>
                  <a:pt x="229" y="58"/>
                </a:lnTo>
                <a:lnTo>
                  <a:pt x="231" y="74"/>
                </a:lnTo>
                <a:lnTo>
                  <a:pt x="241" y="74"/>
                </a:lnTo>
                <a:lnTo>
                  <a:pt x="248" y="79"/>
                </a:lnTo>
                <a:lnTo>
                  <a:pt x="233" y="91"/>
                </a:lnTo>
                <a:lnTo>
                  <a:pt x="231" y="98"/>
                </a:lnTo>
                <a:lnTo>
                  <a:pt x="237" y="106"/>
                </a:lnTo>
                <a:lnTo>
                  <a:pt x="232" y="110"/>
                </a:lnTo>
                <a:lnTo>
                  <a:pt x="221" y="113"/>
                </a:lnTo>
                <a:lnTo>
                  <a:pt x="221" y="123"/>
                </a:lnTo>
                <a:lnTo>
                  <a:pt x="216" y="129"/>
                </a:lnTo>
                <a:lnTo>
                  <a:pt x="228" y="144"/>
                </a:lnTo>
                <a:lnTo>
                  <a:pt x="230" y="150"/>
                </a:lnTo>
                <a:lnTo>
                  <a:pt x="223" y="158"/>
                </a:lnTo>
                <a:lnTo>
                  <a:pt x="202" y="166"/>
                </a:lnTo>
                <a:lnTo>
                  <a:pt x="189" y="169"/>
                </a:lnTo>
                <a:lnTo>
                  <a:pt x="184" y="174"/>
                </a:lnTo>
                <a:lnTo>
                  <a:pt x="169" y="169"/>
                </a:lnTo>
                <a:lnTo>
                  <a:pt x="156" y="166"/>
                </a:lnTo>
                <a:lnTo>
                  <a:pt x="152" y="168"/>
                </a:lnTo>
                <a:lnTo>
                  <a:pt x="160" y="173"/>
                </a:lnTo>
                <a:lnTo>
                  <a:pt x="159" y="187"/>
                </a:lnTo>
                <a:lnTo>
                  <a:pt x="162" y="201"/>
                </a:lnTo>
                <a:lnTo>
                  <a:pt x="177" y="202"/>
                </a:lnTo>
                <a:lnTo>
                  <a:pt x="178" y="207"/>
                </a:lnTo>
                <a:lnTo>
                  <a:pt x="165" y="213"/>
                </a:lnTo>
                <a:lnTo>
                  <a:pt x="163" y="221"/>
                </a:lnTo>
                <a:lnTo>
                  <a:pt x="155" y="225"/>
                </a:lnTo>
                <a:lnTo>
                  <a:pt x="142" y="230"/>
                </a:lnTo>
                <a:lnTo>
                  <a:pt x="138" y="236"/>
                </a:lnTo>
                <a:lnTo>
                  <a:pt x="124" y="237"/>
                </a:lnTo>
                <a:lnTo>
                  <a:pt x="114" y="226"/>
                </a:lnTo>
                <a:lnTo>
                  <a:pt x="108" y="206"/>
                </a:lnTo>
                <a:lnTo>
                  <a:pt x="103" y="198"/>
                </a:lnTo>
                <a:lnTo>
                  <a:pt x="97" y="194"/>
                </a:lnTo>
                <a:lnTo>
                  <a:pt x="106" y="183"/>
                </a:lnTo>
                <a:lnTo>
                  <a:pt x="106" y="179"/>
                </a:lnTo>
                <a:lnTo>
                  <a:pt x="101" y="173"/>
                </a:lnTo>
                <a:lnTo>
                  <a:pt x="97" y="159"/>
                </a:lnTo>
                <a:lnTo>
                  <a:pt x="99" y="144"/>
                </a:lnTo>
                <a:lnTo>
                  <a:pt x="103" y="137"/>
                </a:lnTo>
                <a:lnTo>
                  <a:pt x="107" y="126"/>
                </a:lnTo>
                <a:lnTo>
                  <a:pt x="101" y="122"/>
                </a:lnTo>
                <a:lnTo>
                  <a:pt x="90" y="125"/>
                </a:lnTo>
                <a:lnTo>
                  <a:pt x="77" y="123"/>
                </a:lnTo>
                <a:lnTo>
                  <a:pt x="69" y="126"/>
                </a:lnTo>
                <a:lnTo>
                  <a:pt x="57" y="108"/>
                </a:lnTo>
                <a:lnTo>
                  <a:pt x="47" y="105"/>
                </a:lnTo>
                <a:lnTo>
                  <a:pt x="23" y="107"/>
                </a:lnTo>
                <a:lnTo>
                  <a:pt x="19" y="100"/>
                </a:lnTo>
                <a:lnTo>
                  <a:pt x="14" y="98"/>
                </a:lnTo>
                <a:lnTo>
                  <a:pt x="14" y="94"/>
                </a:lnTo>
                <a:lnTo>
                  <a:pt x="16" y="86"/>
                </a:lnTo>
                <a:lnTo>
                  <a:pt x="15" y="78"/>
                </a:lnTo>
                <a:lnTo>
                  <a:pt x="11" y="73"/>
                </a:lnTo>
                <a:lnTo>
                  <a:pt x="9" y="64"/>
                </a:lnTo>
                <a:lnTo>
                  <a:pt x="0" y="62"/>
                </a:lnTo>
                <a:lnTo>
                  <a:pt x="6" y="50"/>
                </a:lnTo>
                <a:lnTo>
                  <a:pt x="9" y="35"/>
                </a:lnTo>
                <a:lnTo>
                  <a:pt x="15" y="28"/>
                </a:lnTo>
                <a:lnTo>
                  <a:pt x="22" y="22"/>
                </a:lnTo>
                <a:lnTo>
                  <a:pt x="28" y="11"/>
                </a:lnTo>
                <a:lnTo>
                  <a:pt x="40" y="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0" name="Freeform 213">
            <a:extLst>
              <a:ext uri="{FF2B5EF4-FFF2-40B4-BE49-F238E27FC236}">
                <a16:creationId xmlns:a16="http://schemas.microsoft.com/office/drawing/2014/main" id="{A996705E-04CB-3804-49BB-0064FA274541}"/>
              </a:ext>
            </a:extLst>
          </p:cNvPr>
          <p:cNvSpPr>
            <a:spLocks/>
          </p:cNvSpPr>
          <p:nvPr/>
        </p:nvSpPr>
        <p:spPr bwMode="auto">
          <a:xfrm>
            <a:off x="5805818" y="3346687"/>
            <a:ext cx="189310" cy="365522"/>
          </a:xfrm>
          <a:custGeom>
            <a:avLst/>
            <a:gdLst>
              <a:gd name="T0" fmla="*/ 109 w 159"/>
              <a:gd name="T1" fmla="*/ 38 h 307"/>
              <a:gd name="T2" fmla="*/ 88 w 159"/>
              <a:gd name="T3" fmla="*/ 55 h 307"/>
              <a:gd name="T4" fmla="*/ 77 w 159"/>
              <a:gd name="T5" fmla="*/ 75 h 307"/>
              <a:gd name="T6" fmla="*/ 75 w 159"/>
              <a:gd name="T7" fmla="*/ 90 h 307"/>
              <a:gd name="T8" fmla="*/ 92 w 159"/>
              <a:gd name="T9" fmla="*/ 111 h 307"/>
              <a:gd name="T10" fmla="*/ 113 w 159"/>
              <a:gd name="T11" fmla="*/ 139 h 307"/>
              <a:gd name="T12" fmla="*/ 131 w 159"/>
              <a:gd name="T13" fmla="*/ 151 h 307"/>
              <a:gd name="T14" fmla="*/ 145 w 159"/>
              <a:gd name="T15" fmla="*/ 168 h 307"/>
              <a:gd name="T16" fmla="*/ 158 w 159"/>
              <a:gd name="T17" fmla="*/ 206 h 307"/>
              <a:gd name="T18" fmla="*/ 159 w 159"/>
              <a:gd name="T19" fmla="*/ 243 h 307"/>
              <a:gd name="T20" fmla="*/ 145 w 159"/>
              <a:gd name="T21" fmla="*/ 257 h 307"/>
              <a:gd name="T22" fmla="*/ 125 w 159"/>
              <a:gd name="T23" fmla="*/ 270 h 307"/>
              <a:gd name="T24" fmla="*/ 112 w 159"/>
              <a:gd name="T25" fmla="*/ 287 h 307"/>
              <a:gd name="T26" fmla="*/ 90 w 159"/>
              <a:gd name="T27" fmla="*/ 307 h 307"/>
              <a:gd name="T28" fmla="*/ 83 w 159"/>
              <a:gd name="T29" fmla="*/ 294 h 307"/>
              <a:gd name="T30" fmla="*/ 87 w 159"/>
              <a:gd name="T31" fmla="*/ 279 h 307"/>
              <a:gd name="T32" fmla="*/ 72 w 159"/>
              <a:gd name="T33" fmla="*/ 268 h 307"/>
              <a:gd name="T34" fmla="*/ 88 w 159"/>
              <a:gd name="T35" fmla="*/ 259 h 307"/>
              <a:gd name="T36" fmla="*/ 107 w 159"/>
              <a:gd name="T37" fmla="*/ 258 h 307"/>
              <a:gd name="T38" fmla="*/ 98 w 159"/>
              <a:gd name="T39" fmla="*/ 245 h 307"/>
              <a:gd name="T40" fmla="*/ 127 w 159"/>
              <a:gd name="T41" fmla="*/ 229 h 307"/>
              <a:gd name="T42" fmla="*/ 126 w 159"/>
              <a:gd name="T43" fmla="*/ 204 h 307"/>
              <a:gd name="T44" fmla="*/ 120 w 159"/>
              <a:gd name="T45" fmla="*/ 190 h 307"/>
              <a:gd name="T46" fmla="*/ 121 w 159"/>
              <a:gd name="T47" fmla="*/ 170 h 307"/>
              <a:gd name="T48" fmla="*/ 115 w 159"/>
              <a:gd name="T49" fmla="*/ 155 h 307"/>
              <a:gd name="T50" fmla="*/ 99 w 159"/>
              <a:gd name="T51" fmla="*/ 141 h 307"/>
              <a:gd name="T52" fmla="*/ 85 w 159"/>
              <a:gd name="T53" fmla="*/ 122 h 307"/>
              <a:gd name="T54" fmla="*/ 66 w 159"/>
              <a:gd name="T55" fmla="*/ 98 h 307"/>
              <a:gd name="T56" fmla="*/ 42 w 159"/>
              <a:gd name="T57" fmla="*/ 85 h 307"/>
              <a:gd name="T58" fmla="*/ 46 w 159"/>
              <a:gd name="T59" fmla="*/ 78 h 307"/>
              <a:gd name="T60" fmla="*/ 57 w 159"/>
              <a:gd name="T61" fmla="*/ 72 h 307"/>
              <a:gd name="T62" fmla="*/ 47 w 159"/>
              <a:gd name="T63" fmla="*/ 54 h 307"/>
              <a:gd name="T64" fmla="*/ 25 w 159"/>
              <a:gd name="T65" fmla="*/ 54 h 307"/>
              <a:gd name="T66" fmla="*/ 13 w 159"/>
              <a:gd name="T67" fmla="*/ 35 h 307"/>
              <a:gd name="T68" fmla="*/ 0 w 159"/>
              <a:gd name="T69" fmla="*/ 19 h 307"/>
              <a:gd name="T70" fmla="*/ 8 w 159"/>
              <a:gd name="T71" fmla="*/ 14 h 307"/>
              <a:gd name="T72" fmla="*/ 23 w 159"/>
              <a:gd name="T73" fmla="*/ 14 h 307"/>
              <a:gd name="T74" fmla="*/ 39 w 159"/>
              <a:gd name="T75" fmla="*/ 11 h 307"/>
              <a:gd name="T76" fmla="*/ 53 w 159"/>
              <a:gd name="T77" fmla="*/ 0 h 307"/>
              <a:gd name="T78" fmla="*/ 63 w 159"/>
              <a:gd name="T79" fmla="*/ 8 h 307"/>
              <a:gd name="T80" fmla="*/ 80 w 159"/>
              <a:gd name="T81" fmla="*/ 12 h 307"/>
              <a:gd name="T82" fmla="*/ 79 w 159"/>
              <a:gd name="T83" fmla="*/ 24 h 307"/>
              <a:gd name="T84" fmla="*/ 90 w 159"/>
              <a:gd name="T85" fmla="*/ 32 h 307"/>
              <a:gd name="T86" fmla="*/ 109 w 159"/>
              <a:gd name="T87" fmla="*/ 38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" h="307">
                <a:moveTo>
                  <a:pt x="109" y="38"/>
                </a:moveTo>
                <a:lnTo>
                  <a:pt x="88" y="55"/>
                </a:lnTo>
                <a:lnTo>
                  <a:pt x="77" y="75"/>
                </a:lnTo>
                <a:lnTo>
                  <a:pt x="75" y="90"/>
                </a:lnTo>
                <a:lnTo>
                  <a:pt x="92" y="111"/>
                </a:lnTo>
                <a:lnTo>
                  <a:pt x="113" y="139"/>
                </a:lnTo>
                <a:lnTo>
                  <a:pt x="131" y="151"/>
                </a:lnTo>
                <a:lnTo>
                  <a:pt x="145" y="168"/>
                </a:lnTo>
                <a:lnTo>
                  <a:pt x="158" y="206"/>
                </a:lnTo>
                <a:lnTo>
                  <a:pt x="159" y="243"/>
                </a:lnTo>
                <a:lnTo>
                  <a:pt x="145" y="257"/>
                </a:lnTo>
                <a:lnTo>
                  <a:pt x="125" y="270"/>
                </a:lnTo>
                <a:lnTo>
                  <a:pt x="112" y="287"/>
                </a:lnTo>
                <a:lnTo>
                  <a:pt x="90" y="307"/>
                </a:lnTo>
                <a:lnTo>
                  <a:pt x="83" y="294"/>
                </a:lnTo>
                <a:lnTo>
                  <a:pt x="87" y="279"/>
                </a:lnTo>
                <a:lnTo>
                  <a:pt x="72" y="268"/>
                </a:lnTo>
                <a:lnTo>
                  <a:pt x="88" y="259"/>
                </a:lnTo>
                <a:lnTo>
                  <a:pt x="107" y="258"/>
                </a:lnTo>
                <a:lnTo>
                  <a:pt x="98" y="245"/>
                </a:lnTo>
                <a:lnTo>
                  <a:pt x="127" y="229"/>
                </a:lnTo>
                <a:lnTo>
                  <a:pt x="126" y="204"/>
                </a:lnTo>
                <a:lnTo>
                  <a:pt x="120" y="190"/>
                </a:lnTo>
                <a:lnTo>
                  <a:pt x="121" y="170"/>
                </a:lnTo>
                <a:lnTo>
                  <a:pt x="115" y="155"/>
                </a:lnTo>
                <a:lnTo>
                  <a:pt x="99" y="141"/>
                </a:lnTo>
                <a:lnTo>
                  <a:pt x="85" y="122"/>
                </a:lnTo>
                <a:lnTo>
                  <a:pt x="66" y="98"/>
                </a:lnTo>
                <a:lnTo>
                  <a:pt x="42" y="85"/>
                </a:lnTo>
                <a:lnTo>
                  <a:pt x="46" y="78"/>
                </a:lnTo>
                <a:lnTo>
                  <a:pt x="57" y="72"/>
                </a:lnTo>
                <a:lnTo>
                  <a:pt x="47" y="54"/>
                </a:lnTo>
                <a:lnTo>
                  <a:pt x="25" y="54"/>
                </a:lnTo>
                <a:lnTo>
                  <a:pt x="13" y="35"/>
                </a:lnTo>
                <a:lnTo>
                  <a:pt x="0" y="19"/>
                </a:lnTo>
                <a:lnTo>
                  <a:pt x="8" y="14"/>
                </a:lnTo>
                <a:lnTo>
                  <a:pt x="23" y="14"/>
                </a:lnTo>
                <a:lnTo>
                  <a:pt x="39" y="11"/>
                </a:lnTo>
                <a:lnTo>
                  <a:pt x="53" y="0"/>
                </a:lnTo>
                <a:lnTo>
                  <a:pt x="63" y="8"/>
                </a:lnTo>
                <a:lnTo>
                  <a:pt x="80" y="12"/>
                </a:lnTo>
                <a:lnTo>
                  <a:pt x="79" y="24"/>
                </a:lnTo>
                <a:lnTo>
                  <a:pt x="90" y="32"/>
                </a:lnTo>
                <a:lnTo>
                  <a:pt x="109" y="38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1" name="Freeform 214">
            <a:extLst>
              <a:ext uri="{FF2B5EF4-FFF2-40B4-BE49-F238E27FC236}">
                <a16:creationId xmlns:a16="http://schemas.microsoft.com/office/drawing/2014/main" id="{72EB011B-0EFD-83EF-0BF4-A794615D95DB}"/>
              </a:ext>
            </a:extLst>
          </p:cNvPr>
          <p:cNvSpPr>
            <a:spLocks/>
          </p:cNvSpPr>
          <p:nvPr/>
        </p:nvSpPr>
        <p:spPr bwMode="auto">
          <a:xfrm>
            <a:off x="7236949" y="4318237"/>
            <a:ext cx="11906" cy="16669"/>
          </a:xfrm>
          <a:custGeom>
            <a:avLst/>
            <a:gdLst>
              <a:gd name="T0" fmla="*/ 10 w 10"/>
              <a:gd name="T1" fmla="*/ 12 h 14"/>
              <a:gd name="T2" fmla="*/ 3 w 10"/>
              <a:gd name="T3" fmla="*/ 14 h 14"/>
              <a:gd name="T4" fmla="*/ 0 w 10"/>
              <a:gd name="T5" fmla="*/ 5 h 14"/>
              <a:gd name="T6" fmla="*/ 1 w 10"/>
              <a:gd name="T7" fmla="*/ 0 h 14"/>
              <a:gd name="T8" fmla="*/ 10 w 10"/>
              <a:gd name="T9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4">
                <a:moveTo>
                  <a:pt x="10" y="12"/>
                </a:moveTo>
                <a:lnTo>
                  <a:pt x="3" y="14"/>
                </a:lnTo>
                <a:lnTo>
                  <a:pt x="0" y="5"/>
                </a:lnTo>
                <a:lnTo>
                  <a:pt x="1" y="0"/>
                </a:lnTo>
                <a:lnTo>
                  <a:pt x="10" y="1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2" name="Freeform 215">
            <a:extLst>
              <a:ext uri="{FF2B5EF4-FFF2-40B4-BE49-F238E27FC236}">
                <a16:creationId xmlns:a16="http://schemas.microsoft.com/office/drawing/2014/main" id="{D817141C-2E4A-72B9-8833-BEBA7FB68A1C}"/>
              </a:ext>
            </a:extLst>
          </p:cNvPr>
          <p:cNvSpPr>
            <a:spLocks/>
          </p:cNvSpPr>
          <p:nvPr/>
        </p:nvSpPr>
        <p:spPr bwMode="auto">
          <a:xfrm>
            <a:off x="7228615" y="4286090"/>
            <a:ext cx="11906" cy="27385"/>
          </a:xfrm>
          <a:custGeom>
            <a:avLst/>
            <a:gdLst>
              <a:gd name="T0" fmla="*/ 10 w 10"/>
              <a:gd name="T1" fmla="*/ 7 h 23"/>
              <a:gd name="T2" fmla="*/ 10 w 10"/>
              <a:gd name="T3" fmla="*/ 23 h 23"/>
              <a:gd name="T4" fmla="*/ 6 w 10"/>
              <a:gd name="T5" fmla="*/ 21 h 23"/>
              <a:gd name="T6" fmla="*/ 1 w 10"/>
              <a:gd name="T7" fmla="*/ 22 h 23"/>
              <a:gd name="T8" fmla="*/ 0 w 10"/>
              <a:gd name="T9" fmla="*/ 16 h 23"/>
              <a:gd name="T10" fmla="*/ 3 w 10"/>
              <a:gd name="T11" fmla="*/ 0 h 23"/>
              <a:gd name="T12" fmla="*/ 10 w 10"/>
              <a:gd name="T13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3">
                <a:moveTo>
                  <a:pt x="10" y="7"/>
                </a:moveTo>
                <a:lnTo>
                  <a:pt x="10" y="23"/>
                </a:lnTo>
                <a:lnTo>
                  <a:pt x="6" y="21"/>
                </a:lnTo>
                <a:lnTo>
                  <a:pt x="1" y="22"/>
                </a:lnTo>
                <a:lnTo>
                  <a:pt x="0" y="16"/>
                </a:lnTo>
                <a:lnTo>
                  <a:pt x="3" y="0"/>
                </a:lnTo>
                <a:lnTo>
                  <a:pt x="10" y="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3" name="Freeform 216">
            <a:extLst>
              <a:ext uri="{FF2B5EF4-FFF2-40B4-BE49-F238E27FC236}">
                <a16:creationId xmlns:a16="http://schemas.microsoft.com/office/drawing/2014/main" id="{A0D0A362-6E14-3BC7-60A5-EBD7D772F493}"/>
              </a:ext>
            </a:extLst>
          </p:cNvPr>
          <p:cNvSpPr>
            <a:spLocks/>
          </p:cNvSpPr>
          <p:nvPr/>
        </p:nvSpPr>
        <p:spPr bwMode="auto">
          <a:xfrm>
            <a:off x="4542565" y="3455033"/>
            <a:ext cx="225029" cy="158354"/>
          </a:xfrm>
          <a:custGeom>
            <a:avLst/>
            <a:gdLst>
              <a:gd name="T0" fmla="*/ 189 w 189"/>
              <a:gd name="T1" fmla="*/ 49 h 133"/>
              <a:gd name="T2" fmla="*/ 177 w 189"/>
              <a:gd name="T3" fmla="*/ 54 h 133"/>
              <a:gd name="T4" fmla="*/ 174 w 189"/>
              <a:gd name="T5" fmla="*/ 63 h 133"/>
              <a:gd name="T6" fmla="*/ 174 w 189"/>
              <a:gd name="T7" fmla="*/ 70 h 133"/>
              <a:gd name="T8" fmla="*/ 156 w 189"/>
              <a:gd name="T9" fmla="*/ 79 h 133"/>
              <a:gd name="T10" fmla="*/ 128 w 189"/>
              <a:gd name="T11" fmla="*/ 89 h 133"/>
              <a:gd name="T12" fmla="*/ 112 w 189"/>
              <a:gd name="T13" fmla="*/ 103 h 133"/>
              <a:gd name="T14" fmla="*/ 104 w 189"/>
              <a:gd name="T15" fmla="*/ 105 h 133"/>
              <a:gd name="T16" fmla="*/ 99 w 189"/>
              <a:gd name="T17" fmla="*/ 103 h 133"/>
              <a:gd name="T18" fmla="*/ 89 w 189"/>
              <a:gd name="T19" fmla="*/ 112 h 133"/>
              <a:gd name="T20" fmla="*/ 77 w 189"/>
              <a:gd name="T21" fmla="*/ 116 h 133"/>
              <a:gd name="T22" fmla="*/ 62 w 189"/>
              <a:gd name="T23" fmla="*/ 117 h 133"/>
              <a:gd name="T24" fmla="*/ 57 w 189"/>
              <a:gd name="T25" fmla="*/ 118 h 133"/>
              <a:gd name="T26" fmla="*/ 53 w 189"/>
              <a:gd name="T27" fmla="*/ 124 h 133"/>
              <a:gd name="T28" fmla="*/ 49 w 189"/>
              <a:gd name="T29" fmla="*/ 125 h 133"/>
              <a:gd name="T30" fmla="*/ 46 w 189"/>
              <a:gd name="T31" fmla="*/ 131 h 133"/>
              <a:gd name="T32" fmla="*/ 37 w 189"/>
              <a:gd name="T33" fmla="*/ 130 h 133"/>
              <a:gd name="T34" fmla="*/ 32 w 189"/>
              <a:gd name="T35" fmla="*/ 133 h 133"/>
              <a:gd name="T36" fmla="*/ 19 w 189"/>
              <a:gd name="T37" fmla="*/ 132 h 133"/>
              <a:gd name="T38" fmla="*/ 14 w 189"/>
              <a:gd name="T39" fmla="*/ 120 h 133"/>
              <a:gd name="T40" fmla="*/ 14 w 189"/>
              <a:gd name="T41" fmla="*/ 108 h 133"/>
              <a:gd name="T42" fmla="*/ 10 w 189"/>
              <a:gd name="T43" fmla="*/ 102 h 133"/>
              <a:gd name="T44" fmla="*/ 6 w 189"/>
              <a:gd name="T45" fmla="*/ 87 h 133"/>
              <a:gd name="T46" fmla="*/ 0 w 189"/>
              <a:gd name="T47" fmla="*/ 78 h 133"/>
              <a:gd name="T48" fmla="*/ 4 w 189"/>
              <a:gd name="T49" fmla="*/ 77 h 133"/>
              <a:gd name="T50" fmla="*/ 2 w 189"/>
              <a:gd name="T51" fmla="*/ 68 h 133"/>
              <a:gd name="T52" fmla="*/ 4 w 189"/>
              <a:gd name="T53" fmla="*/ 64 h 133"/>
              <a:gd name="T54" fmla="*/ 2 w 189"/>
              <a:gd name="T55" fmla="*/ 55 h 133"/>
              <a:gd name="T56" fmla="*/ 10 w 189"/>
              <a:gd name="T57" fmla="*/ 48 h 133"/>
              <a:gd name="T58" fmla="*/ 8 w 189"/>
              <a:gd name="T59" fmla="*/ 39 h 133"/>
              <a:gd name="T60" fmla="*/ 12 w 189"/>
              <a:gd name="T61" fmla="*/ 29 h 133"/>
              <a:gd name="T62" fmla="*/ 20 w 189"/>
              <a:gd name="T63" fmla="*/ 35 h 133"/>
              <a:gd name="T64" fmla="*/ 24 w 189"/>
              <a:gd name="T65" fmla="*/ 33 h 133"/>
              <a:gd name="T66" fmla="*/ 45 w 189"/>
              <a:gd name="T67" fmla="*/ 32 h 133"/>
              <a:gd name="T68" fmla="*/ 49 w 189"/>
              <a:gd name="T69" fmla="*/ 34 h 133"/>
              <a:gd name="T70" fmla="*/ 66 w 189"/>
              <a:gd name="T71" fmla="*/ 36 h 133"/>
              <a:gd name="T72" fmla="*/ 73 w 189"/>
              <a:gd name="T73" fmla="*/ 35 h 133"/>
              <a:gd name="T74" fmla="*/ 78 w 189"/>
              <a:gd name="T75" fmla="*/ 42 h 133"/>
              <a:gd name="T76" fmla="*/ 86 w 189"/>
              <a:gd name="T77" fmla="*/ 39 h 133"/>
              <a:gd name="T78" fmla="*/ 98 w 189"/>
              <a:gd name="T79" fmla="*/ 17 h 133"/>
              <a:gd name="T80" fmla="*/ 114 w 189"/>
              <a:gd name="T81" fmla="*/ 8 h 133"/>
              <a:gd name="T82" fmla="*/ 166 w 189"/>
              <a:gd name="T83" fmla="*/ 0 h 133"/>
              <a:gd name="T84" fmla="*/ 182 w 189"/>
              <a:gd name="T85" fmla="*/ 34 h 133"/>
              <a:gd name="T86" fmla="*/ 189 w 189"/>
              <a:gd name="T87" fmla="*/ 4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9" h="133">
                <a:moveTo>
                  <a:pt x="189" y="49"/>
                </a:moveTo>
                <a:lnTo>
                  <a:pt x="177" y="54"/>
                </a:lnTo>
                <a:lnTo>
                  <a:pt x="174" y="63"/>
                </a:lnTo>
                <a:lnTo>
                  <a:pt x="174" y="70"/>
                </a:lnTo>
                <a:lnTo>
                  <a:pt x="156" y="79"/>
                </a:lnTo>
                <a:lnTo>
                  <a:pt x="128" y="89"/>
                </a:lnTo>
                <a:lnTo>
                  <a:pt x="112" y="103"/>
                </a:lnTo>
                <a:lnTo>
                  <a:pt x="104" y="105"/>
                </a:lnTo>
                <a:lnTo>
                  <a:pt x="99" y="103"/>
                </a:lnTo>
                <a:lnTo>
                  <a:pt x="89" y="112"/>
                </a:lnTo>
                <a:lnTo>
                  <a:pt x="77" y="116"/>
                </a:lnTo>
                <a:lnTo>
                  <a:pt x="62" y="117"/>
                </a:lnTo>
                <a:lnTo>
                  <a:pt x="57" y="118"/>
                </a:lnTo>
                <a:lnTo>
                  <a:pt x="53" y="124"/>
                </a:lnTo>
                <a:lnTo>
                  <a:pt x="49" y="125"/>
                </a:lnTo>
                <a:lnTo>
                  <a:pt x="46" y="131"/>
                </a:lnTo>
                <a:lnTo>
                  <a:pt x="37" y="130"/>
                </a:lnTo>
                <a:lnTo>
                  <a:pt x="32" y="133"/>
                </a:lnTo>
                <a:lnTo>
                  <a:pt x="19" y="132"/>
                </a:lnTo>
                <a:lnTo>
                  <a:pt x="14" y="120"/>
                </a:lnTo>
                <a:lnTo>
                  <a:pt x="14" y="108"/>
                </a:lnTo>
                <a:lnTo>
                  <a:pt x="10" y="102"/>
                </a:lnTo>
                <a:lnTo>
                  <a:pt x="6" y="87"/>
                </a:lnTo>
                <a:lnTo>
                  <a:pt x="0" y="78"/>
                </a:lnTo>
                <a:lnTo>
                  <a:pt x="4" y="77"/>
                </a:lnTo>
                <a:lnTo>
                  <a:pt x="2" y="68"/>
                </a:lnTo>
                <a:lnTo>
                  <a:pt x="4" y="64"/>
                </a:lnTo>
                <a:lnTo>
                  <a:pt x="2" y="55"/>
                </a:lnTo>
                <a:lnTo>
                  <a:pt x="10" y="48"/>
                </a:lnTo>
                <a:lnTo>
                  <a:pt x="8" y="39"/>
                </a:lnTo>
                <a:lnTo>
                  <a:pt x="12" y="29"/>
                </a:lnTo>
                <a:lnTo>
                  <a:pt x="20" y="35"/>
                </a:lnTo>
                <a:lnTo>
                  <a:pt x="24" y="33"/>
                </a:lnTo>
                <a:lnTo>
                  <a:pt x="45" y="32"/>
                </a:lnTo>
                <a:lnTo>
                  <a:pt x="49" y="34"/>
                </a:lnTo>
                <a:lnTo>
                  <a:pt x="66" y="36"/>
                </a:lnTo>
                <a:lnTo>
                  <a:pt x="73" y="35"/>
                </a:lnTo>
                <a:lnTo>
                  <a:pt x="78" y="42"/>
                </a:lnTo>
                <a:lnTo>
                  <a:pt x="86" y="39"/>
                </a:lnTo>
                <a:lnTo>
                  <a:pt x="98" y="17"/>
                </a:lnTo>
                <a:lnTo>
                  <a:pt x="114" y="8"/>
                </a:lnTo>
                <a:lnTo>
                  <a:pt x="166" y="0"/>
                </a:lnTo>
                <a:lnTo>
                  <a:pt x="182" y="34"/>
                </a:lnTo>
                <a:lnTo>
                  <a:pt x="189" y="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4" name="Freeform 217">
            <a:extLst>
              <a:ext uri="{FF2B5EF4-FFF2-40B4-BE49-F238E27FC236}">
                <a16:creationId xmlns:a16="http://schemas.microsoft.com/office/drawing/2014/main" id="{D1484544-A24A-0CA1-4DE9-124D491FD7A8}"/>
              </a:ext>
            </a:extLst>
          </p:cNvPr>
          <p:cNvSpPr>
            <a:spLocks/>
          </p:cNvSpPr>
          <p:nvPr/>
        </p:nvSpPr>
        <p:spPr bwMode="auto">
          <a:xfrm>
            <a:off x="3963921" y="4470637"/>
            <a:ext cx="351235" cy="314325"/>
          </a:xfrm>
          <a:custGeom>
            <a:avLst/>
            <a:gdLst>
              <a:gd name="T0" fmla="*/ 264 w 295"/>
              <a:gd name="T1" fmla="*/ 152 h 264"/>
              <a:gd name="T2" fmla="*/ 250 w 295"/>
              <a:gd name="T3" fmla="*/ 173 h 264"/>
              <a:gd name="T4" fmla="*/ 217 w 295"/>
              <a:gd name="T5" fmla="*/ 210 h 264"/>
              <a:gd name="T6" fmla="*/ 190 w 295"/>
              <a:gd name="T7" fmla="*/ 232 h 264"/>
              <a:gd name="T8" fmla="*/ 162 w 295"/>
              <a:gd name="T9" fmla="*/ 241 h 264"/>
              <a:gd name="T10" fmla="*/ 149 w 295"/>
              <a:gd name="T11" fmla="*/ 243 h 264"/>
              <a:gd name="T12" fmla="*/ 121 w 295"/>
              <a:gd name="T13" fmla="*/ 243 h 264"/>
              <a:gd name="T14" fmla="*/ 104 w 295"/>
              <a:gd name="T15" fmla="*/ 245 h 264"/>
              <a:gd name="T16" fmla="*/ 70 w 295"/>
              <a:gd name="T17" fmla="*/ 256 h 264"/>
              <a:gd name="T18" fmla="*/ 51 w 295"/>
              <a:gd name="T19" fmla="*/ 264 h 264"/>
              <a:gd name="T20" fmla="*/ 38 w 295"/>
              <a:gd name="T21" fmla="*/ 257 h 264"/>
              <a:gd name="T22" fmla="*/ 30 w 295"/>
              <a:gd name="T23" fmla="*/ 250 h 264"/>
              <a:gd name="T24" fmla="*/ 29 w 295"/>
              <a:gd name="T25" fmla="*/ 232 h 264"/>
              <a:gd name="T26" fmla="*/ 30 w 295"/>
              <a:gd name="T27" fmla="*/ 215 h 264"/>
              <a:gd name="T28" fmla="*/ 20 w 295"/>
              <a:gd name="T29" fmla="*/ 180 h 264"/>
              <a:gd name="T30" fmla="*/ 12 w 295"/>
              <a:gd name="T31" fmla="*/ 162 h 264"/>
              <a:gd name="T32" fmla="*/ 9 w 295"/>
              <a:gd name="T33" fmla="*/ 125 h 264"/>
              <a:gd name="T34" fmla="*/ 19 w 295"/>
              <a:gd name="T35" fmla="*/ 139 h 264"/>
              <a:gd name="T36" fmla="*/ 38 w 295"/>
              <a:gd name="T37" fmla="*/ 145 h 264"/>
              <a:gd name="T38" fmla="*/ 63 w 295"/>
              <a:gd name="T39" fmla="*/ 133 h 264"/>
              <a:gd name="T40" fmla="*/ 71 w 295"/>
              <a:gd name="T41" fmla="*/ 59 h 264"/>
              <a:gd name="T42" fmla="*/ 79 w 295"/>
              <a:gd name="T43" fmla="*/ 91 h 264"/>
              <a:gd name="T44" fmla="*/ 95 w 295"/>
              <a:gd name="T45" fmla="*/ 97 h 264"/>
              <a:gd name="T46" fmla="*/ 113 w 295"/>
              <a:gd name="T47" fmla="*/ 81 h 264"/>
              <a:gd name="T48" fmla="*/ 127 w 295"/>
              <a:gd name="T49" fmla="*/ 66 h 264"/>
              <a:gd name="T50" fmla="*/ 143 w 295"/>
              <a:gd name="T51" fmla="*/ 75 h 264"/>
              <a:gd name="T52" fmla="*/ 169 w 295"/>
              <a:gd name="T53" fmla="*/ 71 h 264"/>
              <a:gd name="T54" fmla="*/ 175 w 295"/>
              <a:gd name="T55" fmla="*/ 54 h 264"/>
              <a:gd name="T56" fmla="*/ 191 w 295"/>
              <a:gd name="T57" fmla="*/ 45 h 264"/>
              <a:gd name="T58" fmla="*/ 214 w 295"/>
              <a:gd name="T59" fmla="*/ 16 h 264"/>
              <a:gd name="T60" fmla="*/ 248 w 295"/>
              <a:gd name="T61" fmla="*/ 1 h 264"/>
              <a:gd name="T62" fmla="*/ 262 w 295"/>
              <a:gd name="T63" fmla="*/ 2 h 264"/>
              <a:gd name="T64" fmla="*/ 279 w 295"/>
              <a:gd name="T65" fmla="*/ 33 h 264"/>
              <a:gd name="T66" fmla="*/ 278 w 295"/>
              <a:gd name="T67" fmla="*/ 71 h 264"/>
              <a:gd name="T68" fmla="*/ 270 w 295"/>
              <a:gd name="T69" fmla="*/ 74 h 264"/>
              <a:gd name="T70" fmla="*/ 263 w 295"/>
              <a:gd name="T71" fmla="*/ 82 h 264"/>
              <a:gd name="T72" fmla="*/ 257 w 295"/>
              <a:gd name="T73" fmla="*/ 97 h 264"/>
              <a:gd name="T74" fmla="*/ 277 w 295"/>
              <a:gd name="T75" fmla="*/ 106 h 264"/>
              <a:gd name="T76" fmla="*/ 295 w 295"/>
              <a:gd name="T77" fmla="*/ 97 h 264"/>
              <a:gd name="T78" fmla="*/ 286 w 295"/>
              <a:gd name="T79" fmla="*/ 129 h 264"/>
              <a:gd name="T80" fmla="*/ 268 w 295"/>
              <a:gd name="T81" fmla="*/ 149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5" h="264">
                <a:moveTo>
                  <a:pt x="268" y="149"/>
                </a:moveTo>
                <a:lnTo>
                  <a:pt x="264" y="152"/>
                </a:lnTo>
                <a:lnTo>
                  <a:pt x="256" y="163"/>
                </a:lnTo>
                <a:lnTo>
                  <a:pt x="250" y="173"/>
                </a:lnTo>
                <a:lnTo>
                  <a:pt x="239" y="188"/>
                </a:lnTo>
                <a:lnTo>
                  <a:pt x="217" y="210"/>
                </a:lnTo>
                <a:lnTo>
                  <a:pt x="204" y="222"/>
                </a:lnTo>
                <a:lnTo>
                  <a:pt x="190" y="232"/>
                </a:lnTo>
                <a:lnTo>
                  <a:pt x="171" y="240"/>
                </a:lnTo>
                <a:lnTo>
                  <a:pt x="162" y="241"/>
                </a:lnTo>
                <a:lnTo>
                  <a:pt x="159" y="246"/>
                </a:lnTo>
                <a:lnTo>
                  <a:pt x="149" y="243"/>
                </a:lnTo>
                <a:lnTo>
                  <a:pt x="140" y="247"/>
                </a:lnTo>
                <a:lnTo>
                  <a:pt x="121" y="243"/>
                </a:lnTo>
                <a:lnTo>
                  <a:pt x="111" y="246"/>
                </a:lnTo>
                <a:lnTo>
                  <a:pt x="104" y="245"/>
                </a:lnTo>
                <a:lnTo>
                  <a:pt x="85" y="253"/>
                </a:lnTo>
                <a:lnTo>
                  <a:pt x="70" y="256"/>
                </a:lnTo>
                <a:lnTo>
                  <a:pt x="59" y="264"/>
                </a:lnTo>
                <a:lnTo>
                  <a:pt x="51" y="264"/>
                </a:lnTo>
                <a:lnTo>
                  <a:pt x="44" y="257"/>
                </a:lnTo>
                <a:lnTo>
                  <a:pt x="38" y="257"/>
                </a:lnTo>
                <a:lnTo>
                  <a:pt x="31" y="247"/>
                </a:lnTo>
                <a:lnTo>
                  <a:pt x="30" y="250"/>
                </a:lnTo>
                <a:lnTo>
                  <a:pt x="28" y="245"/>
                </a:lnTo>
                <a:lnTo>
                  <a:pt x="29" y="232"/>
                </a:lnTo>
                <a:lnTo>
                  <a:pt x="24" y="219"/>
                </a:lnTo>
                <a:lnTo>
                  <a:pt x="30" y="215"/>
                </a:lnTo>
                <a:lnTo>
                  <a:pt x="30" y="199"/>
                </a:lnTo>
                <a:lnTo>
                  <a:pt x="20" y="180"/>
                </a:lnTo>
                <a:lnTo>
                  <a:pt x="12" y="162"/>
                </a:lnTo>
                <a:lnTo>
                  <a:pt x="12" y="162"/>
                </a:lnTo>
                <a:lnTo>
                  <a:pt x="0" y="135"/>
                </a:lnTo>
                <a:lnTo>
                  <a:pt x="9" y="125"/>
                </a:lnTo>
                <a:lnTo>
                  <a:pt x="16" y="131"/>
                </a:lnTo>
                <a:lnTo>
                  <a:pt x="19" y="139"/>
                </a:lnTo>
                <a:lnTo>
                  <a:pt x="27" y="141"/>
                </a:lnTo>
                <a:lnTo>
                  <a:pt x="38" y="145"/>
                </a:lnTo>
                <a:lnTo>
                  <a:pt x="47" y="143"/>
                </a:lnTo>
                <a:lnTo>
                  <a:pt x="63" y="133"/>
                </a:lnTo>
                <a:lnTo>
                  <a:pt x="67" y="56"/>
                </a:lnTo>
                <a:lnTo>
                  <a:pt x="71" y="59"/>
                </a:lnTo>
                <a:lnTo>
                  <a:pt x="81" y="79"/>
                </a:lnTo>
                <a:lnTo>
                  <a:pt x="79" y="91"/>
                </a:lnTo>
                <a:lnTo>
                  <a:pt x="83" y="99"/>
                </a:lnTo>
                <a:lnTo>
                  <a:pt x="95" y="97"/>
                </a:lnTo>
                <a:lnTo>
                  <a:pt x="105" y="87"/>
                </a:lnTo>
                <a:lnTo>
                  <a:pt x="113" y="81"/>
                </a:lnTo>
                <a:lnTo>
                  <a:pt x="118" y="71"/>
                </a:lnTo>
                <a:lnTo>
                  <a:pt x="127" y="66"/>
                </a:lnTo>
                <a:lnTo>
                  <a:pt x="135" y="69"/>
                </a:lnTo>
                <a:lnTo>
                  <a:pt x="143" y="75"/>
                </a:lnTo>
                <a:lnTo>
                  <a:pt x="157" y="76"/>
                </a:lnTo>
                <a:lnTo>
                  <a:pt x="169" y="71"/>
                </a:lnTo>
                <a:lnTo>
                  <a:pt x="171" y="64"/>
                </a:lnTo>
                <a:lnTo>
                  <a:pt x="175" y="54"/>
                </a:lnTo>
                <a:lnTo>
                  <a:pt x="185" y="53"/>
                </a:lnTo>
                <a:lnTo>
                  <a:pt x="191" y="45"/>
                </a:lnTo>
                <a:lnTo>
                  <a:pt x="197" y="31"/>
                </a:lnTo>
                <a:lnTo>
                  <a:pt x="214" y="16"/>
                </a:lnTo>
                <a:lnTo>
                  <a:pt x="240" y="0"/>
                </a:lnTo>
                <a:lnTo>
                  <a:pt x="248" y="1"/>
                </a:lnTo>
                <a:lnTo>
                  <a:pt x="256" y="4"/>
                </a:lnTo>
                <a:lnTo>
                  <a:pt x="262" y="2"/>
                </a:lnTo>
                <a:lnTo>
                  <a:pt x="272" y="4"/>
                </a:lnTo>
                <a:lnTo>
                  <a:pt x="279" y="33"/>
                </a:lnTo>
                <a:lnTo>
                  <a:pt x="282" y="48"/>
                </a:lnTo>
                <a:lnTo>
                  <a:pt x="278" y="71"/>
                </a:lnTo>
                <a:lnTo>
                  <a:pt x="279" y="78"/>
                </a:lnTo>
                <a:lnTo>
                  <a:pt x="270" y="74"/>
                </a:lnTo>
                <a:lnTo>
                  <a:pt x="265" y="76"/>
                </a:lnTo>
                <a:lnTo>
                  <a:pt x="263" y="82"/>
                </a:lnTo>
                <a:lnTo>
                  <a:pt x="257" y="90"/>
                </a:lnTo>
                <a:lnTo>
                  <a:pt x="257" y="97"/>
                </a:lnTo>
                <a:lnTo>
                  <a:pt x="267" y="108"/>
                </a:lnTo>
                <a:lnTo>
                  <a:pt x="277" y="106"/>
                </a:lnTo>
                <a:lnTo>
                  <a:pt x="281" y="97"/>
                </a:lnTo>
                <a:lnTo>
                  <a:pt x="295" y="97"/>
                </a:lnTo>
                <a:lnTo>
                  <a:pt x="289" y="112"/>
                </a:lnTo>
                <a:lnTo>
                  <a:pt x="286" y="129"/>
                </a:lnTo>
                <a:lnTo>
                  <a:pt x="281" y="139"/>
                </a:lnTo>
                <a:lnTo>
                  <a:pt x="268" y="14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5" name="Freeform 218">
            <a:extLst>
              <a:ext uri="{FF2B5EF4-FFF2-40B4-BE49-F238E27FC236}">
                <a16:creationId xmlns:a16="http://schemas.microsoft.com/office/drawing/2014/main" id="{A60C63ED-975C-D030-15E1-90F44865592A}"/>
              </a:ext>
            </a:extLst>
          </p:cNvPr>
          <p:cNvSpPr>
            <a:spLocks/>
          </p:cNvSpPr>
          <p:nvPr/>
        </p:nvSpPr>
        <p:spPr bwMode="auto">
          <a:xfrm>
            <a:off x="4186568" y="4633752"/>
            <a:ext cx="50006" cy="48816"/>
          </a:xfrm>
          <a:custGeom>
            <a:avLst/>
            <a:gdLst>
              <a:gd name="T0" fmla="*/ 36 w 42"/>
              <a:gd name="T1" fmla="*/ 6 h 41"/>
              <a:gd name="T2" fmla="*/ 29 w 42"/>
              <a:gd name="T3" fmla="*/ 0 h 41"/>
              <a:gd name="T4" fmla="*/ 20 w 42"/>
              <a:gd name="T5" fmla="*/ 4 h 41"/>
              <a:gd name="T6" fmla="*/ 10 w 42"/>
              <a:gd name="T7" fmla="*/ 12 h 41"/>
              <a:gd name="T8" fmla="*/ 0 w 42"/>
              <a:gd name="T9" fmla="*/ 25 h 41"/>
              <a:gd name="T10" fmla="*/ 12 w 42"/>
              <a:gd name="T11" fmla="*/ 41 h 41"/>
              <a:gd name="T12" fmla="*/ 18 w 42"/>
              <a:gd name="T13" fmla="*/ 39 h 41"/>
              <a:gd name="T14" fmla="*/ 22 w 42"/>
              <a:gd name="T15" fmla="*/ 32 h 41"/>
              <a:gd name="T16" fmla="*/ 32 w 42"/>
              <a:gd name="T17" fmla="*/ 29 h 41"/>
              <a:gd name="T18" fmla="*/ 36 w 42"/>
              <a:gd name="T19" fmla="*/ 22 h 41"/>
              <a:gd name="T20" fmla="*/ 42 w 42"/>
              <a:gd name="T21" fmla="*/ 12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29" y="0"/>
                </a:lnTo>
                <a:lnTo>
                  <a:pt x="20" y="4"/>
                </a:lnTo>
                <a:lnTo>
                  <a:pt x="10" y="12"/>
                </a:lnTo>
                <a:lnTo>
                  <a:pt x="0" y="25"/>
                </a:lnTo>
                <a:lnTo>
                  <a:pt x="12" y="41"/>
                </a:lnTo>
                <a:lnTo>
                  <a:pt x="18" y="39"/>
                </a:lnTo>
                <a:lnTo>
                  <a:pt x="22" y="32"/>
                </a:lnTo>
                <a:lnTo>
                  <a:pt x="32" y="29"/>
                </a:lnTo>
                <a:lnTo>
                  <a:pt x="36" y="22"/>
                </a:lnTo>
                <a:lnTo>
                  <a:pt x="42" y="12"/>
                </a:lnTo>
                <a:lnTo>
                  <a:pt x="36" y="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6" name="Freeform 219">
            <a:extLst>
              <a:ext uri="{FF2B5EF4-FFF2-40B4-BE49-F238E27FC236}">
                <a16:creationId xmlns:a16="http://schemas.microsoft.com/office/drawing/2014/main" id="{FDB596DF-1085-E694-0AE4-AFB44A815AFA}"/>
              </a:ext>
            </a:extLst>
          </p:cNvPr>
          <p:cNvSpPr>
            <a:spLocks/>
          </p:cNvSpPr>
          <p:nvPr/>
        </p:nvSpPr>
        <p:spPr bwMode="auto">
          <a:xfrm>
            <a:off x="4093699" y="4128928"/>
            <a:ext cx="255985" cy="240506"/>
          </a:xfrm>
          <a:custGeom>
            <a:avLst/>
            <a:gdLst>
              <a:gd name="T0" fmla="*/ 202 w 215"/>
              <a:gd name="T1" fmla="*/ 20 h 202"/>
              <a:gd name="T2" fmla="*/ 211 w 215"/>
              <a:gd name="T3" fmla="*/ 30 h 202"/>
              <a:gd name="T4" fmla="*/ 215 w 215"/>
              <a:gd name="T5" fmla="*/ 47 h 202"/>
              <a:gd name="T6" fmla="*/ 211 w 215"/>
              <a:gd name="T7" fmla="*/ 53 h 202"/>
              <a:gd name="T8" fmla="*/ 207 w 215"/>
              <a:gd name="T9" fmla="*/ 70 h 202"/>
              <a:gd name="T10" fmla="*/ 210 w 215"/>
              <a:gd name="T11" fmla="*/ 87 h 202"/>
              <a:gd name="T12" fmla="*/ 204 w 215"/>
              <a:gd name="T13" fmla="*/ 94 h 202"/>
              <a:gd name="T14" fmla="*/ 198 w 215"/>
              <a:gd name="T15" fmla="*/ 113 h 202"/>
              <a:gd name="T16" fmla="*/ 208 w 215"/>
              <a:gd name="T17" fmla="*/ 119 h 202"/>
              <a:gd name="T18" fmla="*/ 152 w 215"/>
              <a:gd name="T19" fmla="*/ 136 h 202"/>
              <a:gd name="T20" fmla="*/ 153 w 215"/>
              <a:gd name="T21" fmla="*/ 151 h 202"/>
              <a:gd name="T22" fmla="*/ 139 w 215"/>
              <a:gd name="T23" fmla="*/ 154 h 202"/>
              <a:gd name="T24" fmla="*/ 128 w 215"/>
              <a:gd name="T25" fmla="*/ 162 h 202"/>
              <a:gd name="T26" fmla="*/ 126 w 215"/>
              <a:gd name="T27" fmla="*/ 169 h 202"/>
              <a:gd name="T28" fmla="*/ 119 w 215"/>
              <a:gd name="T29" fmla="*/ 171 h 202"/>
              <a:gd name="T30" fmla="*/ 103 w 215"/>
              <a:gd name="T31" fmla="*/ 188 h 202"/>
              <a:gd name="T32" fmla="*/ 92 w 215"/>
              <a:gd name="T33" fmla="*/ 201 h 202"/>
              <a:gd name="T34" fmla="*/ 86 w 215"/>
              <a:gd name="T35" fmla="*/ 202 h 202"/>
              <a:gd name="T36" fmla="*/ 80 w 215"/>
              <a:gd name="T37" fmla="*/ 199 h 202"/>
              <a:gd name="T38" fmla="*/ 60 w 215"/>
              <a:gd name="T39" fmla="*/ 197 h 202"/>
              <a:gd name="T40" fmla="*/ 57 w 215"/>
              <a:gd name="T41" fmla="*/ 195 h 202"/>
              <a:gd name="T42" fmla="*/ 57 w 215"/>
              <a:gd name="T43" fmla="*/ 194 h 202"/>
              <a:gd name="T44" fmla="*/ 50 w 215"/>
              <a:gd name="T45" fmla="*/ 189 h 202"/>
              <a:gd name="T46" fmla="*/ 38 w 215"/>
              <a:gd name="T47" fmla="*/ 188 h 202"/>
              <a:gd name="T48" fmla="*/ 23 w 215"/>
              <a:gd name="T49" fmla="*/ 193 h 202"/>
              <a:gd name="T50" fmla="*/ 12 w 215"/>
              <a:gd name="T51" fmla="*/ 180 h 202"/>
              <a:gd name="T52" fmla="*/ 0 w 215"/>
              <a:gd name="T53" fmla="*/ 163 h 202"/>
              <a:gd name="T54" fmla="*/ 2 w 215"/>
              <a:gd name="T55" fmla="*/ 96 h 202"/>
              <a:gd name="T56" fmla="*/ 41 w 215"/>
              <a:gd name="T57" fmla="*/ 97 h 202"/>
              <a:gd name="T58" fmla="*/ 39 w 215"/>
              <a:gd name="T59" fmla="*/ 90 h 202"/>
              <a:gd name="T60" fmla="*/ 42 w 215"/>
              <a:gd name="T61" fmla="*/ 82 h 202"/>
              <a:gd name="T62" fmla="*/ 39 w 215"/>
              <a:gd name="T63" fmla="*/ 72 h 202"/>
              <a:gd name="T64" fmla="*/ 41 w 215"/>
              <a:gd name="T65" fmla="*/ 62 h 202"/>
              <a:gd name="T66" fmla="*/ 40 w 215"/>
              <a:gd name="T67" fmla="*/ 55 h 202"/>
              <a:gd name="T68" fmla="*/ 46 w 215"/>
              <a:gd name="T69" fmla="*/ 56 h 202"/>
              <a:gd name="T70" fmla="*/ 47 w 215"/>
              <a:gd name="T71" fmla="*/ 63 h 202"/>
              <a:gd name="T72" fmla="*/ 55 w 215"/>
              <a:gd name="T73" fmla="*/ 62 h 202"/>
              <a:gd name="T74" fmla="*/ 67 w 215"/>
              <a:gd name="T75" fmla="*/ 64 h 202"/>
              <a:gd name="T76" fmla="*/ 73 w 215"/>
              <a:gd name="T77" fmla="*/ 73 h 202"/>
              <a:gd name="T78" fmla="*/ 87 w 215"/>
              <a:gd name="T79" fmla="*/ 76 h 202"/>
              <a:gd name="T80" fmla="*/ 99 w 215"/>
              <a:gd name="T81" fmla="*/ 70 h 202"/>
              <a:gd name="T82" fmla="*/ 102 w 215"/>
              <a:gd name="T83" fmla="*/ 81 h 202"/>
              <a:gd name="T84" fmla="*/ 116 w 215"/>
              <a:gd name="T85" fmla="*/ 83 h 202"/>
              <a:gd name="T86" fmla="*/ 123 w 215"/>
              <a:gd name="T87" fmla="*/ 92 h 202"/>
              <a:gd name="T88" fmla="*/ 130 w 215"/>
              <a:gd name="T89" fmla="*/ 104 h 202"/>
              <a:gd name="T90" fmla="*/ 144 w 215"/>
              <a:gd name="T91" fmla="*/ 104 h 202"/>
              <a:gd name="T92" fmla="*/ 143 w 215"/>
              <a:gd name="T93" fmla="*/ 82 h 202"/>
              <a:gd name="T94" fmla="*/ 138 w 215"/>
              <a:gd name="T95" fmla="*/ 85 h 202"/>
              <a:gd name="T96" fmla="*/ 126 w 215"/>
              <a:gd name="T97" fmla="*/ 77 h 202"/>
              <a:gd name="T98" fmla="*/ 121 w 215"/>
              <a:gd name="T99" fmla="*/ 73 h 202"/>
              <a:gd name="T100" fmla="*/ 123 w 215"/>
              <a:gd name="T101" fmla="*/ 53 h 202"/>
              <a:gd name="T102" fmla="*/ 127 w 215"/>
              <a:gd name="T103" fmla="*/ 28 h 202"/>
              <a:gd name="T104" fmla="*/ 123 w 215"/>
              <a:gd name="T105" fmla="*/ 19 h 202"/>
              <a:gd name="T106" fmla="*/ 129 w 215"/>
              <a:gd name="T107" fmla="*/ 6 h 202"/>
              <a:gd name="T108" fmla="*/ 134 w 215"/>
              <a:gd name="T109" fmla="*/ 3 h 202"/>
              <a:gd name="T110" fmla="*/ 158 w 215"/>
              <a:gd name="T111" fmla="*/ 0 h 202"/>
              <a:gd name="T112" fmla="*/ 166 w 215"/>
              <a:gd name="T113" fmla="*/ 2 h 202"/>
              <a:gd name="T114" fmla="*/ 173 w 215"/>
              <a:gd name="T115" fmla="*/ 7 h 202"/>
              <a:gd name="T116" fmla="*/ 180 w 215"/>
              <a:gd name="T117" fmla="*/ 11 h 202"/>
              <a:gd name="T118" fmla="*/ 192 w 215"/>
              <a:gd name="T119" fmla="*/ 14 h 202"/>
              <a:gd name="T120" fmla="*/ 202 w 215"/>
              <a:gd name="T121" fmla="*/ 2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5" h="202">
                <a:moveTo>
                  <a:pt x="202" y="20"/>
                </a:moveTo>
                <a:lnTo>
                  <a:pt x="211" y="30"/>
                </a:lnTo>
                <a:lnTo>
                  <a:pt x="215" y="47"/>
                </a:lnTo>
                <a:lnTo>
                  <a:pt x="211" y="53"/>
                </a:lnTo>
                <a:lnTo>
                  <a:pt x="207" y="70"/>
                </a:lnTo>
                <a:lnTo>
                  <a:pt x="210" y="87"/>
                </a:lnTo>
                <a:lnTo>
                  <a:pt x="204" y="94"/>
                </a:lnTo>
                <a:lnTo>
                  <a:pt x="198" y="113"/>
                </a:lnTo>
                <a:lnTo>
                  <a:pt x="208" y="119"/>
                </a:lnTo>
                <a:lnTo>
                  <a:pt x="152" y="136"/>
                </a:lnTo>
                <a:lnTo>
                  <a:pt x="153" y="151"/>
                </a:lnTo>
                <a:lnTo>
                  <a:pt x="139" y="154"/>
                </a:lnTo>
                <a:lnTo>
                  <a:pt x="128" y="162"/>
                </a:lnTo>
                <a:lnTo>
                  <a:pt x="126" y="169"/>
                </a:lnTo>
                <a:lnTo>
                  <a:pt x="119" y="171"/>
                </a:lnTo>
                <a:lnTo>
                  <a:pt x="103" y="188"/>
                </a:lnTo>
                <a:lnTo>
                  <a:pt x="92" y="201"/>
                </a:lnTo>
                <a:lnTo>
                  <a:pt x="86" y="202"/>
                </a:lnTo>
                <a:lnTo>
                  <a:pt x="80" y="199"/>
                </a:lnTo>
                <a:lnTo>
                  <a:pt x="60" y="197"/>
                </a:lnTo>
                <a:lnTo>
                  <a:pt x="57" y="195"/>
                </a:lnTo>
                <a:lnTo>
                  <a:pt x="57" y="194"/>
                </a:lnTo>
                <a:lnTo>
                  <a:pt x="50" y="189"/>
                </a:lnTo>
                <a:lnTo>
                  <a:pt x="38" y="188"/>
                </a:lnTo>
                <a:lnTo>
                  <a:pt x="23" y="193"/>
                </a:lnTo>
                <a:lnTo>
                  <a:pt x="12" y="180"/>
                </a:lnTo>
                <a:lnTo>
                  <a:pt x="0" y="163"/>
                </a:lnTo>
                <a:lnTo>
                  <a:pt x="2" y="96"/>
                </a:lnTo>
                <a:lnTo>
                  <a:pt x="41" y="97"/>
                </a:lnTo>
                <a:lnTo>
                  <a:pt x="39" y="90"/>
                </a:lnTo>
                <a:lnTo>
                  <a:pt x="42" y="82"/>
                </a:lnTo>
                <a:lnTo>
                  <a:pt x="39" y="72"/>
                </a:lnTo>
                <a:lnTo>
                  <a:pt x="41" y="62"/>
                </a:lnTo>
                <a:lnTo>
                  <a:pt x="40" y="55"/>
                </a:lnTo>
                <a:lnTo>
                  <a:pt x="46" y="56"/>
                </a:lnTo>
                <a:lnTo>
                  <a:pt x="47" y="63"/>
                </a:lnTo>
                <a:lnTo>
                  <a:pt x="55" y="62"/>
                </a:lnTo>
                <a:lnTo>
                  <a:pt x="67" y="64"/>
                </a:lnTo>
                <a:lnTo>
                  <a:pt x="73" y="73"/>
                </a:lnTo>
                <a:lnTo>
                  <a:pt x="87" y="76"/>
                </a:lnTo>
                <a:lnTo>
                  <a:pt x="99" y="70"/>
                </a:lnTo>
                <a:lnTo>
                  <a:pt x="102" y="81"/>
                </a:lnTo>
                <a:lnTo>
                  <a:pt x="116" y="83"/>
                </a:lnTo>
                <a:lnTo>
                  <a:pt x="123" y="92"/>
                </a:lnTo>
                <a:lnTo>
                  <a:pt x="130" y="104"/>
                </a:lnTo>
                <a:lnTo>
                  <a:pt x="144" y="104"/>
                </a:lnTo>
                <a:lnTo>
                  <a:pt x="143" y="82"/>
                </a:lnTo>
                <a:lnTo>
                  <a:pt x="138" y="85"/>
                </a:lnTo>
                <a:lnTo>
                  <a:pt x="126" y="77"/>
                </a:lnTo>
                <a:lnTo>
                  <a:pt x="121" y="73"/>
                </a:lnTo>
                <a:lnTo>
                  <a:pt x="123" y="53"/>
                </a:lnTo>
                <a:lnTo>
                  <a:pt x="127" y="28"/>
                </a:lnTo>
                <a:lnTo>
                  <a:pt x="123" y="19"/>
                </a:lnTo>
                <a:lnTo>
                  <a:pt x="129" y="6"/>
                </a:lnTo>
                <a:lnTo>
                  <a:pt x="134" y="3"/>
                </a:lnTo>
                <a:lnTo>
                  <a:pt x="158" y="0"/>
                </a:lnTo>
                <a:lnTo>
                  <a:pt x="166" y="2"/>
                </a:lnTo>
                <a:lnTo>
                  <a:pt x="173" y="7"/>
                </a:lnTo>
                <a:lnTo>
                  <a:pt x="180" y="11"/>
                </a:lnTo>
                <a:lnTo>
                  <a:pt x="192" y="14"/>
                </a:lnTo>
                <a:lnTo>
                  <a:pt x="202" y="2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7" name="Freeform 220">
            <a:extLst>
              <a:ext uri="{FF2B5EF4-FFF2-40B4-BE49-F238E27FC236}">
                <a16:creationId xmlns:a16="http://schemas.microsoft.com/office/drawing/2014/main" id="{7F085701-0AB4-7BFC-5634-620D9A363485}"/>
              </a:ext>
            </a:extLst>
          </p:cNvPr>
          <p:cNvSpPr>
            <a:spLocks/>
          </p:cNvSpPr>
          <p:nvPr/>
        </p:nvSpPr>
        <p:spPr bwMode="auto">
          <a:xfrm>
            <a:off x="4165137" y="4308712"/>
            <a:ext cx="165497" cy="166688"/>
          </a:xfrm>
          <a:custGeom>
            <a:avLst/>
            <a:gdLst>
              <a:gd name="T0" fmla="*/ 103 w 139"/>
              <a:gd name="T1" fmla="*/ 140 h 140"/>
              <a:gd name="T2" fmla="*/ 93 w 139"/>
              <a:gd name="T3" fmla="*/ 138 h 140"/>
              <a:gd name="T4" fmla="*/ 87 w 139"/>
              <a:gd name="T5" fmla="*/ 140 h 140"/>
              <a:gd name="T6" fmla="*/ 79 w 139"/>
              <a:gd name="T7" fmla="*/ 137 h 140"/>
              <a:gd name="T8" fmla="*/ 71 w 139"/>
              <a:gd name="T9" fmla="*/ 136 h 140"/>
              <a:gd name="T10" fmla="*/ 60 w 139"/>
              <a:gd name="T11" fmla="*/ 127 h 140"/>
              <a:gd name="T12" fmla="*/ 47 w 139"/>
              <a:gd name="T13" fmla="*/ 124 h 140"/>
              <a:gd name="T14" fmla="*/ 42 w 139"/>
              <a:gd name="T15" fmla="*/ 111 h 140"/>
              <a:gd name="T16" fmla="*/ 42 w 139"/>
              <a:gd name="T17" fmla="*/ 103 h 140"/>
              <a:gd name="T18" fmla="*/ 35 w 139"/>
              <a:gd name="T19" fmla="*/ 101 h 140"/>
              <a:gd name="T20" fmla="*/ 15 w 139"/>
              <a:gd name="T21" fmla="*/ 78 h 140"/>
              <a:gd name="T22" fmla="*/ 10 w 139"/>
              <a:gd name="T23" fmla="*/ 66 h 140"/>
              <a:gd name="T24" fmla="*/ 6 w 139"/>
              <a:gd name="T25" fmla="*/ 63 h 140"/>
              <a:gd name="T26" fmla="*/ 0 w 139"/>
              <a:gd name="T27" fmla="*/ 46 h 140"/>
              <a:gd name="T28" fmla="*/ 20 w 139"/>
              <a:gd name="T29" fmla="*/ 48 h 140"/>
              <a:gd name="T30" fmla="*/ 26 w 139"/>
              <a:gd name="T31" fmla="*/ 51 h 140"/>
              <a:gd name="T32" fmla="*/ 32 w 139"/>
              <a:gd name="T33" fmla="*/ 50 h 140"/>
              <a:gd name="T34" fmla="*/ 43 w 139"/>
              <a:gd name="T35" fmla="*/ 37 h 140"/>
              <a:gd name="T36" fmla="*/ 59 w 139"/>
              <a:gd name="T37" fmla="*/ 20 h 140"/>
              <a:gd name="T38" fmla="*/ 66 w 139"/>
              <a:gd name="T39" fmla="*/ 18 h 140"/>
              <a:gd name="T40" fmla="*/ 68 w 139"/>
              <a:gd name="T41" fmla="*/ 11 h 140"/>
              <a:gd name="T42" fmla="*/ 79 w 139"/>
              <a:gd name="T43" fmla="*/ 3 h 140"/>
              <a:gd name="T44" fmla="*/ 93 w 139"/>
              <a:gd name="T45" fmla="*/ 0 h 140"/>
              <a:gd name="T46" fmla="*/ 94 w 139"/>
              <a:gd name="T47" fmla="*/ 7 h 140"/>
              <a:gd name="T48" fmla="*/ 109 w 139"/>
              <a:gd name="T49" fmla="*/ 7 h 140"/>
              <a:gd name="T50" fmla="*/ 117 w 139"/>
              <a:gd name="T51" fmla="*/ 11 h 140"/>
              <a:gd name="T52" fmla="*/ 121 w 139"/>
              <a:gd name="T53" fmla="*/ 16 h 140"/>
              <a:gd name="T54" fmla="*/ 130 w 139"/>
              <a:gd name="T55" fmla="*/ 18 h 140"/>
              <a:gd name="T56" fmla="*/ 139 w 139"/>
              <a:gd name="T57" fmla="*/ 25 h 140"/>
              <a:gd name="T58" fmla="*/ 138 w 139"/>
              <a:gd name="T59" fmla="*/ 51 h 140"/>
              <a:gd name="T60" fmla="*/ 133 w 139"/>
              <a:gd name="T61" fmla="*/ 65 h 140"/>
              <a:gd name="T62" fmla="*/ 132 w 139"/>
              <a:gd name="T63" fmla="*/ 81 h 140"/>
              <a:gd name="T64" fmla="*/ 134 w 139"/>
              <a:gd name="T65" fmla="*/ 87 h 140"/>
              <a:gd name="T66" fmla="*/ 131 w 139"/>
              <a:gd name="T67" fmla="*/ 99 h 140"/>
              <a:gd name="T68" fmla="*/ 129 w 139"/>
              <a:gd name="T69" fmla="*/ 101 h 140"/>
              <a:gd name="T70" fmla="*/ 123 w 139"/>
              <a:gd name="T71" fmla="*/ 116 h 140"/>
              <a:gd name="T72" fmla="*/ 103 w 139"/>
              <a:gd name="T7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40">
                <a:moveTo>
                  <a:pt x="103" y="140"/>
                </a:moveTo>
                <a:lnTo>
                  <a:pt x="93" y="138"/>
                </a:lnTo>
                <a:lnTo>
                  <a:pt x="87" y="140"/>
                </a:lnTo>
                <a:lnTo>
                  <a:pt x="79" y="137"/>
                </a:lnTo>
                <a:lnTo>
                  <a:pt x="71" y="136"/>
                </a:lnTo>
                <a:lnTo>
                  <a:pt x="60" y="127"/>
                </a:lnTo>
                <a:lnTo>
                  <a:pt x="47" y="124"/>
                </a:lnTo>
                <a:lnTo>
                  <a:pt x="42" y="111"/>
                </a:lnTo>
                <a:lnTo>
                  <a:pt x="42" y="103"/>
                </a:lnTo>
                <a:lnTo>
                  <a:pt x="35" y="101"/>
                </a:lnTo>
                <a:lnTo>
                  <a:pt x="15" y="78"/>
                </a:lnTo>
                <a:lnTo>
                  <a:pt x="10" y="66"/>
                </a:lnTo>
                <a:lnTo>
                  <a:pt x="6" y="63"/>
                </a:lnTo>
                <a:lnTo>
                  <a:pt x="0" y="46"/>
                </a:lnTo>
                <a:lnTo>
                  <a:pt x="20" y="48"/>
                </a:lnTo>
                <a:lnTo>
                  <a:pt x="26" y="51"/>
                </a:lnTo>
                <a:lnTo>
                  <a:pt x="32" y="50"/>
                </a:lnTo>
                <a:lnTo>
                  <a:pt x="43" y="37"/>
                </a:lnTo>
                <a:lnTo>
                  <a:pt x="59" y="20"/>
                </a:lnTo>
                <a:lnTo>
                  <a:pt x="66" y="18"/>
                </a:lnTo>
                <a:lnTo>
                  <a:pt x="68" y="11"/>
                </a:lnTo>
                <a:lnTo>
                  <a:pt x="79" y="3"/>
                </a:lnTo>
                <a:lnTo>
                  <a:pt x="93" y="0"/>
                </a:lnTo>
                <a:lnTo>
                  <a:pt x="94" y="7"/>
                </a:lnTo>
                <a:lnTo>
                  <a:pt x="109" y="7"/>
                </a:lnTo>
                <a:lnTo>
                  <a:pt x="117" y="11"/>
                </a:lnTo>
                <a:lnTo>
                  <a:pt x="121" y="16"/>
                </a:lnTo>
                <a:lnTo>
                  <a:pt x="130" y="18"/>
                </a:lnTo>
                <a:lnTo>
                  <a:pt x="139" y="25"/>
                </a:lnTo>
                <a:lnTo>
                  <a:pt x="138" y="51"/>
                </a:lnTo>
                <a:lnTo>
                  <a:pt x="133" y="65"/>
                </a:lnTo>
                <a:lnTo>
                  <a:pt x="132" y="81"/>
                </a:lnTo>
                <a:lnTo>
                  <a:pt x="134" y="87"/>
                </a:lnTo>
                <a:lnTo>
                  <a:pt x="131" y="99"/>
                </a:lnTo>
                <a:lnTo>
                  <a:pt x="129" y="101"/>
                </a:lnTo>
                <a:lnTo>
                  <a:pt x="123" y="116"/>
                </a:lnTo>
                <a:lnTo>
                  <a:pt x="103" y="14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8" name="Freeform 221">
            <a:extLst>
              <a:ext uri="{FF2B5EF4-FFF2-40B4-BE49-F238E27FC236}">
                <a16:creationId xmlns:a16="http://schemas.microsoft.com/office/drawing/2014/main" id="{F89788E6-08D7-6B46-767B-3A64D1D52606}"/>
              </a:ext>
            </a:extLst>
          </p:cNvPr>
          <p:cNvSpPr>
            <a:spLocks/>
          </p:cNvSpPr>
          <p:nvPr/>
        </p:nvSpPr>
        <p:spPr bwMode="auto">
          <a:xfrm>
            <a:off x="4073459" y="2091768"/>
            <a:ext cx="2613422" cy="816769"/>
          </a:xfrm>
          <a:custGeom>
            <a:avLst/>
            <a:gdLst>
              <a:gd name="T0" fmla="*/ 751 w 2195"/>
              <a:gd name="T1" fmla="*/ 25 h 686"/>
              <a:gd name="T2" fmla="*/ 649 w 2195"/>
              <a:gd name="T3" fmla="*/ 59 h 686"/>
              <a:gd name="T4" fmla="*/ 594 w 2195"/>
              <a:gd name="T5" fmla="*/ 101 h 686"/>
              <a:gd name="T6" fmla="*/ 603 w 2195"/>
              <a:gd name="T7" fmla="*/ 140 h 686"/>
              <a:gd name="T8" fmla="*/ 600 w 2195"/>
              <a:gd name="T9" fmla="*/ 189 h 686"/>
              <a:gd name="T10" fmla="*/ 541 w 2195"/>
              <a:gd name="T11" fmla="*/ 77 h 686"/>
              <a:gd name="T12" fmla="*/ 524 w 2195"/>
              <a:gd name="T13" fmla="*/ 135 h 686"/>
              <a:gd name="T14" fmla="*/ 434 w 2195"/>
              <a:gd name="T15" fmla="*/ 142 h 686"/>
              <a:gd name="T16" fmla="*/ 337 w 2195"/>
              <a:gd name="T17" fmla="*/ 143 h 686"/>
              <a:gd name="T18" fmla="*/ 241 w 2195"/>
              <a:gd name="T19" fmla="*/ 154 h 686"/>
              <a:gd name="T20" fmla="*/ 172 w 2195"/>
              <a:gd name="T21" fmla="*/ 204 h 686"/>
              <a:gd name="T22" fmla="*/ 111 w 2195"/>
              <a:gd name="T23" fmla="*/ 223 h 686"/>
              <a:gd name="T24" fmla="*/ 177 w 2195"/>
              <a:gd name="T25" fmla="*/ 168 h 686"/>
              <a:gd name="T26" fmla="*/ 1 w 2195"/>
              <a:gd name="T27" fmla="*/ 152 h 686"/>
              <a:gd name="T28" fmla="*/ 67 w 2195"/>
              <a:gd name="T29" fmla="*/ 262 h 686"/>
              <a:gd name="T30" fmla="*/ 30 w 2195"/>
              <a:gd name="T31" fmla="*/ 356 h 686"/>
              <a:gd name="T32" fmla="*/ 95 w 2195"/>
              <a:gd name="T33" fmla="*/ 403 h 686"/>
              <a:gd name="T34" fmla="*/ 111 w 2195"/>
              <a:gd name="T35" fmla="*/ 441 h 686"/>
              <a:gd name="T36" fmla="*/ 161 w 2195"/>
              <a:gd name="T37" fmla="*/ 469 h 686"/>
              <a:gd name="T38" fmla="*/ 227 w 2195"/>
              <a:gd name="T39" fmla="*/ 507 h 686"/>
              <a:gd name="T40" fmla="*/ 240 w 2195"/>
              <a:gd name="T41" fmla="*/ 555 h 686"/>
              <a:gd name="T42" fmla="*/ 239 w 2195"/>
              <a:gd name="T43" fmla="*/ 614 h 686"/>
              <a:gd name="T44" fmla="*/ 363 w 2195"/>
              <a:gd name="T45" fmla="*/ 654 h 686"/>
              <a:gd name="T46" fmla="*/ 434 w 2195"/>
              <a:gd name="T47" fmla="*/ 672 h 686"/>
              <a:gd name="T48" fmla="*/ 412 w 2195"/>
              <a:gd name="T49" fmla="*/ 564 h 686"/>
              <a:gd name="T50" fmla="*/ 394 w 2195"/>
              <a:gd name="T51" fmla="*/ 493 h 686"/>
              <a:gd name="T52" fmla="*/ 571 w 2195"/>
              <a:gd name="T53" fmla="*/ 488 h 686"/>
              <a:gd name="T54" fmla="*/ 571 w 2195"/>
              <a:gd name="T55" fmla="*/ 425 h 686"/>
              <a:gd name="T56" fmla="*/ 758 w 2195"/>
              <a:gd name="T57" fmla="*/ 424 h 686"/>
              <a:gd name="T58" fmla="*/ 920 w 2195"/>
              <a:gd name="T59" fmla="*/ 489 h 686"/>
              <a:gd name="T60" fmla="*/ 1027 w 2195"/>
              <a:gd name="T61" fmla="*/ 519 h 686"/>
              <a:gd name="T62" fmla="*/ 1175 w 2195"/>
              <a:gd name="T63" fmla="*/ 510 h 686"/>
              <a:gd name="T64" fmla="*/ 1273 w 2195"/>
              <a:gd name="T65" fmla="*/ 503 h 686"/>
              <a:gd name="T66" fmla="*/ 1408 w 2195"/>
              <a:gd name="T67" fmla="*/ 518 h 686"/>
              <a:gd name="T68" fmla="*/ 1516 w 2195"/>
              <a:gd name="T69" fmla="*/ 493 h 686"/>
              <a:gd name="T70" fmla="*/ 1570 w 2195"/>
              <a:gd name="T71" fmla="*/ 441 h 686"/>
              <a:gd name="T72" fmla="*/ 1742 w 2195"/>
              <a:gd name="T73" fmla="*/ 550 h 686"/>
              <a:gd name="T74" fmla="*/ 1789 w 2195"/>
              <a:gd name="T75" fmla="*/ 600 h 686"/>
              <a:gd name="T76" fmla="*/ 1821 w 2195"/>
              <a:gd name="T77" fmla="*/ 642 h 686"/>
              <a:gd name="T78" fmla="*/ 1879 w 2195"/>
              <a:gd name="T79" fmla="*/ 536 h 686"/>
              <a:gd name="T80" fmla="*/ 1746 w 2195"/>
              <a:gd name="T81" fmla="*/ 425 h 686"/>
              <a:gd name="T82" fmla="*/ 1855 w 2195"/>
              <a:gd name="T83" fmla="*/ 317 h 686"/>
              <a:gd name="T84" fmla="*/ 1972 w 2195"/>
              <a:gd name="T85" fmla="*/ 275 h 686"/>
              <a:gd name="T86" fmla="*/ 1981 w 2195"/>
              <a:gd name="T87" fmla="*/ 358 h 686"/>
              <a:gd name="T88" fmla="*/ 2115 w 2195"/>
              <a:gd name="T89" fmla="*/ 441 h 686"/>
              <a:gd name="T90" fmla="*/ 2041 w 2195"/>
              <a:gd name="T91" fmla="*/ 341 h 686"/>
              <a:gd name="T92" fmla="*/ 2121 w 2195"/>
              <a:gd name="T93" fmla="*/ 301 h 686"/>
              <a:gd name="T94" fmla="*/ 2165 w 2195"/>
              <a:gd name="T95" fmla="*/ 245 h 686"/>
              <a:gd name="T96" fmla="*/ 2127 w 2195"/>
              <a:gd name="T97" fmla="*/ 194 h 686"/>
              <a:gd name="T98" fmla="*/ 2155 w 2195"/>
              <a:gd name="T99" fmla="*/ 143 h 686"/>
              <a:gd name="T100" fmla="*/ 2081 w 2195"/>
              <a:gd name="T101" fmla="*/ 119 h 686"/>
              <a:gd name="T102" fmla="*/ 1867 w 2195"/>
              <a:gd name="T103" fmla="*/ 130 h 686"/>
              <a:gd name="T104" fmla="*/ 1729 w 2195"/>
              <a:gd name="T105" fmla="*/ 128 h 686"/>
              <a:gd name="T106" fmla="*/ 1395 w 2195"/>
              <a:gd name="T107" fmla="*/ 82 h 686"/>
              <a:gd name="T108" fmla="*/ 1301 w 2195"/>
              <a:gd name="T109" fmla="*/ 103 h 686"/>
              <a:gd name="T110" fmla="*/ 1124 w 2195"/>
              <a:gd name="T111" fmla="*/ 71 h 686"/>
              <a:gd name="T112" fmla="*/ 983 w 2195"/>
              <a:gd name="T113" fmla="*/ 54 h 686"/>
              <a:gd name="T114" fmla="*/ 913 w 2195"/>
              <a:gd name="T115" fmla="*/ 18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95" h="686">
                <a:moveTo>
                  <a:pt x="856" y="0"/>
                </a:moveTo>
                <a:lnTo>
                  <a:pt x="836" y="6"/>
                </a:lnTo>
                <a:lnTo>
                  <a:pt x="832" y="12"/>
                </a:lnTo>
                <a:lnTo>
                  <a:pt x="836" y="19"/>
                </a:lnTo>
                <a:lnTo>
                  <a:pt x="813" y="18"/>
                </a:lnTo>
                <a:lnTo>
                  <a:pt x="795" y="27"/>
                </a:lnTo>
                <a:lnTo>
                  <a:pt x="781" y="23"/>
                </a:lnTo>
                <a:lnTo>
                  <a:pt x="751" y="25"/>
                </a:lnTo>
                <a:lnTo>
                  <a:pt x="752" y="29"/>
                </a:lnTo>
                <a:lnTo>
                  <a:pt x="721" y="31"/>
                </a:lnTo>
                <a:lnTo>
                  <a:pt x="705" y="39"/>
                </a:lnTo>
                <a:lnTo>
                  <a:pt x="692" y="39"/>
                </a:lnTo>
                <a:lnTo>
                  <a:pt x="687" y="49"/>
                </a:lnTo>
                <a:lnTo>
                  <a:pt x="705" y="58"/>
                </a:lnTo>
                <a:lnTo>
                  <a:pt x="680" y="60"/>
                </a:lnTo>
                <a:lnTo>
                  <a:pt x="649" y="59"/>
                </a:lnTo>
                <a:lnTo>
                  <a:pt x="630" y="62"/>
                </a:lnTo>
                <a:lnTo>
                  <a:pt x="646" y="80"/>
                </a:lnTo>
                <a:lnTo>
                  <a:pt x="669" y="93"/>
                </a:lnTo>
                <a:lnTo>
                  <a:pt x="637" y="84"/>
                </a:lnTo>
                <a:lnTo>
                  <a:pt x="611" y="85"/>
                </a:lnTo>
                <a:lnTo>
                  <a:pt x="595" y="91"/>
                </a:lnTo>
                <a:lnTo>
                  <a:pt x="610" y="104"/>
                </a:lnTo>
                <a:lnTo>
                  <a:pt x="594" y="101"/>
                </a:lnTo>
                <a:lnTo>
                  <a:pt x="587" y="84"/>
                </a:lnTo>
                <a:lnTo>
                  <a:pt x="573" y="75"/>
                </a:lnTo>
                <a:lnTo>
                  <a:pt x="567" y="76"/>
                </a:lnTo>
                <a:lnTo>
                  <a:pt x="579" y="87"/>
                </a:lnTo>
                <a:lnTo>
                  <a:pt x="564" y="99"/>
                </a:lnTo>
                <a:lnTo>
                  <a:pt x="591" y="112"/>
                </a:lnTo>
                <a:lnTo>
                  <a:pt x="593" y="130"/>
                </a:lnTo>
                <a:lnTo>
                  <a:pt x="603" y="140"/>
                </a:lnTo>
                <a:lnTo>
                  <a:pt x="618" y="141"/>
                </a:lnTo>
                <a:lnTo>
                  <a:pt x="620" y="152"/>
                </a:lnTo>
                <a:lnTo>
                  <a:pt x="635" y="162"/>
                </a:lnTo>
                <a:lnTo>
                  <a:pt x="629" y="171"/>
                </a:lnTo>
                <a:lnTo>
                  <a:pt x="631" y="180"/>
                </a:lnTo>
                <a:lnTo>
                  <a:pt x="619" y="185"/>
                </a:lnTo>
                <a:lnTo>
                  <a:pt x="617" y="191"/>
                </a:lnTo>
                <a:lnTo>
                  <a:pt x="600" y="189"/>
                </a:lnTo>
                <a:lnTo>
                  <a:pt x="611" y="163"/>
                </a:lnTo>
                <a:lnTo>
                  <a:pt x="608" y="151"/>
                </a:lnTo>
                <a:lnTo>
                  <a:pt x="586" y="141"/>
                </a:lnTo>
                <a:lnTo>
                  <a:pt x="573" y="117"/>
                </a:lnTo>
                <a:lnTo>
                  <a:pt x="560" y="105"/>
                </a:lnTo>
                <a:lnTo>
                  <a:pt x="549" y="99"/>
                </a:lnTo>
                <a:lnTo>
                  <a:pt x="551" y="86"/>
                </a:lnTo>
                <a:lnTo>
                  <a:pt x="541" y="77"/>
                </a:lnTo>
                <a:lnTo>
                  <a:pt x="505" y="72"/>
                </a:lnTo>
                <a:lnTo>
                  <a:pt x="498" y="75"/>
                </a:lnTo>
                <a:lnTo>
                  <a:pt x="500" y="91"/>
                </a:lnTo>
                <a:lnTo>
                  <a:pt x="486" y="106"/>
                </a:lnTo>
                <a:lnTo>
                  <a:pt x="490" y="111"/>
                </a:lnTo>
                <a:lnTo>
                  <a:pt x="506" y="124"/>
                </a:lnTo>
                <a:lnTo>
                  <a:pt x="507" y="133"/>
                </a:lnTo>
                <a:lnTo>
                  <a:pt x="524" y="135"/>
                </a:lnTo>
                <a:lnTo>
                  <a:pt x="526" y="138"/>
                </a:lnTo>
                <a:lnTo>
                  <a:pt x="546" y="148"/>
                </a:lnTo>
                <a:lnTo>
                  <a:pt x="543" y="157"/>
                </a:lnTo>
                <a:lnTo>
                  <a:pt x="482" y="137"/>
                </a:lnTo>
                <a:lnTo>
                  <a:pt x="460" y="131"/>
                </a:lnTo>
                <a:lnTo>
                  <a:pt x="418" y="126"/>
                </a:lnTo>
                <a:lnTo>
                  <a:pt x="414" y="132"/>
                </a:lnTo>
                <a:lnTo>
                  <a:pt x="434" y="142"/>
                </a:lnTo>
                <a:lnTo>
                  <a:pt x="425" y="153"/>
                </a:lnTo>
                <a:lnTo>
                  <a:pt x="404" y="143"/>
                </a:lnTo>
                <a:lnTo>
                  <a:pt x="388" y="150"/>
                </a:lnTo>
                <a:lnTo>
                  <a:pt x="363" y="151"/>
                </a:lnTo>
                <a:lnTo>
                  <a:pt x="357" y="157"/>
                </a:lnTo>
                <a:lnTo>
                  <a:pt x="339" y="155"/>
                </a:lnTo>
                <a:lnTo>
                  <a:pt x="347" y="144"/>
                </a:lnTo>
                <a:lnTo>
                  <a:pt x="337" y="143"/>
                </a:lnTo>
                <a:lnTo>
                  <a:pt x="297" y="159"/>
                </a:lnTo>
                <a:lnTo>
                  <a:pt x="272" y="167"/>
                </a:lnTo>
                <a:lnTo>
                  <a:pt x="274" y="178"/>
                </a:lnTo>
                <a:lnTo>
                  <a:pt x="255" y="183"/>
                </a:lnTo>
                <a:lnTo>
                  <a:pt x="241" y="176"/>
                </a:lnTo>
                <a:lnTo>
                  <a:pt x="237" y="166"/>
                </a:lnTo>
                <a:lnTo>
                  <a:pt x="253" y="164"/>
                </a:lnTo>
                <a:lnTo>
                  <a:pt x="241" y="154"/>
                </a:lnTo>
                <a:lnTo>
                  <a:pt x="202" y="148"/>
                </a:lnTo>
                <a:lnTo>
                  <a:pt x="216" y="159"/>
                </a:lnTo>
                <a:lnTo>
                  <a:pt x="214" y="170"/>
                </a:lnTo>
                <a:lnTo>
                  <a:pt x="229" y="181"/>
                </a:lnTo>
                <a:lnTo>
                  <a:pt x="226" y="193"/>
                </a:lnTo>
                <a:lnTo>
                  <a:pt x="210" y="187"/>
                </a:lnTo>
                <a:lnTo>
                  <a:pt x="197" y="186"/>
                </a:lnTo>
                <a:lnTo>
                  <a:pt x="172" y="204"/>
                </a:lnTo>
                <a:lnTo>
                  <a:pt x="186" y="217"/>
                </a:lnTo>
                <a:lnTo>
                  <a:pt x="175" y="222"/>
                </a:lnTo>
                <a:lnTo>
                  <a:pt x="138" y="210"/>
                </a:lnTo>
                <a:lnTo>
                  <a:pt x="131" y="217"/>
                </a:lnTo>
                <a:lnTo>
                  <a:pt x="142" y="225"/>
                </a:lnTo>
                <a:lnTo>
                  <a:pt x="143" y="234"/>
                </a:lnTo>
                <a:lnTo>
                  <a:pt x="130" y="229"/>
                </a:lnTo>
                <a:lnTo>
                  <a:pt x="111" y="223"/>
                </a:lnTo>
                <a:lnTo>
                  <a:pt x="104" y="205"/>
                </a:lnTo>
                <a:lnTo>
                  <a:pt x="101" y="196"/>
                </a:lnTo>
                <a:lnTo>
                  <a:pt x="74" y="183"/>
                </a:lnTo>
                <a:lnTo>
                  <a:pt x="84" y="181"/>
                </a:lnTo>
                <a:lnTo>
                  <a:pt x="149" y="194"/>
                </a:lnTo>
                <a:lnTo>
                  <a:pt x="170" y="190"/>
                </a:lnTo>
                <a:lnTo>
                  <a:pt x="182" y="180"/>
                </a:lnTo>
                <a:lnTo>
                  <a:pt x="177" y="168"/>
                </a:lnTo>
                <a:lnTo>
                  <a:pt x="163" y="160"/>
                </a:lnTo>
                <a:lnTo>
                  <a:pt x="106" y="140"/>
                </a:lnTo>
                <a:lnTo>
                  <a:pt x="68" y="135"/>
                </a:lnTo>
                <a:lnTo>
                  <a:pt x="43" y="125"/>
                </a:lnTo>
                <a:lnTo>
                  <a:pt x="31" y="131"/>
                </a:lnTo>
                <a:lnTo>
                  <a:pt x="10" y="138"/>
                </a:lnTo>
                <a:lnTo>
                  <a:pt x="0" y="140"/>
                </a:lnTo>
                <a:lnTo>
                  <a:pt x="1" y="152"/>
                </a:lnTo>
                <a:lnTo>
                  <a:pt x="25" y="164"/>
                </a:lnTo>
                <a:lnTo>
                  <a:pt x="16" y="177"/>
                </a:lnTo>
                <a:lnTo>
                  <a:pt x="38" y="198"/>
                </a:lnTo>
                <a:lnTo>
                  <a:pt x="32" y="213"/>
                </a:lnTo>
                <a:lnTo>
                  <a:pt x="48" y="228"/>
                </a:lnTo>
                <a:lnTo>
                  <a:pt x="45" y="240"/>
                </a:lnTo>
                <a:lnTo>
                  <a:pt x="70" y="253"/>
                </a:lnTo>
                <a:lnTo>
                  <a:pt x="67" y="262"/>
                </a:lnTo>
                <a:lnTo>
                  <a:pt x="56" y="273"/>
                </a:lnTo>
                <a:lnTo>
                  <a:pt x="30" y="297"/>
                </a:lnTo>
                <a:lnTo>
                  <a:pt x="47" y="306"/>
                </a:lnTo>
                <a:lnTo>
                  <a:pt x="33" y="317"/>
                </a:lnTo>
                <a:lnTo>
                  <a:pt x="36" y="321"/>
                </a:lnTo>
                <a:lnTo>
                  <a:pt x="28" y="332"/>
                </a:lnTo>
                <a:lnTo>
                  <a:pt x="35" y="350"/>
                </a:lnTo>
                <a:lnTo>
                  <a:pt x="30" y="356"/>
                </a:lnTo>
                <a:lnTo>
                  <a:pt x="38" y="361"/>
                </a:lnTo>
                <a:lnTo>
                  <a:pt x="41" y="370"/>
                </a:lnTo>
                <a:lnTo>
                  <a:pt x="48" y="382"/>
                </a:lnTo>
                <a:lnTo>
                  <a:pt x="65" y="386"/>
                </a:lnTo>
                <a:lnTo>
                  <a:pt x="68" y="392"/>
                </a:lnTo>
                <a:lnTo>
                  <a:pt x="76" y="389"/>
                </a:lnTo>
                <a:lnTo>
                  <a:pt x="92" y="394"/>
                </a:lnTo>
                <a:lnTo>
                  <a:pt x="95" y="403"/>
                </a:lnTo>
                <a:lnTo>
                  <a:pt x="93" y="408"/>
                </a:lnTo>
                <a:lnTo>
                  <a:pt x="105" y="422"/>
                </a:lnTo>
                <a:lnTo>
                  <a:pt x="112" y="425"/>
                </a:lnTo>
                <a:lnTo>
                  <a:pt x="112" y="429"/>
                </a:lnTo>
                <a:lnTo>
                  <a:pt x="123" y="432"/>
                </a:lnTo>
                <a:lnTo>
                  <a:pt x="129" y="438"/>
                </a:lnTo>
                <a:lnTo>
                  <a:pt x="123" y="442"/>
                </a:lnTo>
                <a:lnTo>
                  <a:pt x="111" y="441"/>
                </a:lnTo>
                <a:lnTo>
                  <a:pt x="108" y="443"/>
                </a:lnTo>
                <a:lnTo>
                  <a:pt x="113" y="450"/>
                </a:lnTo>
                <a:lnTo>
                  <a:pt x="119" y="463"/>
                </a:lnTo>
                <a:lnTo>
                  <a:pt x="125" y="463"/>
                </a:lnTo>
                <a:lnTo>
                  <a:pt x="128" y="459"/>
                </a:lnTo>
                <a:lnTo>
                  <a:pt x="133" y="460"/>
                </a:lnTo>
                <a:lnTo>
                  <a:pt x="149" y="458"/>
                </a:lnTo>
                <a:lnTo>
                  <a:pt x="161" y="469"/>
                </a:lnTo>
                <a:lnTo>
                  <a:pt x="158" y="474"/>
                </a:lnTo>
                <a:lnTo>
                  <a:pt x="161" y="480"/>
                </a:lnTo>
                <a:lnTo>
                  <a:pt x="174" y="481"/>
                </a:lnTo>
                <a:lnTo>
                  <a:pt x="181" y="489"/>
                </a:lnTo>
                <a:lnTo>
                  <a:pt x="182" y="493"/>
                </a:lnTo>
                <a:lnTo>
                  <a:pt x="203" y="500"/>
                </a:lnTo>
                <a:lnTo>
                  <a:pt x="215" y="497"/>
                </a:lnTo>
                <a:lnTo>
                  <a:pt x="227" y="507"/>
                </a:lnTo>
                <a:lnTo>
                  <a:pt x="236" y="507"/>
                </a:lnTo>
                <a:lnTo>
                  <a:pt x="261" y="513"/>
                </a:lnTo>
                <a:lnTo>
                  <a:pt x="262" y="519"/>
                </a:lnTo>
                <a:lnTo>
                  <a:pt x="258" y="530"/>
                </a:lnTo>
                <a:lnTo>
                  <a:pt x="264" y="541"/>
                </a:lnTo>
                <a:lnTo>
                  <a:pt x="263" y="547"/>
                </a:lnTo>
                <a:lnTo>
                  <a:pt x="248" y="549"/>
                </a:lnTo>
                <a:lnTo>
                  <a:pt x="240" y="555"/>
                </a:lnTo>
                <a:lnTo>
                  <a:pt x="241" y="564"/>
                </a:lnTo>
                <a:lnTo>
                  <a:pt x="255" y="560"/>
                </a:lnTo>
                <a:lnTo>
                  <a:pt x="257" y="565"/>
                </a:lnTo>
                <a:lnTo>
                  <a:pt x="234" y="573"/>
                </a:lnTo>
                <a:lnTo>
                  <a:pt x="245" y="581"/>
                </a:lnTo>
                <a:lnTo>
                  <a:pt x="234" y="598"/>
                </a:lnTo>
                <a:lnTo>
                  <a:pt x="223" y="602"/>
                </a:lnTo>
                <a:lnTo>
                  <a:pt x="239" y="614"/>
                </a:lnTo>
                <a:lnTo>
                  <a:pt x="259" y="621"/>
                </a:lnTo>
                <a:lnTo>
                  <a:pt x="284" y="639"/>
                </a:lnTo>
                <a:lnTo>
                  <a:pt x="285" y="636"/>
                </a:lnTo>
                <a:lnTo>
                  <a:pt x="300" y="640"/>
                </a:lnTo>
                <a:lnTo>
                  <a:pt x="325" y="643"/>
                </a:lnTo>
                <a:lnTo>
                  <a:pt x="350" y="653"/>
                </a:lnTo>
                <a:lnTo>
                  <a:pt x="353" y="657"/>
                </a:lnTo>
                <a:lnTo>
                  <a:pt x="363" y="654"/>
                </a:lnTo>
                <a:lnTo>
                  <a:pt x="379" y="658"/>
                </a:lnTo>
                <a:lnTo>
                  <a:pt x="386" y="666"/>
                </a:lnTo>
                <a:lnTo>
                  <a:pt x="398" y="671"/>
                </a:lnTo>
                <a:lnTo>
                  <a:pt x="402" y="672"/>
                </a:lnTo>
                <a:lnTo>
                  <a:pt x="416" y="684"/>
                </a:lnTo>
                <a:lnTo>
                  <a:pt x="424" y="686"/>
                </a:lnTo>
                <a:lnTo>
                  <a:pt x="426" y="680"/>
                </a:lnTo>
                <a:lnTo>
                  <a:pt x="434" y="672"/>
                </a:lnTo>
                <a:lnTo>
                  <a:pt x="411" y="648"/>
                </a:lnTo>
                <a:lnTo>
                  <a:pt x="410" y="634"/>
                </a:lnTo>
                <a:lnTo>
                  <a:pt x="391" y="615"/>
                </a:lnTo>
                <a:lnTo>
                  <a:pt x="402" y="594"/>
                </a:lnTo>
                <a:lnTo>
                  <a:pt x="417" y="590"/>
                </a:lnTo>
                <a:lnTo>
                  <a:pt x="422" y="578"/>
                </a:lnTo>
                <a:lnTo>
                  <a:pt x="413" y="575"/>
                </a:lnTo>
                <a:lnTo>
                  <a:pt x="412" y="564"/>
                </a:lnTo>
                <a:lnTo>
                  <a:pt x="398" y="551"/>
                </a:lnTo>
                <a:lnTo>
                  <a:pt x="386" y="551"/>
                </a:lnTo>
                <a:lnTo>
                  <a:pt x="369" y="537"/>
                </a:lnTo>
                <a:lnTo>
                  <a:pt x="375" y="522"/>
                </a:lnTo>
                <a:lnTo>
                  <a:pt x="369" y="518"/>
                </a:lnTo>
                <a:lnTo>
                  <a:pt x="376" y="496"/>
                </a:lnTo>
                <a:lnTo>
                  <a:pt x="396" y="507"/>
                </a:lnTo>
                <a:lnTo>
                  <a:pt x="394" y="493"/>
                </a:lnTo>
                <a:lnTo>
                  <a:pt x="420" y="471"/>
                </a:lnTo>
                <a:lnTo>
                  <a:pt x="445" y="470"/>
                </a:lnTo>
                <a:lnTo>
                  <a:pt x="484" y="484"/>
                </a:lnTo>
                <a:lnTo>
                  <a:pt x="505" y="492"/>
                </a:lnTo>
                <a:lnTo>
                  <a:pt x="519" y="484"/>
                </a:lnTo>
                <a:lnTo>
                  <a:pt x="544" y="484"/>
                </a:lnTo>
                <a:lnTo>
                  <a:pt x="568" y="494"/>
                </a:lnTo>
                <a:lnTo>
                  <a:pt x="571" y="488"/>
                </a:lnTo>
                <a:lnTo>
                  <a:pt x="593" y="489"/>
                </a:lnTo>
                <a:lnTo>
                  <a:pt x="594" y="479"/>
                </a:lnTo>
                <a:lnTo>
                  <a:pt x="563" y="466"/>
                </a:lnTo>
                <a:lnTo>
                  <a:pt x="575" y="456"/>
                </a:lnTo>
                <a:lnTo>
                  <a:pt x="570" y="450"/>
                </a:lnTo>
                <a:lnTo>
                  <a:pt x="583" y="445"/>
                </a:lnTo>
                <a:lnTo>
                  <a:pt x="567" y="431"/>
                </a:lnTo>
                <a:lnTo>
                  <a:pt x="571" y="425"/>
                </a:lnTo>
                <a:lnTo>
                  <a:pt x="626" y="417"/>
                </a:lnTo>
                <a:lnTo>
                  <a:pt x="632" y="413"/>
                </a:lnTo>
                <a:lnTo>
                  <a:pt x="667" y="406"/>
                </a:lnTo>
                <a:lnTo>
                  <a:pt x="677" y="397"/>
                </a:lnTo>
                <a:lnTo>
                  <a:pt x="707" y="401"/>
                </a:lnTo>
                <a:lnTo>
                  <a:pt x="721" y="422"/>
                </a:lnTo>
                <a:lnTo>
                  <a:pt x="735" y="417"/>
                </a:lnTo>
                <a:lnTo>
                  <a:pt x="758" y="424"/>
                </a:lnTo>
                <a:lnTo>
                  <a:pt x="762" y="435"/>
                </a:lnTo>
                <a:lnTo>
                  <a:pt x="776" y="434"/>
                </a:lnTo>
                <a:lnTo>
                  <a:pt x="806" y="415"/>
                </a:lnTo>
                <a:lnTo>
                  <a:pt x="803" y="421"/>
                </a:lnTo>
                <a:lnTo>
                  <a:pt x="831" y="436"/>
                </a:lnTo>
                <a:lnTo>
                  <a:pt x="889" y="487"/>
                </a:lnTo>
                <a:lnTo>
                  <a:pt x="893" y="477"/>
                </a:lnTo>
                <a:lnTo>
                  <a:pt x="920" y="489"/>
                </a:lnTo>
                <a:lnTo>
                  <a:pt x="940" y="483"/>
                </a:lnTo>
                <a:lnTo>
                  <a:pt x="951" y="487"/>
                </a:lnTo>
                <a:lnTo>
                  <a:pt x="964" y="499"/>
                </a:lnTo>
                <a:lnTo>
                  <a:pt x="977" y="503"/>
                </a:lnTo>
                <a:lnTo>
                  <a:pt x="988" y="511"/>
                </a:lnTo>
                <a:lnTo>
                  <a:pt x="1007" y="509"/>
                </a:lnTo>
                <a:lnTo>
                  <a:pt x="1022" y="521"/>
                </a:lnTo>
                <a:lnTo>
                  <a:pt x="1027" y="519"/>
                </a:lnTo>
                <a:lnTo>
                  <a:pt x="1042" y="516"/>
                </a:lnTo>
                <a:lnTo>
                  <a:pt x="1064" y="498"/>
                </a:lnTo>
                <a:lnTo>
                  <a:pt x="1084" y="489"/>
                </a:lnTo>
                <a:lnTo>
                  <a:pt x="1101" y="495"/>
                </a:lnTo>
                <a:lnTo>
                  <a:pt x="1117" y="495"/>
                </a:lnTo>
                <a:lnTo>
                  <a:pt x="1133" y="505"/>
                </a:lnTo>
                <a:lnTo>
                  <a:pt x="1149" y="505"/>
                </a:lnTo>
                <a:lnTo>
                  <a:pt x="1175" y="510"/>
                </a:lnTo>
                <a:lnTo>
                  <a:pt x="1183" y="497"/>
                </a:lnTo>
                <a:lnTo>
                  <a:pt x="1170" y="485"/>
                </a:lnTo>
                <a:lnTo>
                  <a:pt x="1175" y="464"/>
                </a:lnTo>
                <a:lnTo>
                  <a:pt x="1197" y="472"/>
                </a:lnTo>
                <a:lnTo>
                  <a:pt x="1213" y="474"/>
                </a:lnTo>
                <a:lnTo>
                  <a:pt x="1234" y="479"/>
                </a:lnTo>
                <a:lnTo>
                  <a:pt x="1246" y="495"/>
                </a:lnTo>
                <a:lnTo>
                  <a:pt x="1273" y="503"/>
                </a:lnTo>
                <a:lnTo>
                  <a:pt x="1286" y="499"/>
                </a:lnTo>
                <a:lnTo>
                  <a:pt x="1305" y="497"/>
                </a:lnTo>
                <a:lnTo>
                  <a:pt x="1323" y="500"/>
                </a:lnTo>
                <a:lnTo>
                  <a:pt x="1344" y="509"/>
                </a:lnTo>
                <a:lnTo>
                  <a:pt x="1360" y="520"/>
                </a:lnTo>
                <a:lnTo>
                  <a:pt x="1374" y="519"/>
                </a:lnTo>
                <a:lnTo>
                  <a:pt x="1397" y="523"/>
                </a:lnTo>
                <a:lnTo>
                  <a:pt x="1408" y="518"/>
                </a:lnTo>
                <a:lnTo>
                  <a:pt x="1427" y="514"/>
                </a:lnTo>
                <a:lnTo>
                  <a:pt x="1442" y="500"/>
                </a:lnTo>
                <a:lnTo>
                  <a:pt x="1453" y="502"/>
                </a:lnTo>
                <a:lnTo>
                  <a:pt x="1465" y="509"/>
                </a:lnTo>
                <a:lnTo>
                  <a:pt x="1483" y="507"/>
                </a:lnTo>
                <a:lnTo>
                  <a:pt x="1508" y="515"/>
                </a:lnTo>
                <a:lnTo>
                  <a:pt x="1522" y="502"/>
                </a:lnTo>
                <a:lnTo>
                  <a:pt x="1516" y="493"/>
                </a:lnTo>
                <a:lnTo>
                  <a:pt x="1516" y="472"/>
                </a:lnTo>
                <a:lnTo>
                  <a:pt x="1520" y="465"/>
                </a:lnTo>
                <a:lnTo>
                  <a:pt x="1512" y="454"/>
                </a:lnTo>
                <a:lnTo>
                  <a:pt x="1500" y="450"/>
                </a:lnTo>
                <a:lnTo>
                  <a:pt x="1505" y="440"/>
                </a:lnTo>
                <a:lnTo>
                  <a:pt x="1522" y="436"/>
                </a:lnTo>
                <a:lnTo>
                  <a:pt x="1542" y="436"/>
                </a:lnTo>
                <a:lnTo>
                  <a:pt x="1570" y="441"/>
                </a:lnTo>
                <a:lnTo>
                  <a:pt x="1589" y="449"/>
                </a:lnTo>
                <a:lnTo>
                  <a:pt x="1614" y="469"/>
                </a:lnTo>
                <a:lnTo>
                  <a:pt x="1627" y="478"/>
                </a:lnTo>
                <a:lnTo>
                  <a:pt x="1641" y="490"/>
                </a:lnTo>
                <a:lnTo>
                  <a:pt x="1661" y="510"/>
                </a:lnTo>
                <a:lnTo>
                  <a:pt x="1693" y="516"/>
                </a:lnTo>
                <a:lnTo>
                  <a:pt x="1722" y="531"/>
                </a:lnTo>
                <a:lnTo>
                  <a:pt x="1742" y="550"/>
                </a:lnTo>
                <a:lnTo>
                  <a:pt x="1766" y="550"/>
                </a:lnTo>
                <a:lnTo>
                  <a:pt x="1775" y="542"/>
                </a:lnTo>
                <a:lnTo>
                  <a:pt x="1797" y="536"/>
                </a:lnTo>
                <a:lnTo>
                  <a:pt x="1802" y="554"/>
                </a:lnTo>
                <a:lnTo>
                  <a:pt x="1801" y="562"/>
                </a:lnTo>
                <a:lnTo>
                  <a:pt x="1810" y="584"/>
                </a:lnTo>
                <a:lnTo>
                  <a:pt x="1811" y="604"/>
                </a:lnTo>
                <a:lnTo>
                  <a:pt x="1789" y="600"/>
                </a:lnTo>
                <a:lnTo>
                  <a:pt x="1779" y="607"/>
                </a:lnTo>
                <a:lnTo>
                  <a:pt x="1794" y="625"/>
                </a:lnTo>
                <a:lnTo>
                  <a:pt x="1806" y="649"/>
                </a:lnTo>
                <a:lnTo>
                  <a:pt x="1798" y="650"/>
                </a:lnTo>
                <a:lnTo>
                  <a:pt x="1804" y="660"/>
                </a:lnTo>
                <a:lnTo>
                  <a:pt x="1808" y="664"/>
                </a:lnTo>
                <a:lnTo>
                  <a:pt x="1807" y="657"/>
                </a:lnTo>
                <a:lnTo>
                  <a:pt x="1821" y="642"/>
                </a:lnTo>
                <a:lnTo>
                  <a:pt x="1837" y="652"/>
                </a:lnTo>
                <a:lnTo>
                  <a:pt x="1848" y="651"/>
                </a:lnTo>
                <a:lnTo>
                  <a:pt x="1863" y="639"/>
                </a:lnTo>
                <a:lnTo>
                  <a:pt x="1866" y="627"/>
                </a:lnTo>
                <a:lnTo>
                  <a:pt x="1873" y="604"/>
                </a:lnTo>
                <a:lnTo>
                  <a:pt x="1880" y="580"/>
                </a:lnTo>
                <a:lnTo>
                  <a:pt x="1876" y="566"/>
                </a:lnTo>
                <a:lnTo>
                  <a:pt x="1879" y="536"/>
                </a:lnTo>
                <a:lnTo>
                  <a:pt x="1862" y="504"/>
                </a:lnTo>
                <a:lnTo>
                  <a:pt x="1844" y="480"/>
                </a:lnTo>
                <a:lnTo>
                  <a:pt x="1840" y="460"/>
                </a:lnTo>
                <a:lnTo>
                  <a:pt x="1825" y="443"/>
                </a:lnTo>
                <a:lnTo>
                  <a:pt x="1784" y="421"/>
                </a:lnTo>
                <a:lnTo>
                  <a:pt x="1766" y="420"/>
                </a:lnTo>
                <a:lnTo>
                  <a:pt x="1764" y="430"/>
                </a:lnTo>
                <a:lnTo>
                  <a:pt x="1746" y="425"/>
                </a:lnTo>
                <a:lnTo>
                  <a:pt x="1728" y="413"/>
                </a:lnTo>
                <a:lnTo>
                  <a:pt x="1701" y="410"/>
                </a:lnTo>
                <a:lnTo>
                  <a:pt x="1718" y="364"/>
                </a:lnTo>
                <a:lnTo>
                  <a:pt x="1729" y="326"/>
                </a:lnTo>
                <a:lnTo>
                  <a:pt x="1772" y="320"/>
                </a:lnTo>
                <a:lnTo>
                  <a:pt x="1821" y="323"/>
                </a:lnTo>
                <a:lnTo>
                  <a:pt x="1829" y="314"/>
                </a:lnTo>
                <a:lnTo>
                  <a:pt x="1855" y="317"/>
                </a:lnTo>
                <a:lnTo>
                  <a:pt x="1869" y="331"/>
                </a:lnTo>
                <a:lnTo>
                  <a:pt x="1890" y="329"/>
                </a:lnTo>
                <a:lnTo>
                  <a:pt x="1917" y="324"/>
                </a:lnTo>
                <a:lnTo>
                  <a:pt x="1892" y="312"/>
                </a:lnTo>
                <a:lnTo>
                  <a:pt x="1892" y="280"/>
                </a:lnTo>
                <a:lnTo>
                  <a:pt x="1921" y="273"/>
                </a:lnTo>
                <a:lnTo>
                  <a:pt x="1961" y="297"/>
                </a:lnTo>
                <a:lnTo>
                  <a:pt x="1972" y="275"/>
                </a:lnTo>
                <a:lnTo>
                  <a:pt x="1961" y="260"/>
                </a:lnTo>
                <a:lnTo>
                  <a:pt x="1977" y="258"/>
                </a:lnTo>
                <a:lnTo>
                  <a:pt x="1999" y="285"/>
                </a:lnTo>
                <a:lnTo>
                  <a:pt x="1992" y="301"/>
                </a:lnTo>
                <a:lnTo>
                  <a:pt x="1989" y="320"/>
                </a:lnTo>
                <a:lnTo>
                  <a:pt x="1990" y="345"/>
                </a:lnTo>
                <a:lnTo>
                  <a:pt x="1972" y="349"/>
                </a:lnTo>
                <a:lnTo>
                  <a:pt x="1981" y="358"/>
                </a:lnTo>
                <a:lnTo>
                  <a:pt x="1980" y="370"/>
                </a:lnTo>
                <a:lnTo>
                  <a:pt x="2001" y="397"/>
                </a:lnTo>
                <a:lnTo>
                  <a:pt x="2053" y="441"/>
                </a:lnTo>
                <a:lnTo>
                  <a:pt x="2086" y="471"/>
                </a:lnTo>
                <a:lnTo>
                  <a:pt x="2105" y="485"/>
                </a:lnTo>
                <a:lnTo>
                  <a:pt x="2110" y="466"/>
                </a:lnTo>
                <a:lnTo>
                  <a:pt x="2096" y="446"/>
                </a:lnTo>
                <a:lnTo>
                  <a:pt x="2115" y="441"/>
                </a:lnTo>
                <a:lnTo>
                  <a:pt x="2098" y="418"/>
                </a:lnTo>
                <a:lnTo>
                  <a:pt x="2114" y="408"/>
                </a:lnTo>
                <a:lnTo>
                  <a:pt x="2099" y="399"/>
                </a:lnTo>
                <a:lnTo>
                  <a:pt x="2088" y="383"/>
                </a:lnTo>
                <a:lnTo>
                  <a:pt x="2102" y="382"/>
                </a:lnTo>
                <a:lnTo>
                  <a:pt x="2072" y="354"/>
                </a:lnTo>
                <a:lnTo>
                  <a:pt x="2050" y="349"/>
                </a:lnTo>
                <a:lnTo>
                  <a:pt x="2041" y="341"/>
                </a:lnTo>
                <a:lnTo>
                  <a:pt x="2037" y="322"/>
                </a:lnTo>
                <a:lnTo>
                  <a:pt x="2027" y="310"/>
                </a:lnTo>
                <a:lnTo>
                  <a:pt x="2050" y="312"/>
                </a:lnTo>
                <a:lnTo>
                  <a:pt x="2054" y="304"/>
                </a:lnTo>
                <a:lnTo>
                  <a:pt x="2069" y="311"/>
                </a:lnTo>
                <a:lnTo>
                  <a:pt x="2089" y="296"/>
                </a:lnTo>
                <a:lnTo>
                  <a:pt x="2127" y="309"/>
                </a:lnTo>
                <a:lnTo>
                  <a:pt x="2121" y="301"/>
                </a:lnTo>
                <a:lnTo>
                  <a:pt x="2127" y="289"/>
                </a:lnTo>
                <a:lnTo>
                  <a:pt x="2132" y="275"/>
                </a:lnTo>
                <a:lnTo>
                  <a:pt x="2142" y="273"/>
                </a:lnTo>
                <a:lnTo>
                  <a:pt x="2162" y="259"/>
                </a:lnTo>
                <a:lnTo>
                  <a:pt x="2195" y="263"/>
                </a:lnTo>
                <a:lnTo>
                  <a:pt x="2192" y="258"/>
                </a:lnTo>
                <a:lnTo>
                  <a:pt x="2179" y="250"/>
                </a:lnTo>
                <a:lnTo>
                  <a:pt x="2165" y="245"/>
                </a:lnTo>
                <a:lnTo>
                  <a:pt x="2135" y="230"/>
                </a:lnTo>
                <a:lnTo>
                  <a:pt x="2107" y="220"/>
                </a:lnTo>
                <a:lnTo>
                  <a:pt x="2128" y="221"/>
                </a:lnTo>
                <a:lnTo>
                  <a:pt x="2134" y="213"/>
                </a:lnTo>
                <a:lnTo>
                  <a:pt x="2128" y="210"/>
                </a:lnTo>
                <a:lnTo>
                  <a:pt x="2117" y="188"/>
                </a:lnTo>
                <a:lnTo>
                  <a:pt x="2124" y="183"/>
                </a:lnTo>
                <a:lnTo>
                  <a:pt x="2127" y="194"/>
                </a:lnTo>
                <a:lnTo>
                  <a:pt x="2139" y="195"/>
                </a:lnTo>
                <a:lnTo>
                  <a:pt x="2136" y="183"/>
                </a:lnTo>
                <a:lnTo>
                  <a:pt x="2149" y="185"/>
                </a:lnTo>
                <a:lnTo>
                  <a:pt x="2158" y="186"/>
                </a:lnTo>
                <a:lnTo>
                  <a:pt x="2154" y="172"/>
                </a:lnTo>
                <a:lnTo>
                  <a:pt x="2163" y="168"/>
                </a:lnTo>
                <a:lnTo>
                  <a:pt x="2150" y="158"/>
                </a:lnTo>
                <a:lnTo>
                  <a:pt x="2155" y="143"/>
                </a:lnTo>
                <a:lnTo>
                  <a:pt x="2167" y="151"/>
                </a:lnTo>
                <a:lnTo>
                  <a:pt x="2166" y="129"/>
                </a:lnTo>
                <a:lnTo>
                  <a:pt x="2163" y="113"/>
                </a:lnTo>
                <a:lnTo>
                  <a:pt x="2134" y="115"/>
                </a:lnTo>
                <a:lnTo>
                  <a:pt x="2116" y="123"/>
                </a:lnTo>
                <a:lnTo>
                  <a:pt x="2102" y="129"/>
                </a:lnTo>
                <a:lnTo>
                  <a:pt x="2098" y="133"/>
                </a:lnTo>
                <a:lnTo>
                  <a:pt x="2081" y="119"/>
                </a:lnTo>
                <a:lnTo>
                  <a:pt x="2021" y="141"/>
                </a:lnTo>
                <a:lnTo>
                  <a:pt x="2020" y="142"/>
                </a:lnTo>
                <a:lnTo>
                  <a:pt x="2020" y="142"/>
                </a:lnTo>
                <a:lnTo>
                  <a:pt x="1988" y="134"/>
                </a:lnTo>
                <a:lnTo>
                  <a:pt x="1936" y="126"/>
                </a:lnTo>
                <a:lnTo>
                  <a:pt x="1911" y="126"/>
                </a:lnTo>
                <a:lnTo>
                  <a:pt x="1861" y="122"/>
                </a:lnTo>
                <a:lnTo>
                  <a:pt x="1867" y="130"/>
                </a:lnTo>
                <a:lnTo>
                  <a:pt x="1896" y="141"/>
                </a:lnTo>
                <a:lnTo>
                  <a:pt x="1888" y="146"/>
                </a:lnTo>
                <a:lnTo>
                  <a:pt x="1841" y="131"/>
                </a:lnTo>
                <a:lnTo>
                  <a:pt x="1818" y="132"/>
                </a:lnTo>
                <a:lnTo>
                  <a:pt x="1788" y="129"/>
                </a:lnTo>
                <a:lnTo>
                  <a:pt x="1765" y="130"/>
                </a:lnTo>
                <a:lnTo>
                  <a:pt x="1753" y="133"/>
                </a:lnTo>
                <a:lnTo>
                  <a:pt x="1729" y="128"/>
                </a:lnTo>
                <a:lnTo>
                  <a:pt x="1711" y="115"/>
                </a:lnTo>
                <a:lnTo>
                  <a:pt x="1690" y="109"/>
                </a:lnTo>
                <a:lnTo>
                  <a:pt x="1660" y="106"/>
                </a:lnTo>
                <a:lnTo>
                  <a:pt x="1612" y="109"/>
                </a:lnTo>
                <a:lnTo>
                  <a:pt x="1559" y="96"/>
                </a:lnTo>
                <a:lnTo>
                  <a:pt x="1533" y="86"/>
                </a:lnTo>
                <a:lnTo>
                  <a:pt x="1402" y="75"/>
                </a:lnTo>
                <a:lnTo>
                  <a:pt x="1395" y="82"/>
                </a:lnTo>
                <a:lnTo>
                  <a:pt x="1426" y="98"/>
                </a:lnTo>
                <a:lnTo>
                  <a:pt x="1402" y="96"/>
                </a:lnTo>
                <a:lnTo>
                  <a:pt x="1399" y="101"/>
                </a:lnTo>
                <a:lnTo>
                  <a:pt x="1367" y="95"/>
                </a:lnTo>
                <a:lnTo>
                  <a:pt x="1351" y="100"/>
                </a:lnTo>
                <a:lnTo>
                  <a:pt x="1320" y="92"/>
                </a:lnTo>
                <a:lnTo>
                  <a:pt x="1331" y="110"/>
                </a:lnTo>
                <a:lnTo>
                  <a:pt x="1301" y="103"/>
                </a:lnTo>
                <a:lnTo>
                  <a:pt x="1268" y="90"/>
                </a:lnTo>
                <a:lnTo>
                  <a:pt x="1267" y="83"/>
                </a:lnTo>
                <a:lnTo>
                  <a:pt x="1247" y="72"/>
                </a:lnTo>
                <a:lnTo>
                  <a:pt x="1215" y="64"/>
                </a:lnTo>
                <a:lnTo>
                  <a:pt x="1195" y="64"/>
                </a:lnTo>
                <a:lnTo>
                  <a:pt x="1165" y="61"/>
                </a:lnTo>
                <a:lnTo>
                  <a:pt x="1180" y="73"/>
                </a:lnTo>
                <a:lnTo>
                  <a:pt x="1124" y="71"/>
                </a:lnTo>
                <a:lnTo>
                  <a:pt x="1111" y="63"/>
                </a:lnTo>
                <a:lnTo>
                  <a:pt x="1068" y="61"/>
                </a:lnTo>
                <a:lnTo>
                  <a:pt x="1051" y="63"/>
                </a:lnTo>
                <a:lnTo>
                  <a:pt x="1051" y="68"/>
                </a:lnTo>
                <a:lnTo>
                  <a:pt x="1032" y="57"/>
                </a:lnTo>
                <a:lnTo>
                  <a:pt x="1024" y="60"/>
                </a:lnTo>
                <a:lnTo>
                  <a:pt x="1001" y="56"/>
                </a:lnTo>
                <a:lnTo>
                  <a:pt x="983" y="54"/>
                </a:lnTo>
                <a:lnTo>
                  <a:pt x="986" y="49"/>
                </a:lnTo>
                <a:lnTo>
                  <a:pt x="1008" y="40"/>
                </a:lnTo>
                <a:lnTo>
                  <a:pt x="1016" y="36"/>
                </a:lnTo>
                <a:lnTo>
                  <a:pt x="1009" y="28"/>
                </a:lnTo>
                <a:lnTo>
                  <a:pt x="992" y="22"/>
                </a:lnTo>
                <a:lnTo>
                  <a:pt x="955" y="15"/>
                </a:lnTo>
                <a:lnTo>
                  <a:pt x="920" y="14"/>
                </a:lnTo>
                <a:lnTo>
                  <a:pt x="913" y="18"/>
                </a:lnTo>
                <a:lnTo>
                  <a:pt x="901" y="11"/>
                </a:lnTo>
                <a:lnTo>
                  <a:pt x="901" y="11"/>
                </a:lnTo>
                <a:lnTo>
                  <a:pt x="871" y="8"/>
                </a:lnTo>
                <a:lnTo>
                  <a:pt x="883" y="5"/>
                </a:lnTo>
                <a:lnTo>
                  <a:pt x="85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29" name="Freeform 222">
            <a:extLst>
              <a:ext uri="{FF2B5EF4-FFF2-40B4-BE49-F238E27FC236}">
                <a16:creationId xmlns:a16="http://schemas.microsoft.com/office/drawing/2014/main" id="{A734A77B-B783-A0E1-EB67-A23199462B36}"/>
              </a:ext>
            </a:extLst>
          </p:cNvPr>
          <p:cNvSpPr>
            <a:spLocks/>
          </p:cNvSpPr>
          <p:nvPr/>
        </p:nvSpPr>
        <p:spPr bwMode="auto">
          <a:xfrm>
            <a:off x="4186568" y="4633752"/>
            <a:ext cx="50006" cy="48816"/>
          </a:xfrm>
          <a:custGeom>
            <a:avLst/>
            <a:gdLst>
              <a:gd name="T0" fmla="*/ 36 w 42"/>
              <a:gd name="T1" fmla="*/ 6 h 41"/>
              <a:gd name="T2" fmla="*/ 29 w 42"/>
              <a:gd name="T3" fmla="*/ 0 h 41"/>
              <a:gd name="T4" fmla="*/ 20 w 42"/>
              <a:gd name="T5" fmla="*/ 4 h 41"/>
              <a:gd name="T6" fmla="*/ 10 w 42"/>
              <a:gd name="T7" fmla="*/ 12 h 41"/>
              <a:gd name="T8" fmla="*/ 0 w 42"/>
              <a:gd name="T9" fmla="*/ 25 h 41"/>
              <a:gd name="T10" fmla="*/ 12 w 42"/>
              <a:gd name="T11" fmla="*/ 41 h 41"/>
              <a:gd name="T12" fmla="*/ 18 w 42"/>
              <a:gd name="T13" fmla="*/ 39 h 41"/>
              <a:gd name="T14" fmla="*/ 22 w 42"/>
              <a:gd name="T15" fmla="*/ 32 h 41"/>
              <a:gd name="T16" fmla="*/ 32 w 42"/>
              <a:gd name="T17" fmla="*/ 29 h 41"/>
              <a:gd name="T18" fmla="*/ 36 w 42"/>
              <a:gd name="T19" fmla="*/ 22 h 41"/>
              <a:gd name="T20" fmla="*/ 42 w 42"/>
              <a:gd name="T21" fmla="*/ 12 h 41"/>
              <a:gd name="T22" fmla="*/ 36 w 42"/>
              <a:gd name="T23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1">
                <a:moveTo>
                  <a:pt x="36" y="6"/>
                </a:moveTo>
                <a:lnTo>
                  <a:pt x="29" y="0"/>
                </a:lnTo>
                <a:lnTo>
                  <a:pt x="20" y="4"/>
                </a:lnTo>
                <a:lnTo>
                  <a:pt x="10" y="12"/>
                </a:lnTo>
                <a:lnTo>
                  <a:pt x="0" y="25"/>
                </a:lnTo>
                <a:lnTo>
                  <a:pt x="12" y="41"/>
                </a:lnTo>
                <a:lnTo>
                  <a:pt x="18" y="39"/>
                </a:lnTo>
                <a:lnTo>
                  <a:pt x="22" y="32"/>
                </a:lnTo>
                <a:lnTo>
                  <a:pt x="32" y="29"/>
                </a:lnTo>
                <a:lnTo>
                  <a:pt x="36" y="22"/>
                </a:lnTo>
                <a:lnTo>
                  <a:pt x="42" y="12"/>
                </a:lnTo>
                <a:lnTo>
                  <a:pt x="36" y="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" cap="flat">
            <a:solidFill>
              <a:srgbClr val="6C5353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>
              <a:buClr>
                <a:srgbClr val="000000"/>
              </a:buClr>
            </a:pPr>
            <a:endParaRPr lang="hu-HU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5880712-4760-C591-DDDA-E05FC06E85B6}"/>
              </a:ext>
            </a:extLst>
          </p:cNvPr>
          <p:cNvSpPr/>
          <p:nvPr/>
        </p:nvSpPr>
        <p:spPr>
          <a:xfrm>
            <a:off x="1836194" y="1075600"/>
            <a:ext cx="727242" cy="72567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6C87EF45-9164-6D4C-7984-5BFA171F16A8}"/>
              </a:ext>
            </a:extLst>
          </p:cNvPr>
          <p:cNvSpPr/>
          <p:nvPr/>
        </p:nvSpPr>
        <p:spPr>
          <a:xfrm>
            <a:off x="431642" y="4856434"/>
            <a:ext cx="727242" cy="725672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3" name="Oval 232">
            <a:extLst>
              <a:ext uri="{FF2B5EF4-FFF2-40B4-BE49-F238E27FC236}">
                <a16:creationId xmlns:a16="http://schemas.microsoft.com/office/drawing/2014/main" id="{B8E37EA2-4BCB-22FB-F2EE-9C4307995E09}"/>
              </a:ext>
            </a:extLst>
          </p:cNvPr>
          <p:cNvSpPr/>
          <p:nvPr/>
        </p:nvSpPr>
        <p:spPr>
          <a:xfrm>
            <a:off x="3289426" y="5149605"/>
            <a:ext cx="727242" cy="725672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F097AD29-998B-66D6-2D8E-94068ABE48C1}"/>
              </a:ext>
            </a:extLst>
          </p:cNvPr>
          <p:cNvSpPr/>
          <p:nvPr/>
        </p:nvSpPr>
        <p:spPr>
          <a:xfrm>
            <a:off x="7449976" y="3171057"/>
            <a:ext cx="727242" cy="725672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7BB54658-6EC0-253A-3E7E-4E96716D1101}"/>
              </a:ext>
            </a:extLst>
          </p:cNvPr>
          <p:cNvSpPr/>
          <p:nvPr/>
        </p:nvSpPr>
        <p:spPr>
          <a:xfrm>
            <a:off x="4223750" y="5123196"/>
            <a:ext cx="727242" cy="725672"/>
          </a:xfrm>
          <a:prstGeom prst="ellipse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47D9B0F3-DB77-5F0F-14AD-A71B0F588200}"/>
              </a:ext>
            </a:extLst>
          </p:cNvPr>
          <p:cNvSpPr/>
          <p:nvPr/>
        </p:nvSpPr>
        <p:spPr>
          <a:xfrm>
            <a:off x="7454738" y="4138730"/>
            <a:ext cx="727242" cy="725672"/>
          </a:xfrm>
          <a:prstGeom prst="ellipse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BAFDBDC1-C645-13B9-DCEF-0634130153B9}"/>
              </a:ext>
            </a:extLst>
          </p:cNvPr>
          <p:cNvSpPr/>
          <p:nvPr/>
        </p:nvSpPr>
        <p:spPr>
          <a:xfrm>
            <a:off x="6373795" y="1116944"/>
            <a:ext cx="727242" cy="725672"/>
          </a:xfrm>
          <a:prstGeom prst="ellipse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D205C577-AF13-3694-53D8-7C21C27A77EF}"/>
              </a:ext>
            </a:extLst>
          </p:cNvPr>
          <p:cNvSpPr/>
          <p:nvPr/>
        </p:nvSpPr>
        <p:spPr>
          <a:xfrm>
            <a:off x="2804480" y="1069090"/>
            <a:ext cx="727242" cy="725672"/>
          </a:xfrm>
          <a:prstGeom prst="ellipse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39" name="Oval 238">
            <a:extLst>
              <a:ext uri="{FF2B5EF4-FFF2-40B4-BE49-F238E27FC236}">
                <a16:creationId xmlns:a16="http://schemas.microsoft.com/office/drawing/2014/main" id="{7379536F-C285-2B9E-07E5-19B9E6DDCE2F}"/>
              </a:ext>
            </a:extLst>
          </p:cNvPr>
          <p:cNvSpPr/>
          <p:nvPr/>
        </p:nvSpPr>
        <p:spPr>
          <a:xfrm>
            <a:off x="935153" y="1068475"/>
            <a:ext cx="727242" cy="725672"/>
          </a:xfrm>
          <a:prstGeom prst="ellipse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55C4FACD-1634-24EE-04B1-0A9E006DDAA9}"/>
              </a:ext>
            </a:extLst>
          </p:cNvPr>
          <p:cNvSpPr/>
          <p:nvPr/>
        </p:nvSpPr>
        <p:spPr>
          <a:xfrm>
            <a:off x="2394786" y="5141018"/>
            <a:ext cx="727242" cy="725672"/>
          </a:xfrm>
          <a:prstGeom prst="ellipse">
            <a:avLst/>
          </a:prstGeom>
          <a:blipFill dpi="0"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E55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06B28BFF-3938-CFD5-1D36-377BC92F320F}"/>
              </a:ext>
            </a:extLst>
          </p:cNvPr>
          <p:cNvCxnSpPr>
            <a:cxnSpLocks/>
            <a:stCxn id="141" idx="4"/>
          </p:cNvCxnSpPr>
          <p:nvPr/>
        </p:nvCxnSpPr>
        <p:spPr>
          <a:xfrm>
            <a:off x="3749609" y="3819365"/>
            <a:ext cx="2679" cy="1182291"/>
          </a:xfrm>
          <a:prstGeom prst="line">
            <a:avLst/>
          </a:prstGeom>
          <a:ln w="57150">
            <a:solidFill>
              <a:srgbClr val="E55B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Right Brace 241">
            <a:extLst>
              <a:ext uri="{FF2B5EF4-FFF2-40B4-BE49-F238E27FC236}">
                <a16:creationId xmlns:a16="http://schemas.microsoft.com/office/drawing/2014/main" id="{FB875352-8C8B-A97A-FF35-FE3C92CEE776}"/>
              </a:ext>
            </a:extLst>
          </p:cNvPr>
          <p:cNvSpPr/>
          <p:nvPr/>
        </p:nvSpPr>
        <p:spPr>
          <a:xfrm rot="16200000">
            <a:off x="3655908" y="3747327"/>
            <a:ext cx="185490" cy="2494527"/>
          </a:xfrm>
          <a:prstGeom prst="rightBrace">
            <a:avLst/>
          </a:prstGeom>
          <a:ln w="38100">
            <a:solidFill>
              <a:srgbClr val="E55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74D15E8B-E504-FF11-8442-0E23D6D0DD10}"/>
              </a:ext>
            </a:extLst>
          </p:cNvPr>
          <p:cNvSpPr txBox="1"/>
          <p:nvPr/>
        </p:nvSpPr>
        <p:spPr>
          <a:xfrm>
            <a:off x="3294324" y="5022163"/>
            <a:ext cx="1712119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IITA HQ, Ibadan, Nigeria</a:t>
            </a: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E8AA92D2-4830-E157-ED09-967D32D7291F}"/>
              </a:ext>
            </a:extLst>
          </p:cNvPr>
          <p:cNvCxnSpPr>
            <a:cxnSpLocks/>
          </p:cNvCxnSpPr>
          <p:nvPr/>
        </p:nvCxnSpPr>
        <p:spPr>
          <a:xfrm>
            <a:off x="4500893" y="3957813"/>
            <a:ext cx="2848798" cy="855"/>
          </a:xfrm>
          <a:prstGeom prst="line">
            <a:avLst/>
          </a:prstGeom>
          <a:ln w="57150">
            <a:solidFill>
              <a:srgbClr val="E55B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Right Brace 251">
            <a:extLst>
              <a:ext uri="{FF2B5EF4-FFF2-40B4-BE49-F238E27FC236}">
                <a16:creationId xmlns:a16="http://schemas.microsoft.com/office/drawing/2014/main" id="{1A85E152-795B-6F1B-9F3F-EB575E2835EA}"/>
              </a:ext>
            </a:extLst>
          </p:cNvPr>
          <p:cNvSpPr/>
          <p:nvPr/>
        </p:nvSpPr>
        <p:spPr>
          <a:xfrm rot="10800000">
            <a:off x="7266019" y="2880316"/>
            <a:ext cx="185490" cy="2165237"/>
          </a:xfrm>
          <a:prstGeom prst="rightBrace">
            <a:avLst/>
          </a:prstGeom>
          <a:ln w="28575">
            <a:solidFill>
              <a:srgbClr val="E55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26AF446B-9FC3-D3CE-36FC-8A739168A4E8}"/>
              </a:ext>
            </a:extLst>
          </p:cNvPr>
          <p:cNvSpPr txBox="1"/>
          <p:nvPr/>
        </p:nvSpPr>
        <p:spPr>
          <a:xfrm>
            <a:off x="7363144" y="2979048"/>
            <a:ext cx="1712119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ILRI HQ, Nairobi, Kenya</a:t>
            </a: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60AF4B6-D813-6111-0CC1-5E7A6E1C012B}"/>
              </a:ext>
            </a:extLst>
          </p:cNvPr>
          <p:cNvCxnSpPr>
            <a:cxnSpLocks/>
          </p:cNvCxnSpPr>
          <p:nvPr/>
        </p:nvCxnSpPr>
        <p:spPr>
          <a:xfrm flipH="1" flipV="1">
            <a:off x="792095" y="3794064"/>
            <a:ext cx="1149348" cy="0"/>
          </a:xfrm>
          <a:prstGeom prst="line">
            <a:avLst/>
          </a:prstGeom>
          <a:ln w="57150">
            <a:solidFill>
              <a:srgbClr val="E55B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>
            <a:extLst>
              <a:ext uri="{FF2B5EF4-FFF2-40B4-BE49-F238E27FC236}">
                <a16:creationId xmlns:a16="http://schemas.microsoft.com/office/drawing/2014/main" id="{ED72D13C-440C-606B-94F6-C26E384EF38F}"/>
              </a:ext>
            </a:extLst>
          </p:cNvPr>
          <p:cNvCxnSpPr>
            <a:cxnSpLocks/>
          </p:cNvCxnSpPr>
          <p:nvPr/>
        </p:nvCxnSpPr>
        <p:spPr>
          <a:xfrm>
            <a:off x="806777" y="3779117"/>
            <a:ext cx="798" cy="778436"/>
          </a:xfrm>
          <a:prstGeom prst="line">
            <a:avLst/>
          </a:prstGeom>
          <a:ln w="57150">
            <a:solidFill>
              <a:srgbClr val="E55B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Right Brace 245">
            <a:extLst>
              <a:ext uri="{FF2B5EF4-FFF2-40B4-BE49-F238E27FC236}">
                <a16:creationId xmlns:a16="http://schemas.microsoft.com/office/drawing/2014/main" id="{B68E1B9E-AAD7-887E-DB90-D41785CCAB80}"/>
              </a:ext>
            </a:extLst>
          </p:cNvPr>
          <p:cNvSpPr/>
          <p:nvPr/>
        </p:nvSpPr>
        <p:spPr>
          <a:xfrm rot="16200000">
            <a:off x="712645" y="4195306"/>
            <a:ext cx="195137" cy="754991"/>
          </a:xfrm>
          <a:prstGeom prst="rightBrace">
            <a:avLst/>
          </a:prstGeom>
          <a:ln w="38100">
            <a:solidFill>
              <a:srgbClr val="E55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740BA9F4-212E-CB04-D547-97CC7241093E}"/>
              </a:ext>
            </a:extLst>
          </p:cNvPr>
          <p:cNvSpPr txBox="1"/>
          <p:nvPr/>
        </p:nvSpPr>
        <p:spPr>
          <a:xfrm>
            <a:off x="433333" y="4692536"/>
            <a:ext cx="85725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ABC, Cali, Colombia</a:t>
            </a:r>
          </a:p>
        </p:txBody>
      </p: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FBC2722E-C03B-9C6E-D877-034D35DCB047}"/>
              </a:ext>
            </a:extLst>
          </p:cNvPr>
          <p:cNvCxnSpPr>
            <a:cxnSpLocks/>
          </p:cNvCxnSpPr>
          <p:nvPr/>
        </p:nvCxnSpPr>
        <p:spPr>
          <a:xfrm flipH="1">
            <a:off x="4455799" y="1408227"/>
            <a:ext cx="0" cy="2181585"/>
          </a:xfrm>
          <a:prstGeom prst="line">
            <a:avLst/>
          </a:prstGeom>
          <a:ln w="57150">
            <a:solidFill>
              <a:srgbClr val="E55B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28A2DD86-E9E3-5B70-3F2E-A6889CBC6966}"/>
              </a:ext>
            </a:extLst>
          </p:cNvPr>
          <p:cNvCxnSpPr>
            <a:cxnSpLocks/>
          </p:cNvCxnSpPr>
          <p:nvPr/>
        </p:nvCxnSpPr>
        <p:spPr>
          <a:xfrm>
            <a:off x="5536884" y="1402941"/>
            <a:ext cx="0" cy="1897780"/>
          </a:xfrm>
          <a:prstGeom prst="line">
            <a:avLst/>
          </a:prstGeom>
          <a:ln w="57150">
            <a:solidFill>
              <a:srgbClr val="E55B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76F59789-839A-B914-162D-8349D64A7085}"/>
              </a:ext>
            </a:extLst>
          </p:cNvPr>
          <p:cNvCxnSpPr>
            <a:cxnSpLocks/>
          </p:cNvCxnSpPr>
          <p:nvPr/>
        </p:nvCxnSpPr>
        <p:spPr>
          <a:xfrm>
            <a:off x="3810175" y="1409984"/>
            <a:ext cx="663698" cy="0"/>
          </a:xfrm>
          <a:prstGeom prst="line">
            <a:avLst/>
          </a:prstGeom>
          <a:ln w="57150">
            <a:solidFill>
              <a:srgbClr val="E55B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ight Brace 253">
            <a:extLst>
              <a:ext uri="{FF2B5EF4-FFF2-40B4-BE49-F238E27FC236}">
                <a16:creationId xmlns:a16="http://schemas.microsoft.com/office/drawing/2014/main" id="{A2855BCF-6F98-D2F4-6009-13D4DF4B9B5E}"/>
              </a:ext>
            </a:extLst>
          </p:cNvPr>
          <p:cNvSpPr/>
          <p:nvPr/>
        </p:nvSpPr>
        <p:spPr>
          <a:xfrm>
            <a:off x="3723233" y="1099617"/>
            <a:ext cx="137160" cy="617220"/>
          </a:xfrm>
          <a:prstGeom prst="rightBrace">
            <a:avLst/>
          </a:prstGeom>
          <a:ln w="38100">
            <a:solidFill>
              <a:srgbClr val="E55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 dirty="0">
              <a:solidFill>
                <a:srgbClr val="000000"/>
              </a:solidFill>
              <a:latin typeface="Arial"/>
              <a:sym typeface="Arial"/>
            </a:endParaRPr>
          </a:p>
        </p:txBody>
      </p: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781CE1E5-ACAC-1CAC-0836-1FD992402197}"/>
              </a:ext>
            </a:extLst>
          </p:cNvPr>
          <p:cNvCxnSpPr>
            <a:cxnSpLocks/>
          </p:cNvCxnSpPr>
          <p:nvPr/>
        </p:nvCxnSpPr>
        <p:spPr>
          <a:xfrm>
            <a:off x="5517304" y="1406297"/>
            <a:ext cx="663698" cy="0"/>
          </a:xfrm>
          <a:prstGeom prst="line">
            <a:avLst/>
          </a:prstGeom>
          <a:ln w="57150">
            <a:solidFill>
              <a:srgbClr val="E55B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Right Brace 256">
            <a:extLst>
              <a:ext uri="{FF2B5EF4-FFF2-40B4-BE49-F238E27FC236}">
                <a16:creationId xmlns:a16="http://schemas.microsoft.com/office/drawing/2014/main" id="{CBD93D07-E1D3-0371-ECC3-82B24B23BD77}"/>
              </a:ext>
            </a:extLst>
          </p:cNvPr>
          <p:cNvSpPr/>
          <p:nvPr/>
        </p:nvSpPr>
        <p:spPr>
          <a:xfrm flipH="1" flipV="1">
            <a:off x="6116570" y="1099617"/>
            <a:ext cx="137160" cy="617220"/>
          </a:xfrm>
          <a:prstGeom prst="rightBrace">
            <a:avLst/>
          </a:prstGeom>
          <a:ln w="38100">
            <a:solidFill>
              <a:srgbClr val="E55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buClr>
                <a:srgbClr val="000000"/>
              </a:buClr>
            </a:pPr>
            <a:endParaRPr lang="en-GB" sz="1050" kern="0" dirty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92D8B0B2-D0BB-25BA-9075-9EABF2B6560D}"/>
              </a:ext>
            </a:extLst>
          </p:cNvPr>
          <p:cNvSpPr txBox="1"/>
          <p:nvPr/>
        </p:nvSpPr>
        <p:spPr>
          <a:xfrm>
            <a:off x="1976240" y="912079"/>
            <a:ext cx="1123257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ILRI, Addis Ababa, Ethiopia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1E8082E3-DB4D-7227-37CE-AC29950FCD74}"/>
              </a:ext>
            </a:extLst>
          </p:cNvPr>
          <p:cNvSpPr txBox="1"/>
          <p:nvPr/>
        </p:nvSpPr>
        <p:spPr>
          <a:xfrm>
            <a:off x="6306227" y="976030"/>
            <a:ext cx="1123257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CIMMYT, Dhaka, Bangladesh</a:t>
            </a:r>
          </a:p>
        </p:txBody>
      </p:sp>
      <p:sp>
        <p:nvSpPr>
          <p:cNvPr id="260" name="TextBox 259">
            <a:extLst>
              <a:ext uri="{FF2B5EF4-FFF2-40B4-BE49-F238E27FC236}">
                <a16:creationId xmlns:a16="http://schemas.microsoft.com/office/drawing/2014/main" id="{BE71AB4B-2B33-E2AF-980B-0D21F3DA1E0F}"/>
              </a:ext>
            </a:extLst>
          </p:cNvPr>
          <p:cNvSpPr txBox="1"/>
          <p:nvPr/>
        </p:nvSpPr>
        <p:spPr>
          <a:xfrm>
            <a:off x="6392680" y="1844507"/>
            <a:ext cx="865585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Mahajabin Nur-Khan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4E92568B-D7FD-C1B1-6C6C-5C151996A8E3}"/>
              </a:ext>
            </a:extLst>
          </p:cNvPr>
          <p:cNvSpPr txBox="1"/>
          <p:nvPr/>
        </p:nvSpPr>
        <p:spPr>
          <a:xfrm>
            <a:off x="7510189" y="3914615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Michael Victor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17F29631-FF94-783C-61E9-5A1C48C4739A}"/>
              </a:ext>
            </a:extLst>
          </p:cNvPr>
          <p:cNvSpPr txBox="1"/>
          <p:nvPr/>
        </p:nvSpPr>
        <p:spPr>
          <a:xfrm>
            <a:off x="7516647" y="4877555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Paul Karaimu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E16C7F02-2372-9956-5435-6E76A3AF1B85}"/>
              </a:ext>
            </a:extLst>
          </p:cNvPr>
          <p:cNvSpPr txBox="1"/>
          <p:nvPr/>
        </p:nvSpPr>
        <p:spPr>
          <a:xfrm>
            <a:off x="4284199" y="5823434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Kathy Lopez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5249BC9C-8C56-51A3-76C8-A1B38BA03C33}"/>
              </a:ext>
            </a:extLst>
          </p:cNvPr>
          <p:cNvSpPr txBox="1"/>
          <p:nvPr/>
        </p:nvSpPr>
        <p:spPr>
          <a:xfrm>
            <a:off x="3299321" y="5850709"/>
            <a:ext cx="707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Jonathan Odhong</a:t>
            </a:r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8F632EB8-8BED-B75D-C093-8BC874BB97D2}"/>
              </a:ext>
            </a:extLst>
          </p:cNvPr>
          <p:cNvSpPr txBox="1"/>
          <p:nvPr/>
        </p:nvSpPr>
        <p:spPr>
          <a:xfrm>
            <a:off x="2380389" y="5847260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Yinka Fakunle</a:t>
            </a: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D3A3585C-DA1E-44A4-2B7E-72B91A7794A5}"/>
              </a:ext>
            </a:extLst>
          </p:cNvPr>
          <p:cNvSpPr txBox="1"/>
          <p:nvPr/>
        </p:nvSpPr>
        <p:spPr>
          <a:xfrm>
            <a:off x="478002" y="5618490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José Benitez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88CE3262-744A-1E0B-927F-4208F66126FE}"/>
              </a:ext>
            </a:extLst>
          </p:cNvPr>
          <p:cNvSpPr txBox="1"/>
          <p:nvPr/>
        </p:nvSpPr>
        <p:spPr>
          <a:xfrm>
            <a:off x="982827" y="1802080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Apollo Habtamu</a:t>
            </a:r>
          </a:p>
        </p:txBody>
      </p:sp>
      <p:sp>
        <p:nvSpPr>
          <p:cNvPr id="268" name="TextBox 267">
            <a:extLst>
              <a:ext uri="{FF2B5EF4-FFF2-40B4-BE49-F238E27FC236}">
                <a16:creationId xmlns:a16="http://schemas.microsoft.com/office/drawing/2014/main" id="{F5F12548-375E-8E11-2FC2-3DE072F189E5}"/>
              </a:ext>
            </a:extLst>
          </p:cNvPr>
          <p:cNvSpPr txBox="1"/>
          <p:nvPr/>
        </p:nvSpPr>
        <p:spPr>
          <a:xfrm>
            <a:off x="1849456" y="1798862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Tsehay Gashaw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074D46F9-DE62-CECA-0735-FEC44F6DD073}"/>
              </a:ext>
            </a:extLst>
          </p:cNvPr>
          <p:cNvSpPr txBox="1"/>
          <p:nvPr/>
        </p:nvSpPr>
        <p:spPr>
          <a:xfrm>
            <a:off x="2900808" y="1780409"/>
            <a:ext cx="707000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5B9B02"/>
                </a:solidFill>
                <a:latin typeface="Arial"/>
                <a:cs typeface="Arial"/>
                <a:sym typeface="Arial"/>
              </a:rPr>
              <a:t>Haimanot Seifu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E2093E90-0A05-5124-9F9B-5D805657CBCF}"/>
              </a:ext>
            </a:extLst>
          </p:cNvPr>
          <p:cNvSpPr txBox="1"/>
          <p:nvPr/>
        </p:nvSpPr>
        <p:spPr>
          <a:xfrm>
            <a:off x="3319487" y="3512485"/>
            <a:ext cx="3713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Ghana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9FF90E0F-8451-6B20-B142-793A89AADD98}"/>
              </a:ext>
            </a:extLst>
          </p:cNvPr>
          <p:cNvSpPr txBox="1"/>
          <p:nvPr/>
        </p:nvSpPr>
        <p:spPr>
          <a:xfrm>
            <a:off x="3977019" y="3560419"/>
            <a:ext cx="4475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Ethiopia</a:t>
            </a: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DBA7E3B4-38D8-4026-3D5A-1BFBC4084611}"/>
              </a:ext>
            </a:extLst>
          </p:cNvPr>
          <p:cNvSpPr txBox="1"/>
          <p:nvPr/>
        </p:nvSpPr>
        <p:spPr>
          <a:xfrm>
            <a:off x="3988082" y="4058177"/>
            <a:ext cx="447561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Malawi</a:t>
            </a: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828A4560-D145-6462-4549-A4825DB025DB}"/>
              </a:ext>
            </a:extLst>
          </p:cNvPr>
          <p:cNvSpPr txBox="1"/>
          <p:nvPr/>
        </p:nvSpPr>
        <p:spPr>
          <a:xfrm>
            <a:off x="4943042" y="3095844"/>
            <a:ext cx="4475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Lao PDR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98104BE8-1534-DB61-83FA-515E1EEB0849}"/>
              </a:ext>
            </a:extLst>
          </p:cNvPr>
          <p:cNvSpPr txBox="1"/>
          <p:nvPr/>
        </p:nvSpPr>
        <p:spPr>
          <a:xfrm>
            <a:off x="5499794" y="3188022"/>
            <a:ext cx="616777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FFFFFF"/>
                </a:solidFill>
                <a:latin typeface="Arial"/>
                <a:cs typeface="Arial"/>
                <a:sym typeface="Arial"/>
              </a:rPr>
              <a:t>Bangladesh</a:t>
            </a:r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896BC540-6B84-2453-861C-4B80D651D3A7}"/>
              </a:ext>
            </a:extLst>
          </p:cNvPr>
          <p:cNvSpPr txBox="1"/>
          <p:nvPr/>
        </p:nvSpPr>
        <p:spPr>
          <a:xfrm>
            <a:off x="5820571" y="3405560"/>
            <a:ext cx="616777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buClr>
                <a:srgbClr val="000000"/>
              </a:buClr>
            </a:pPr>
            <a:r>
              <a:rPr lang="en-GB" sz="525" b="1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Nepal</a:t>
            </a:r>
          </a:p>
        </p:txBody>
      </p:sp>
    </p:spTree>
    <p:extLst>
      <p:ext uri="{BB962C8B-B14F-4D97-AF65-F5344CB8AC3E}">
        <p14:creationId xmlns:p14="http://schemas.microsoft.com/office/powerpoint/2010/main" val="2649343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FBCEA85-F20F-494C-8877-497B1859DBA3}"/>
              </a:ext>
            </a:extLst>
          </p:cNvPr>
          <p:cNvSpPr txBox="1"/>
          <p:nvPr/>
        </p:nvSpPr>
        <p:spPr>
          <a:xfrm>
            <a:off x="-252968" y="1143000"/>
            <a:ext cx="8534400" cy="3116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8905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Editing and layout design support for the legacy product. </a:t>
            </a:r>
          </a:p>
          <a:p>
            <a:pPr marL="128905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Facilitations support for the Ethiopian SI-MFS launch </a:t>
            </a:r>
          </a:p>
          <a:p>
            <a:pPr marL="946150" marR="0" lvl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tentatively  scheduled in August. </a:t>
            </a:r>
          </a:p>
          <a:p>
            <a:pPr marL="1289050" marR="0" lvl="0" indent="-3429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Finally, as usual for ongoing activities such as editing blogs, </a:t>
            </a:r>
            <a:r>
              <a:rPr lang="en-GB" sz="24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report, CGSpace approval support needed from CKM.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4615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A94E90-922C-4973-AF7B-BE3DF85E9479}"/>
              </a:ext>
            </a:extLst>
          </p:cNvPr>
          <p:cNvSpPr txBox="1"/>
          <p:nvPr/>
        </p:nvSpPr>
        <p:spPr>
          <a:xfrm>
            <a:off x="152400" y="228600"/>
            <a:ext cx="7989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Gill Sans"/>
              </a:rPr>
              <a:t>CKM support needed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314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74269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4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9f5e9607-a28b-487e-b093-da60e75ee109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18271</TotalTime>
  <Words>371</Words>
  <Application>Microsoft Office PowerPoint</Application>
  <PresentationFormat>On-screen Show (4:3)</PresentationFormat>
  <Paragraphs>66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Avenir</vt:lpstr>
      <vt:lpstr>Calibri</vt:lpstr>
      <vt:lpstr>Gill Sans</vt:lpstr>
      <vt:lpstr>Symbol</vt:lpstr>
      <vt:lpstr>Wingdings</vt:lpstr>
      <vt:lpstr>Africa RISING presentation_template</vt:lpstr>
      <vt:lpstr>1_Custom Design</vt:lpstr>
      <vt:lpstr>2_Custom Design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Yasabu, Simret (ILRI)</dc:creator>
  <cp:lastModifiedBy>Seifu, Haimanot (ILRI)</cp:lastModifiedBy>
  <cp:revision>229</cp:revision>
  <cp:lastPrinted>2019-08-29T09:06:44Z</cp:lastPrinted>
  <dcterms:created xsi:type="dcterms:W3CDTF">2019-02-01T09:15:42Z</dcterms:created>
  <dcterms:modified xsi:type="dcterms:W3CDTF">2022-06-30T11:28:19Z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