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1" r:id="rId6"/>
    <p:sldId id="258" r:id="rId7"/>
    <p:sldId id="262" r:id="rId8"/>
    <p:sldId id="272" r:id="rId9"/>
    <p:sldId id="263" r:id="rId10"/>
    <p:sldId id="264" r:id="rId11"/>
    <p:sldId id="273" r:id="rId12"/>
    <p:sldId id="265" r:id="rId13"/>
    <p:sldId id="266" r:id="rId14"/>
    <p:sldId id="274" r:id="rId15"/>
    <p:sldId id="267" r:id="rId16"/>
    <p:sldId id="268" r:id="rId17"/>
    <p:sldId id="275" r:id="rId18"/>
    <p:sldId id="269" r:id="rId19"/>
    <p:sldId id="270" r:id="rId20"/>
    <p:sldId id="261" r:id="rId2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2622"/>
    <a:srgbClr val="72201E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6835" autoAdjust="0"/>
  </p:normalViewPr>
  <p:slideViewPr>
    <p:cSldViewPr>
      <p:cViewPr varScale="1">
        <p:scale>
          <a:sx n="114" d="100"/>
          <a:sy n="114" d="100"/>
        </p:scale>
        <p:origin x="47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9/24/2018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8FA9C2F-D49C-4838-8DEA-92B0F0BC556A}" type="slidenum">
              <a:rPr lang="en-US" smtClean="0"/>
              <a:pPr eaLnBrk="1" hangingPunct="1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16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hyperlink" Target="https://www.cgiar.org/funders/" TargetMode="External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664071" y="3992626"/>
            <a:ext cx="86680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71" y="4838762"/>
            <a:ext cx="8668512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CE51971-1152-4BBC-8898-37F28BD2BC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444"/>
            <a:ext cx="2505926" cy="25059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8B8C6F-84A9-4F51-AA3B-C5F9069E66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437444"/>
            <a:ext cx="2505926" cy="25059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2A442D-87C4-44D3-AD55-7C94FCB28F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76" y="3429000"/>
            <a:ext cx="2514600" cy="2514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15A921-4079-4009-8765-A93EBA7304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429000"/>
            <a:ext cx="2514600" cy="251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9190FD-92F6-4E7D-B1DA-8755E81304F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3429000"/>
            <a:ext cx="2514600" cy="2514600"/>
          </a:xfrm>
          <a:prstGeom prst="rect">
            <a:avLst/>
          </a:prstGeom>
        </p:spPr>
      </p:pic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4206" y="6019800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211" y="6034457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12800" y="304800"/>
            <a:ext cx="10871200" cy="1216820"/>
          </a:xfrm>
        </p:spPr>
        <p:txBody>
          <a:bodyPr/>
          <a:lstStyle/>
          <a:p>
            <a:r>
              <a:rPr lang="en-GB" dirty="0"/>
              <a:t>The role of livestock diversity</a:t>
            </a:r>
            <a:br>
              <a:rPr lang="en-GB" dirty="0"/>
            </a:br>
            <a:r>
              <a:rPr lang="en-GB" dirty="0"/>
              <a:t>for more sustainable and resilient food systems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Jimmy Smith</a:t>
            </a:r>
          </a:p>
          <a:p>
            <a:r>
              <a:rPr lang="en-US" dirty="0"/>
              <a:t>Director General, International Livestock Research Institute, Kenya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Annual meeting of The Food Forever Initiative: Biodiversity for Resilient Food Systems</a:t>
            </a:r>
          </a:p>
          <a:p>
            <a:r>
              <a:rPr lang="en-US" dirty="0"/>
              <a:t>Wilmington, Delaware, </a:t>
            </a:r>
            <a:r>
              <a:rPr lang="en-GB" dirty="0"/>
              <a:t>23-24 September 2018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94D586-2882-49CD-A127-EC605CA303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9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BF0BE-A259-4E7E-ACFE-3D843244E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1200" y="1752600"/>
            <a:ext cx="8229600" cy="3124200"/>
          </a:xfrm>
        </p:spPr>
        <p:txBody>
          <a:bodyPr/>
          <a:lstStyle/>
          <a:p>
            <a:r>
              <a:rPr lang="en-US" sz="6000" dirty="0">
                <a:solidFill>
                  <a:schemeClr val="bg1"/>
                </a:solidFill>
              </a:rPr>
              <a:t>1400</a:t>
            </a:r>
          </a:p>
          <a:p>
            <a:r>
              <a:rPr lang="en-US" sz="6000" dirty="0">
                <a:solidFill>
                  <a:schemeClr val="bg1"/>
                </a:solidFill>
              </a:rPr>
              <a:t>breeds</a:t>
            </a:r>
          </a:p>
          <a:p>
            <a:r>
              <a:rPr lang="en-US" sz="6000" dirty="0">
                <a:solidFill>
                  <a:schemeClr val="bg1"/>
                </a:solidFill>
              </a:rPr>
              <a:t>of </a:t>
            </a:r>
          </a:p>
          <a:p>
            <a:r>
              <a:rPr lang="en-US" sz="6000" dirty="0">
                <a:solidFill>
                  <a:schemeClr val="bg1"/>
                </a:solidFill>
              </a:rPr>
              <a:t>cattle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47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AD9413-AB67-4560-8940-A9ABEB1970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28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84E730-9033-417E-B345-F081D9D550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85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BF0BE-A259-4E7E-ACFE-3D843244E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1200" y="1752600"/>
            <a:ext cx="8229600" cy="3124200"/>
          </a:xfrm>
        </p:spPr>
        <p:txBody>
          <a:bodyPr/>
          <a:lstStyle/>
          <a:p>
            <a:r>
              <a:rPr lang="en-US" sz="6000" dirty="0">
                <a:solidFill>
                  <a:schemeClr val="bg1"/>
                </a:solidFill>
              </a:rPr>
              <a:t>700</a:t>
            </a:r>
          </a:p>
          <a:p>
            <a:r>
              <a:rPr lang="en-US" sz="6000" dirty="0">
                <a:solidFill>
                  <a:schemeClr val="bg1"/>
                </a:solidFill>
              </a:rPr>
              <a:t>breeds</a:t>
            </a:r>
          </a:p>
          <a:p>
            <a:r>
              <a:rPr lang="en-US" sz="6000" dirty="0">
                <a:solidFill>
                  <a:schemeClr val="bg1"/>
                </a:solidFill>
              </a:rPr>
              <a:t>of </a:t>
            </a:r>
          </a:p>
          <a:p>
            <a:r>
              <a:rPr lang="en-US" sz="6000" dirty="0">
                <a:solidFill>
                  <a:schemeClr val="bg1"/>
                </a:solidFill>
              </a:rPr>
              <a:t>goats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26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BDF273-1FC9-4DF8-82F4-09B534EF5A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67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1C5FC-D46A-4E5B-A88D-E79340497F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08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BF0BE-A259-4E7E-ACFE-3D843244E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1200" y="1752600"/>
            <a:ext cx="8229600" cy="3124200"/>
          </a:xfrm>
        </p:spPr>
        <p:txBody>
          <a:bodyPr/>
          <a:lstStyle/>
          <a:p>
            <a:r>
              <a:rPr lang="en-US" sz="6000" dirty="0">
                <a:solidFill>
                  <a:schemeClr val="bg1"/>
                </a:solidFill>
              </a:rPr>
              <a:t>1800</a:t>
            </a:r>
          </a:p>
          <a:p>
            <a:r>
              <a:rPr lang="en-US" sz="6000" dirty="0">
                <a:solidFill>
                  <a:schemeClr val="bg1"/>
                </a:solidFill>
              </a:rPr>
              <a:t>breeds</a:t>
            </a:r>
          </a:p>
          <a:p>
            <a:r>
              <a:rPr lang="en-US" sz="6000" dirty="0">
                <a:solidFill>
                  <a:schemeClr val="bg1"/>
                </a:solidFill>
              </a:rPr>
              <a:t>of </a:t>
            </a:r>
          </a:p>
          <a:p>
            <a:r>
              <a:rPr lang="en-US" sz="6000" dirty="0">
                <a:solidFill>
                  <a:schemeClr val="bg1"/>
                </a:solidFill>
              </a:rPr>
              <a:t>chickens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1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B6C02C-38EF-4A8C-B320-56F966A7C3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9F3B75-7B7B-4448-8858-5548FD4B1C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43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BF0BE-A259-4E7E-ACFE-3D843244E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1200" y="1752600"/>
            <a:ext cx="8229600" cy="3124200"/>
          </a:xfrm>
        </p:spPr>
        <p:txBody>
          <a:bodyPr/>
          <a:lstStyle/>
          <a:p>
            <a:r>
              <a:rPr lang="en-US" sz="6000" dirty="0">
                <a:solidFill>
                  <a:schemeClr val="bg1"/>
                </a:solidFill>
              </a:rPr>
              <a:t>1500</a:t>
            </a:r>
          </a:p>
          <a:p>
            <a:r>
              <a:rPr lang="en-US" sz="6000" dirty="0">
                <a:solidFill>
                  <a:schemeClr val="bg1"/>
                </a:solidFill>
              </a:rPr>
              <a:t>breeds</a:t>
            </a:r>
          </a:p>
          <a:p>
            <a:r>
              <a:rPr lang="en-US" sz="6000" dirty="0">
                <a:solidFill>
                  <a:schemeClr val="bg1"/>
                </a:solidFill>
              </a:rPr>
              <a:t>of </a:t>
            </a:r>
          </a:p>
          <a:p>
            <a:r>
              <a:rPr lang="en-US" sz="6000" dirty="0">
                <a:solidFill>
                  <a:schemeClr val="bg1"/>
                </a:solidFill>
              </a:rPr>
              <a:t>sheep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32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5D861A-A98C-49D0-8B08-E32C18F226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44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32182-7C58-4763-9A00-B9501CFDCB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64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BF0BE-A259-4E7E-ACFE-3D843244E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1200" y="1752600"/>
            <a:ext cx="8229600" cy="3124200"/>
          </a:xfrm>
        </p:spPr>
        <p:txBody>
          <a:bodyPr/>
          <a:lstStyle/>
          <a:p>
            <a:r>
              <a:rPr lang="en-US" sz="6000" dirty="0">
                <a:solidFill>
                  <a:schemeClr val="bg1"/>
                </a:solidFill>
              </a:rPr>
              <a:t>750</a:t>
            </a:r>
          </a:p>
          <a:p>
            <a:r>
              <a:rPr lang="en-US" sz="6000" dirty="0">
                <a:solidFill>
                  <a:schemeClr val="bg1"/>
                </a:solidFill>
              </a:rPr>
              <a:t>breeds</a:t>
            </a:r>
          </a:p>
          <a:p>
            <a:r>
              <a:rPr lang="en-US" sz="6000" dirty="0">
                <a:solidFill>
                  <a:schemeClr val="bg1"/>
                </a:solidFill>
              </a:rPr>
              <a:t>of </a:t>
            </a:r>
          </a:p>
          <a:p>
            <a:r>
              <a:rPr lang="en-US" sz="6000" dirty="0">
                <a:solidFill>
                  <a:schemeClr val="bg1"/>
                </a:solidFill>
              </a:rPr>
              <a:t>pigs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10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26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BE527D-5C54-449A-B834-D39CA80261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29203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356B234C-FBD9-F84B-BB03-5457A3DB7C3C}" vid="{06135DB9-FC6C-2C4D-9FE2-A00B02E831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7" ma:contentTypeDescription="Create a new document." ma:contentTypeScope="" ma:versionID="8da4ceea328417e8a1e8a9a25c280777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36bff838105914c094d3c3cb630c1287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D979DA-C907-47EF-9F2B-3EEC14230EED}">
  <ds:schemaRefs>
    <ds:schemaRef ds:uri="d8ada133-6b60-4b4f-b9cb-7718ee96dc5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1CD35EB-1807-41F5-81C5-B552202E57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45</TotalTime>
  <Words>94</Words>
  <Application>Microsoft Office PowerPoint</Application>
  <PresentationFormat>Widescreen</PresentationFormat>
  <Paragraphs>33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Wingdings</vt:lpstr>
      <vt:lpstr>ilri_powerpoint_template_Feb2013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Tarawali, Shirley (ILRI)</dc:creator>
  <cp:lastModifiedBy>Mulat, Bizuwork (ILRI)</cp:lastModifiedBy>
  <cp:revision>4</cp:revision>
  <dcterms:created xsi:type="dcterms:W3CDTF">2018-09-19T18:13:08Z</dcterms:created>
  <dcterms:modified xsi:type="dcterms:W3CDTF">2018-09-24T12:22:52Z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NXPowerLiteLastOptimized">
    <vt:lpwstr>1236932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D7.1.14</vt:lpwstr>
  </property>
</Properties>
</file>