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68" r:id="rId3"/>
    <p:sldId id="259" r:id="rId4"/>
    <p:sldId id="269" r:id="rId5"/>
    <p:sldId id="6053" r:id="rId6"/>
    <p:sldId id="2146847972" r:id="rId7"/>
    <p:sldId id="2146847973" r:id="rId8"/>
    <p:sldId id="2146847974" r:id="rId9"/>
    <p:sldId id="2146847975" r:id="rId10"/>
    <p:sldId id="2146847983"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3" autoAdjust="0"/>
    <p:restoredTop sz="94660"/>
  </p:normalViewPr>
  <p:slideViewPr>
    <p:cSldViewPr snapToGrid="0">
      <p:cViewPr varScale="1">
        <p:scale>
          <a:sx n="114" d="100"/>
          <a:sy n="114" d="100"/>
        </p:scale>
        <p:origin x="39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5E31D5-0446-8A4B-BF10-F3C79D0F7157}" type="doc">
      <dgm:prSet loTypeId="urn:microsoft.com/office/officeart/2005/8/layout/hierarchy1" loCatId="" qsTypeId="urn:microsoft.com/office/officeart/2005/8/quickstyle/simple1" qsCatId="simple" csTypeId="urn:microsoft.com/office/officeart/2005/8/colors/colorful3" csCatId="colorful" phldr="1"/>
      <dgm:spPr/>
      <dgm:t>
        <a:bodyPr/>
        <a:lstStyle/>
        <a:p>
          <a:endParaRPr lang="en-GB"/>
        </a:p>
      </dgm:t>
    </dgm:pt>
    <dgm:pt modelId="{21E6F4F1-B204-554C-9D08-0AD76619F5FB}">
      <dgm:prSet phldrT="[Text]"/>
      <dgm:spPr/>
      <dgm:t>
        <a:bodyPr/>
        <a:lstStyle/>
        <a:p>
          <a:r>
            <a:rPr lang="en-GB" dirty="0"/>
            <a:t>Expertise and themes </a:t>
          </a:r>
        </a:p>
      </dgm:t>
    </dgm:pt>
    <dgm:pt modelId="{60A2BD18-13AD-CE4D-9C99-E02FB0E1F4FA}" type="parTrans" cxnId="{EFFE4433-E939-8A40-A3DA-448DF252A756}">
      <dgm:prSet/>
      <dgm:spPr/>
      <dgm:t>
        <a:bodyPr/>
        <a:lstStyle/>
        <a:p>
          <a:endParaRPr lang="en-GB"/>
        </a:p>
      </dgm:t>
    </dgm:pt>
    <dgm:pt modelId="{94DA212F-ACA6-1244-8FD9-18403D593CDB}" type="sibTrans" cxnId="{EFFE4433-E939-8A40-A3DA-448DF252A756}">
      <dgm:prSet/>
      <dgm:spPr/>
      <dgm:t>
        <a:bodyPr/>
        <a:lstStyle/>
        <a:p>
          <a:endParaRPr lang="en-GB"/>
        </a:p>
      </dgm:t>
    </dgm:pt>
    <dgm:pt modelId="{1BBFF032-70B2-A64F-90C2-A3DCF8ADF6DE}">
      <dgm:prSet phldrT="[Text]"/>
      <dgm:spPr/>
      <dgm:t>
        <a:bodyPr/>
        <a:lstStyle/>
        <a:p>
          <a:r>
            <a:rPr lang="en-GB" dirty="0"/>
            <a:t>Searchable database of climate scientists at CG and NARES</a:t>
          </a:r>
        </a:p>
      </dgm:t>
    </dgm:pt>
    <dgm:pt modelId="{36DDEC4F-FE58-744B-93A3-4D639F015999}" type="parTrans" cxnId="{C4EED516-25D1-0544-997F-5AF90701A424}">
      <dgm:prSet/>
      <dgm:spPr/>
      <dgm:t>
        <a:bodyPr/>
        <a:lstStyle/>
        <a:p>
          <a:endParaRPr lang="en-GB"/>
        </a:p>
      </dgm:t>
    </dgm:pt>
    <dgm:pt modelId="{42F4694B-C78E-6A47-AF10-08621DA6D844}" type="sibTrans" cxnId="{C4EED516-25D1-0544-997F-5AF90701A424}">
      <dgm:prSet/>
      <dgm:spPr/>
      <dgm:t>
        <a:bodyPr/>
        <a:lstStyle/>
        <a:p>
          <a:endParaRPr lang="en-GB"/>
        </a:p>
      </dgm:t>
    </dgm:pt>
    <dgm:pt modelId="{8BABA557-CA23-BC42-9B90-D90C198D8577}">
      <dgm:prSet phldrT="[Text]"/>
      <dgm:spPr/>
      <dgm:t>
        <a:bodyPr/>
        <a:lstStyle/>
        <a:p>
          <a:r>
            <a:rPr lang="en-GB" dirty="0"/>
            <a:t>Thematic insights showcasing policy implications of best available science </a:t>
          </a:r>
        </a:p>
      </dgm:t>
    </dgm:pt>
    <dgm:pt modelId="{73426BEF-6533-1A43-A239-263A6396FA59}" type="parTrans" cxnId="{4097696D-002F-EC44-A802-DCB836A84DCB}">
      <dgm:prSet/>
      <dgm:spPr/>
      <dgm:t>
        <a:bodyPr/>
        <a:lstStyle/>
        <a:p>
          <a:endParaRPr lang="en-GB"/>
        </a:p>
      </dgm:t>
    </dgm:pt>
    <dgm:pt modelId="{1F2A4A38-D34A-304F-994C-06FAA7893C34}" type="sibTrans" cxnId="{4097696D-002F-EC44-A802-DCB836A84DCB}">
      <dgm:prSet/>
      <dgm:spPr/>
      <dgm:t>
        <a:bodyPr/>
        <a:lstStyle/>
        <a:p>
          <a:endParaRPr lang="en-GB"/>
        </a:p>
      </dgm:t>
    </dgm:pt>
    <dgm:pt modelId="{3A744540-D552-504A-8BF6-7C7FCDF2733E}">
      <dgm:prSet phldrT="[Text]"/>
      <dgm:spPr/>
      <dgm:t>
        <a:bodyPr/>
        <a:lstStyle/>
        <a:p>
          <a:r>
            <a:rPr lang="en-GB" dirty="0"/>
            <a:t>Trainings for CG and NARES scientists</a:t>
          </a:r>
        </a:p>
      </dgm:t>
    </dgm:pt>
    <dgm:pt modelId="{92D40B1C-E8FA-624C-9C1D-AB5B42EE6142}" type="parTrans" cxnId="{691685AC-F252-254B-910F-5FC25CC17A14}">
      <dgm:prSet/>
      <dgm:spPr/>
      <dgm:t>
        <a:bodyPr/>
        <a:lstStyle/>
        <a:p>
          <a:endParaRPr lang="en-GB"/>
        </a:p>
      </dgm:t>
    </dgm:pt>
    <dgm:pt modelId="{7ACBDCF5-6A77-1C43-81E1-0A4412035D38}" type="sibTrans" cxnId="{691685AC-F252-254B-910F-5FC25CC17A14}">
      <dgm:prSet/>
      <dgm:spPr/>
      <dgm:t>
        <a:bodyPr/>
        <a:lstStyle/>
        <a:p>
          <a:endParaRPr lang="en-GB"/>
        </a:p>
      </dgm:t>
    </dgm:pt>
    <dgm:pt modelId="{E1DD6092-1234-FA44-B3CC-B12A34B86A46}">
      <dgm:prSet phldrT="[Text]"/>
      <dgm:spPr/>
      <dgm:t>
        <a:bodyPr/>
        <a:lstStyle/>
        <a:p>
          <a:r>
            <a:rPr lang="en-GB" dirty="0"/>
            <a:t>10-12 thematic climate groups based on interest and expertise</a:t>
          </a:r>
        </a:p>
      </dgm:t>
    </dgm:pt>
    <dgm:pt modelId="{6919E37A-B05E-C941-9F29-6D4599CAF0A9}" type="parTrans" cxnId="{F525593E-549D-544E-AC27-BB40A998F145}">
      <dgm:prSet/>
      <dgm:spPr/>
      <dgm:t>
        <a:bodyPr/>
        <a:lstStyle/>
        <a:p>
          <a:endParaRPr lang="en-GB"/>
        </a:p>
      </dgm:t>
    </dgm:pt>
    <dgm:pt modelId="{9DCD27B1-CDFE-D14E-8C49-78F695F604E5}" type="sibTrans" cxnId="{F525593E-549D-544E-AC27-BB40A998F145}">
      <dgm:prSet/>
      <dgm:spPr/>
      <dgm:t>
        <a:bodyPr/>
        <a:lstStyle/>
        <a:p>
          <a:endParaRPr lang="en-GB"/>
        </a:p>
      </dgm:t>
    </dgm:pt>
    <dgm:pt modelId="{3BFCF4CA-02D7-6B43-A7ED-4B57AF1CDA6A}" type="pres">
      <dgm:prSet presAssocID="{1B5E31D5-0446-8A4B-BF10-F3C79D0F7157}" presName="hierChild1" presStyleCnt="0">
        <dgm:presLayoutVars>
          <dgm:chPref val="1"/>
          <dgm:dir/>
          <dgm:animOne val="branch"/>
          <dgm:animLvl val="lvl"/>
          <dgm:resizeHandles/>
        </dgm:presLayoutVars>
      </dgm:prSet>
      <dgm:spPr/>
    </dgm:pt>
    <dgm:pt modelId="{13EAE675-02D1-B848-B383-10C473676723}" type="pres">
      <dgm:prSet presAssocID="{21E6F4F1-B204-554C-9D08-0AD76619F5FB}" presName="hierRoot1" presStyleCnt="0"/>
      <dgm:spPr/>
    </dgm:pt>
    <dgm:pt modelId="{68857565-9B0A-E341-B242-09C24CFD93B5}" type="pres">
      <dgm:prSet presAssocID="{21E6F4F1-B204-554C-9D08-0AD76619F5FB}" presName="composite" presStyleCnt="0"/>
      <dgm:spPr/>
    </dgm:pt>
    <dgm:pt modelId="{492009D0-720B-6F4A-A7B2-D74F65407A94}" type="pres">
      <dgm:prSet presAssocID="{21E6F4F1-B204-554C-9D08-0AD76619F5FB}" presName="background" presStyleLbl="node0" presStyleIdx="0" presStyleCnt="1"/>
      <dgm:spPr/>
    </dgm:pt>
    <dgm:pt modelId="{B3D5940A-AF6D-DB45-AF60-80E14C6B7E3D}" type="pres">
      <dgm:prSet presAssocID="{21E6F4F1-B204-554C-9D08-0AD76619F5FB}" presName="text" presStyleLbl="fgAcc0" presStyleIdx="0" presStyleCnt="1">
        <dgm:presLayoutVars>
          <dgm:chPref val="3"/>
        </dgm:presLayoutVars>
      </dgm:prSet>
      <dgm:spPr/>
    </dgm:pt>
    <dgm:pt modelId="{B9F2A8A2-306A-454F-87EA-6FF0A9955350}" type="pres">
      <dgm:prSet presAssocID="{21E6F4F1-B204-554C-9D08-0AD76619F5FB}" presName="hierChild2" presStyleCnt="0"/>
      <dgm:spPr/>
    </dgm:pt>
    <dgm:pt modelId="{51CF0BF8-6110-534F-9E59-D0C2C2464257}" type="pres">
      <dgm:prSet presAssocID="{36DDEC4F-FE58-744B-93A3-4D639F015999}" presName="Name10" presStyleLbl="parChTrans1D2" presStyleIdx="0" presStyleCnt="4"/>
      <dgm:spPr/>
    </dgm:pt>
    <dgm:pt modelId="{4826221C-02BA-7649-90D7-4C2A100DBA7F}" type="pres">
      <dgm:prSet presAssocID="{1BBFF032-70B2-A64F-90C2-A3DCF8ADF6DE}" presName="hierRoot2" presStyleCnt="0"/>
      <dgm:spPr/>
    </dgm:pt>
    <dgm:pt modelId="{4800B46E-0B78-4B49-AF8A-D41A21B41898}" type="pres">
      <dgm:prSet presAssocID="{1BBFF032-70B2-A64F-90C2-A3DCF8ADF6DE}" presName="composite2" presStyleCnt="0"/>
      <dgm:spPr/>
    </dgm:pt>
    <dgm:pt modelId="{6C1DED46-CEE2-0444-8E8A-9BC5E9347568}" type="pres">
      <dgm:prSet presAssocID="{1BBFF032-70B2-A64F-90C2-A3DCF8ADF6DE}" presName="background2" presStyleLbl="node2" presStyleIdx="0" presStyleCnt="4"/>
      <dgm:spPr/>
    </dgm:pt>
    <dgm:pt modelId="{598939A5-0A96-8843-B72C-BB4EE925761D}" type="pres">
      <dgm:prSet presAssocID="{1BBFF032-70B2-A64F-90C2-A3DCF8ADF6DE}" presName="text2" presStyleLbl="fgAcc2" presStyleIdx="0" presStyleCnt="4" custLinFactNeighborX="-2056" custLinFactNeighborY="-1295">
        <dgm:presLayoutVars>
          <dgm:chPref val="3"/>
        </dgm:presLayoutVars>
      </dgm:prSet>
      <dgm:spPr/>
    </dgm:pt>
    <dgm:pt modelId="{478E57AE-2B59-3A41-B3D8-77AC666B2F74}" type="pres">
      <dgm:prSet presAssocID="{1BBFF032-70B2-A64F-90C2-A3DCF8ADF6DE}" presName="hierChild3" presStyleCnt="0"/>
      <dgm:spPr/>
    </dgm:pt>
    <dgm:pt modelId="{7596CCDE-3862-964B-85E8-865753FC0F2A}" type="pres">
      <dgm:prSet presAssocID="{6919E37A-B05E-C941-9F29-6D4599CAF0A9}" presName="Name10" presStyleLbl="parChTrans1D2" presStyleIdx="1" presStyleCnt="4"/>
      <dgm:spPr/>
    </dgm:pt>
    <dgm:pt modelId="{CC232C88-C884-364B-BA3C-C0DB343E540E}" type="pres">
      <dgm:prSet presAssocID="{E1DD6092-1234-FA44-B3CC-B12A34B86A46}" presName="hierRoot2" presStyleCnt="0"/>
      <dgm:spPr/>
    </dgm:pt>
    <dgm:pt modelId="{F1737DFB-C324-B646-815A-8D82E9C9107B}" type="pres">
      <dgm:prSet presAssocID="{E1DD6092-1234-FA44-B3CC-B12A34B86A46}" presName="composite2" presStyleCnt="0"/>
      <dgm:spPr/>
    </dgm:pt>
    <dgm:pt modelId="{AB47D6D1-9914-C349-A85B-FA1DF45E2EE2}" type="pres">
      <dgm:prSet presAssocID="{E1DD6092-1234-FA44-B3CC-B12A34B86A46}" presName="background2" presStyleLbl="node2" presStyleIdx="1" presStyleCnt="4"/>
      <dgm:spPr/>
    </dgm:pt>
    <dgm:pt modelId="{C2F649B6-50A5-2C42-AD42-089DA5DD8D53}" type="pres">
      <dgm:prSet presAssocID="{E1DD6092-1234-FA44-B3CC-B12A34B86A46}" presName="text2" presStyleLbl="fgAcc2" presStyleIdx="1" presStyleCnt="4">
        <dgm:presLayoutVars>
          <dgm:chPref val="3"/>
        </dgm:presLayoutVars>
      </dgm:prSet>
      <dgm:spPr/>
    </dgm:pt>
    <dgm:pt modelId="{B2FE82CE-E26E-2545-8BCB-00AE2FD8F2DD}" type="pres">
      <dgm:prSet presAssocID="{E1DD6092-1234-FA44-B3CC-B12A34B86A46}" presName="hierChild3" presStyleCnt="0"/>
      <dgm:spPr/>
    </dgm:pt>
    <dgm:pt modelId="{EEDFBB0D-0B7A-FD46-916C-B8ADAE470741}" type="pres">
      <dgm:prSet presAssocID="{73426BEF-6533-1A43-A239-263A6396FA59}" presName="Name10" presStyleLbl="parChTrans1D2" presStyleIdx="2" presStyleCnt="4"/>
      <dgm:spPr/>
    </dgm:pt>
    <dgm:pt modelId="{369AAA37-8671-1247-9FF6-8A97429DCE3F}" type="pres">
      <dgm:prSet presAssocID="{8BABA557-CA23-BC42-9B90-D90C198D8577}" presName="hierRoot2" presStyleCnt="0"/>
      <dgm:spPr/>
    </dgm:pt>
    <dgm:pt modelId="{3075FA5B-3B64-1A41-A96D-0B3E9A8F931C}" type="pres">
      <dgm:prSet presAssocID="{8BABA557-CA23-BC42-9B90-D90C198D8577}" presName="composite2" presStyleCnt="0"/>
      <dgm:spPr/>
    </dgm:pt>
    <dgm:pt modelId="{094F1816-159D-2C49-A58C-5EF538DA7B1F}" type="pres">
      <dgm:prSet presAssocID="{8BABA557-CA23-BC42-9B90-D90C198D8577}" presName="background2" presStyleLbl="node2" presStyleIdx="2" presStyleCnt="4"/>
      <dgm:spPr/>
    </dgm:pt>
    <dgm:pt modelId="{7DD1227F-4E05-7346-9C70-D36093441812}" type="pres">
      <dgm:prSet presAssocID="{8BABA557-CA23-BC42-9B90-D90C198D8577}" presName="text2" presStyleLbl="fgAcc2" presStyleIdx="2" presStyleCnt="4">
        <dgm:presLayoutVars>
          <dgm:chPref val="3"/>
        </dgm:presLayoutVars>
      </dgm:prSet>
      <dgm:spPr/>
    </dgm:pt>
    <dgm:pt modelId="{1A853568-1337-6D46-B35E-0A60A3D87DAB}" type="pres">
      <dgm:prSet presAssocID="{8BABA557-CA23-BC42-9B90-D90C198D8577}" presName="hierChild3" presStyleCnt="0"/>
      <dgm:spPr/>
    </dgm:pt>
    <dgm:pt modelId="{05FB10E0-FD65-2F4B-8B0C-D1EE365B9294}" type="pres">
      <dgm:prSet presAssocID="{92D40B1C-E8FA-624C-9C1D-AB5B42EE6142}" presName="Name10" presStyleLbl="parChTrans1D2" presStyleIdx="3" presStyleCnt="4"/>
      <dgm:spPr/>
    </dgm:pt>
    <dgm:pt modelId="{05FB161C-AD3B-7044-831E-D9F93A4BC8FF}" type="pres">
      <dgm:prSet presAssocID="{3A744540-D552-504A-8BF6-7C7FCDF2733E}" presName="hierRoot2" presStyleCnt="0"/>
      <dgm:spPr/>
    </dgm:pt>
    <dgm:pt modelId="{B9E1A276-19FC-A546-BD79-066998DB3568}" type="pres">
      <dgm:prSet presAssocID="{3A744540-D552-504A-8BF6-7C7FCDF2733E}" presName="composite2" presStyleCnt="0"/>
      <dgm:spPr/>
    </dgm:pt>
    <dgm:pt modelId="{F8962630-3797-7946-B71F-A1552BC5EDF8}" type="pres">
      <dgm:prSet presAssocID="{3A744540-D552-504A-8BF6-7C7FCDF2733E}" presName="background2" presStyleLbl="node2" presStyleIdx="3" presStyleCnt="4"/>
      <dgm:spPr/>
    </dgm:pt>
    <dgm:pt modelId="{6F209902-A642-DB42-8858-2B838F0D6567}" type="pres">
      <dgm:prSet presAssocID="{3A744540-D552-504A-8BF6-7C7FCDF2733E}" presName="text2" presStyleLbl="fgAcc2" presStyleIdx="3" presStyleCnt="4">
        <dgm:presLayoutVars>
          <dgm:chPref val="3"/>
        </dgm:presLayoutVars>
      </dgm:prSet>
      <dgm:spPr/>
    </dgm:pt>
    <dgm:pt modelId="{A4B68220-0CC8-4D4F-8286-3EA62267A880}" type="pres">
      <dgm:prSet presAssocID="{3A744540-D552-504A-8BF6-7C7FCDF2733E}" presName="hierChild3" presStyleCnt="0"/>
      <dgm:spPr/>
    </dgm:pt>
  </dgm:ptLst>
  <dgm:cxnLst>
    <dgm:cxn modelId="{549D0609-31CF-7F4D-9BAF-AA5CB016988B}" type="presOf" srcId="{36DDEC4F-FE58-744B-93A3-4D639F015999}" destId="{51CF0BF8-6110-534F-9E59-D0C2C2464257}" srcOrd="0" destOrd="0" presId="urn:microsoft.com/office/officeart/2005/8/layout/hierarchy1"/>
    <dgm:cxn modelId="{A0B4120B-EB06-B741-B826-7E6ED3B53712}" type="presOf" srcId="{1B5E31D5-0446-8A4B-BF10-F3C79D0F7157}" destId="{3BFCF4CA-02D7-6B43-A7ED-4B57AF1CDA6A}" srcOrd="0" destOrd="0" presId="urn:microsoft.com/office/officeart/2005/8/layout/hierarchy1"/>
    <dgm:cxn modelId="{C4EED516-25D1-0544-997F-5AF90701A424}" srcId="{21E6F4F1-B204-554C-9D08-0AD76619F5FB}" destId="{1BBFF032-70B2-A64F-90C2-A3DCF8ADF6DE}" srcOrd="0" destOrd="0" parTransId="{36DDEC4F-FE58-744B-93A3-4D639F015999}" sibTransId="{42F4694B-C78E-6A47-AF10-08621DA6D844}"/>
    <dgm:cxn modelId="{DBBBB02A-3FA5-8649-9EAD-A16261C50FCA}" type="presOf" srcId="{92D40B1C-E8FA-624C-9C1D-AB5B42EE6142}" destId="{05FB10E0-FD65-2F4B-8B0C-D1EE365B9294}" srcOrd="0" destOrd="0" presId="urn:microsoft.com/office/officeart/2005/8/layout/hierarchy1"/>
    <dgm:cxn modelId="{EFFE4433-E939-8A40-A3DA-448DF252A756}" srcId="{1B5E31D5-0446-8A4B-BF10-F3C79D0F7157}" destId="{21E6F4F1-B204-554C-9D08-0AD76619F5FB}" srcOrd="0" destOrd="0" parTransId="{60A2BD18-13AD-CE4D-9C99-E02FB0E1F4FA}" sibTransId="{94DA212F-ACA6-1244-8FD9-18403D593CDB}"/>
    <dgm:cxn modelId="{557E7D37-DF10-DC4B-A09E-F7D920BC9329}" type="presOf" srcId="{3A744540-D552-504A-8BF6-7C7FCDF2733E}" destId="{6F209902-A642-DB42-8858-2B838F0D6567}" srcOrd="0" destOrd="0" presId="urn:microsoft.com/office/officeart/2005/8/layout/hierarchy1"/>
    <dgm:cxn modelId="{F525593E-549D-544E-AC27-BB40A998F145}" srcId="{21E6F4F1-B204-554C-9D08-0AD76619F5FB}" destId="{E1DD6092-1234-FA44-B3CC-B12A34B86A46}" srcOrd="1" destOrd="0" parTransId="{6919E37A-B05E-C941-9F29-6D4599CAF0A9}" sibTransId="{9DCD27B1-CDFE-D14E-8C49-78F695F604E5}"/>
    <dgm:cxn modelId="{184BDE6C-24E7-3543-8382-7094B96F6D20}" type="presOf" srcId="{1BBFF032-70B2-A64F-90C2-A3DCF8ADF6DE}" destId="{598939A5-0A96-8843-B72C-BB4EE925761D}" srcOrd="0" destOrd="0" presId="urn:microsoft.com/office/officeart/2005/8/layout/hierarchy1"/>
    <dgm:cxn modelId="{4097696D-002F-EC44-A802-DCB836A84DCB}" srcId="{21E6F4F1-B204-554C-9D08-0AD76619F5FB}" destId="{8BABA557-CA23-BC42-9B90-D90C198D8577}" srcOrd="2" destOrd="0" parTransId="{73426BEF-6533-1A43-A239-263A6396FA59}" sibTransId="{1F2A4A38-D34A-304F-994C-06FAA7893C34}"/>
    <dgm:cxn modelId="{75EEE1AA-9483-5748-84A3-A863907F653E}" type="presOf" srcId="{73426BEF-6533-1A43-A239-263A6396FA59}" destId="{EEDFBB0D-0B7A-FD46-916C-B8ADAE470741}" srcOrd="0" destOrd="0" presId="urn:microsoft.com/office/officeart/2005/8/layout/hierarchy1"/>
    <dgm:cxn modelId="{691685AC-F252-254B-910F-5FC25CC17A14}" srcId="{21E6F4F1-B204-554C-9D08-0AD76619F5FB}" destId="{3A744540-D552-504A-8BF6-7C7FCDF2733E}" srcOrd="3" destOrd="0" parTransId="{92D40B1C-E8FA-624C-9C1D-AB5B42EE6142}" sibTransId="{7ACBDCF5-6A77-1C43-81E1-0A4412035D38}"/>
    <dgm:cxn modelId="{CFDE08AD-CC78-B64F-A503-37A359031A54}" type="presOf" srcId="{6919E37A-B05E-C941-9F29-6D4599CAF0A9}" destId="{7596CCDE-3862-964B-85E8-865753FC0F2A}" srcOrd="0" destOrd="0" presId="urn:microsoft.com/office/officeart/2005/8/layout/hierarchy1"/>
    <dgm:cxn modelId="{93B601B1-BC3D-DD4A-BBE0-8F529ED66BAD}" type="presOf" srcId="{8BABA557-CA23-BC42-9B90-D90C198D8577}" destId="{7DD1227F-4E05-7346-9C70-D36093441812}" srcOrd="0" destOrd="0" presId="urn:microsoft.com/office/officeart/2005/8/layout/hierarchy1"/>
    <dgm:cxn modelId="{C53BF2C8-13EB-7A47-BCAA-019A017A6056}" type="presOf" srcId="{E1DD6092-1234-FA44-B3CC-B12A34B86A46}" destId="{C2F649B6-50A5-2C42-AD42-089DA5DD8D53}" srcOrd="0" destOrd="0" presId="urn:microsoft.com/office/officeart/2005/8/layout/hierarchy1"/>
    <dgm:cxn modelId="{7DB61FF3-CF95-E340-90C4-FA9375349B1F}" type="presOf" srcId="{21E6F4F1-B204-554C-9D08-0AD76619F5FB}" destId="{B3D5940A-AF6D-DB45-AF60-80E14C6B7E3D}" srcOrd="0" destOrd="0" presId="urn:microsoft.com/office/officeart/2005/8/layout/hierarchy1"/>
    <dgm:cxn modelId="{80CE4FAD-DC82-0441-91E8-6CF40BE93102}" type="presParOf" srcId="{3BFCF4CA-02D7-6B43-A7ED-4B57AF1CDA6A}" destId="{13EAE675-02D1-B848-B383-10C473676723}" srcOrd="0" destOrd="0" presId="urn:microsoft.com/office/officeart/2005/8/layout/hierarchy1"/>
    <dgm:cxn modelId="{72123E19-126E-D048-B556-CDF28DE73764}" type="presParOf" srcId="{13EAE675-02D1-B848-B383-10C473676723}" destId="{68857565-9B0A-E341-B242-09C24CFD93B5}" srcOrd="0" destOrd="0" presId="urn:microsoft.com/office/officeart/2005/8/layout/hierarchy1"/>
    <dgm:cxn modelId="{C2F1998D-8E37-DE46-BF6A-7EA05D85EC0A}" type="presParOf" srcId="{68857565-9B0A-E341-B242-09C24CFD93B5}" destId="{492009D0-720B-6F4A-A7B2-D74F65407A94}" srcOrd="0" destOrd="0" presId="urn:microsoft.com/office/officeart/2005/8/layout/hierarchy1"/>
    <dgm:cxn modelId="{BFDC3E52-CFBA-B342-82B6-54938BDC1323}" type="presParOf" srcId="{68857565-9B0A-E341-B242-09C24CFD93B5}" destId="{B3D5940A-AF6D-DB45-AF60-80E14C6B7E3D}" srcOrd="1" destOrd="0" presId="urn:microsoft.com/office/officeart/2005/8/layout/hierarchy1"/>
    <dgm:cxn modelId="{85C12966-550B-F94B-A068-DE352054AE5A}" type="presParOf" srcId="{13EAE675-02D1-B848-B383-10C473676723}" destId="{B9F2A8A2-306A-454F-87EA-6FF0A9955350}" srcOrd="1" destOrd="0" presId="urn:microsoft.com/office/officeart/2005/8/layout/hierarchy1"/>
    <dgm:cxn modelId="{3B982ACD-AEE1-F74A-9CA8-61C3E4A39AB4}" type="presParOf" srcId="{B9F2A8A2-306A-454F-87EA-6FF0A9955350}" destId="{51CF0BF8-6110-534F-9E59-D0C2C2464257}" srcOrd="0" destOrd="0" presId="urn:microsoft.com/office/officeart/2005/8/layout/hierarchy1"/>
    <dgm:cxn modelId="{EE710C0F-F76F-5C48-9169-B5A41F9C24EB}" type="presParOf" srcId="{B9F2A8A2-306A-454F-87EA-6FF0A9955350}" destId="{4826221C-02BA-7649-90D7-4C2A100DBA7F}" srcOrd="1" destOrd="0" presId="urn:microsoft.com/office/officeart/2005/8/layout/hierarchy1"/>
    <dgm:cxn modelId="{EC9F2BD0-10AC-B14C-BEA2-AE96DA6EEB23}" type="presParOf" srcId="{4826221C-02BA-7649-90D7-4C2A100DBA7F}" destId="{4800B46E-0B78-4B49-AF8A-D41A21B41898}" srcOrd="0" destOrd="0" presId="urn:microsoft.com/office/officeart/2005/8/layout/hierarchy1"/>
    <dgm:cxn modelId="{CE37F979-90ED-8C49-8587-67A436C072F7}" type="presParOf" srcId="{4800B46E-0B78-4B49-AF8A-D41A21B41898}" destId="{6C1DED46-CEE2-0444-8E8A-9BC5E9347568}" srcOrd="0" destOrd="0" presId="urn:microsoft.com/office/officeart/2005/8/layout/hierarchy1"/>
    <dgm:cxn modelId="{42F7C0D7-DA76-4142-8769-592DEA20A6C4}" type="presParOf" srcId="{4800B46E-0B78-4B49-AF8A-D41A21B41898}" destId="{598939A5-0A96-8843-B72C-BB4EE925761D}" srcOrd="1" destOrd="0" presId="urn:microsoft.com/office/officeart/2005/8/layout/hierarchy1"/>
    <dgm:cxn modelId="{ACC9E3B5-9606-864D-A2B5-5090AB13B78F}" type="presParOf" srcId="{4826221C-02BA-7649-90D7-4C2A100DBA7F}" destId="{478E57AE-2B59-3A41-B3D8-77AC666B2F74}" srcOrd="1" destOrd="0" presId="urn:microsoft.com/office/officeart/2005/8/layout/hierarchy1"/>
    <dgm:cxn modelId="{969BCD1D-84E0-0B49-95C4-E38F89DFD85B}" type="presParOf" srcId="{B9F2A8A2-306A-454F-87EA-6FF0A9955350}" destId="{7596CCDE-3862-964B-85E8-865753FC0F2A}" srcOrd="2" destOrd="0" presId="urn:microsoft.com/office/officeart/2005/8/layout/hierarchy1"/>
    <dgm:cxn modelId="{7D7543EE-C7D2-8642-BD0C-B8F7F68C745D}" type="presParOf" srcId="{B9F2A8A2-306A-454F-87EA-6FF0A9955350}" destId="{CC232C88-C884-364B-BA3C-C0DB343E540E}" srcOrd="3" destOrd="0" presId="urn:microsoft.com/office/officeart/2005/8/layout/hierarchy1"/>
    <dgm:cxn modelId="{3891D3E4-431C-8C44-89E1-C4BEB9332D8C}" type="presParOf" srcId="{CC232C88-C884-364B-BA3C-C0DB343E540E}" destId="{F1737DFB-C324-B646-815A-8D82E9C9107B}" srcOrd="0" destOrd="0" presId="urn:microsoft.com/office/officeart/2005/8/layout/hierarchy1"/>
    <dgm:cxn modelId="{1353CC29-8410-9D40-8501-3DF08899EB72}" type="presParOf" srcId="{F1737DFB-C324-B646-815A-8D82E9C9107B}" destId="{AB47D6D1-9914-C349-A85B-FA1DF45E2EE2}" srcOrd="0" destOrd="0" presId="urn:microsoft.com/office/officeart/2005/8/layout/hierarchy1"/>
    <dgm:cxn modelId="{E15DCE46-2D34-3546-99F0-C7B2F5C9B0D6}" type="presParOf" srcId="{F1737DFB-C324-B646-815A-8D82E9C9107B}" destId="{C2F649B6-50A5-2C42-AD42-089DA5DD8D53}" srcOrd="1" destOrd="0" presId="urn:microsoft.com/office/officeart/2005/8/layout/hierarchy1"/>
    <dgm:cxn modelId="{BCF9BD72-B54F-A746-B531-EF4505E8DE60}" type="presParOf" srcId="{CC232C88-C884-364B-BA3C-C0DB343E540E}" destId="{B2FE82CE-E26E-2545-8BCB-00AE2FD8F2DD}" srcOrd="1" destOrd="0" presId="urn:microsoft.com/office/officeart/2005/8/layout/hierarchy1"/>
    <dgm:cxn modelId="{C67865EB-DCBE-E646-9F8C-FF3CD4307257}" type="presParOf" srcId="{B9F2A8A2-306A-454F-87EA-6FF0A9955350}" destId="{EEDFBB0D-0B7A-FD46-916C-B8ADAE470741}" srcOrd="4" destOrd="0" presId="urn:microsoft.com/office/officeart/2005/8/layout/hierarchy1"/>
    <dgm:cxn modelId="{B8A87438-AF7A-084A-B63E-FF4A9E06F3CC}" type="presParOf" srcId="{B9F2A8A2-306A-454F-87EA-6FF0A9955350}" destId="{369AAA37-8671-1247-9FF6-8A97429DCE3F}" srcOrd="5" destOrd="0" presId="urn:microsoft.com/office/officeart/2005/8/layout/hierarchy1"/>
    <dgm:cxn modelId="{2EFE9322-8FA4-9743-932A-C0E52AC53058}" type="presParOf" srcId="{369AAA37-8671-1247-9FF6-8A97429DCE3F}" destId="{3075FA5B-3B64-1A41-A96D-0B3E9A8F931C}" srcOrd="0" destOrd="0" presId="urn:microsoft.com/office/officeart/2005/8/layout/hierarchy1"/>
    <dgm:cxn modelId="{75F6171F-2256-5843-8BDF-B39A1ED5AC2D}" type="presParOf" srcId="{3075FA5B-3B64-1A41-A96D-0B3E9A8F931C}" destId="{094F1816-159D-2C49-A58C-5EF538DA7B1F}" srcOrd="0" destOrd="0" presId="urn:microsoft.com/office/officeart/2005/8/layout/hierarchy1"/>
    <dgm:cxn modelId="{DE16F226-AD1D-5644-98F7-B957508A23C0}" type="presParOf" srcId="{3075FA5B-3B64-1A41-A96D-0B3E9A8F931C}" destId="{7DD1227F-4E05-7346-9C70-D36093441812}" srcOrd="1" destOrd="0" presId="urn:microsoft.com/office/officeart/2005/8/layout/hierarchy1"/>
    <dgm:cxn modelId="{23B1822D-9238-3D4D-80A1-A342E24534F0}" type="presParOf" srcId="{369AAA37-8671-1247-9FF6-8A97429DCE3F}" destId="{1A853568-1337-6D46-B35E-0A60A3D87DAB}" srcOrd="1" destOrd="0" presId="urn:microsoft.com/office/officeart/2005/8/layout/hierarchy1"/>
    <dgm:cxn modelId="{95B7FC60-6343-9849-930D-97D10449795C}" type="presParOf" srcId="{B9F2A8A2-306A-454F-87EA-6FF0A9955350}" destId="{05FB10E0-FD65-2F4B-8B0C-D1EE365B9294}" srcOrd="6" destOrd="0" presId="urn:microsoft.com/office/officeart/2005/8/layout/hierarchy1"/>
    <dgm:cxn modelId="{93295F8D-7344-F74C-BB25-8BCB54D282C7}" type="presParOf" srcId="{B9F2A8A2-306A-454F-87EA-6FF0A9955350}" destId="{05FB161C-AD3B-7044-831E-D9F93A4BC8FF}" srcOrd="7" destOrd="0" presId="urn:microsoft.com/office/officeart/2005/8/layout/hierarchy1"/>
    <dgm:cxn modelId="{58E655FB-F4D2-734A-BD6F-07827D08555F}" type="presParOf" srcId="{05FB161C-AD3B-7044-831E-D9F93A4BC8FF}" destId="{B9E1A276-19FC-A546-BD79-066998DB3568}" srcOrd="0" destOrd="0" presId="urn:microsoft.com/office/officeart/2005/8/layout/hierarchy1"/>
    <dgm:cxn modelId="{82F1E108-7000-8645-A60C-31ECF5813165}" type="presParOf" srcId="{B9E1A276-19FC-A546-BD79-066998DB3568}" destId="{F8962630-3797-7946-B71F-A1552BC5EDF8}" srcOrd="0" destOrd="0" presId="urn:microsoft.com/office/officeart/2005/8/layout/hierarchy1"/>
    <dgm:cxn modelId="{EB15B3B5-EAD4-B143-B196-62653B559DE8}" type="presParOf" srcId="{B9E1A276-19FC-A546-BD79-066998DB3568}" destId="{6F209902-A642-DB42-8858-2B838F0D6567}" srcOrd="1" destOrd="0" presId="urn:microsoft.com/office/officeart/2005/8/layout/hierarchy1"/>
    <dgm:cxn modelId="{800307F1-D0D6-584B-A20A-FC1A53108C1A}" type="presParOf" srcId="{05FB161C-AD3B-7044-831E-D9F93A4BC8FF}" destId="{A4B68220-0CC8-4D4F-8286-3EA62267A880}"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5E31D5-0446-8A4B-BF10-F3C79D0F7157}" type="doc">
      <dgm:prSet loTypeId="urn:microsoft.com/office/officeart/2005/8/layout/hierarchy1" loCatId="" qsTypeId="urn:microsoft.com/office/officeart/2005/8/quickstyle/simple1" qsCatId="simple" csTypeId="urn:microsoft.com/office/officeart/2005/8/colors/colorful3" csCatId="colorful" phldr="1"/>
      <dgm:spPr/>
      <dgm:t>
        <a:bodyPr/>
        <a:lstStyle/>
        <a:p>
          <a:endParaRPr lang="en-GB"/>
        </a:p>
      </dgm:t>
    </dgm:pt>
    <dgm:pt modelId="{21E6F4F1-B204-554C-9D08-0AD76619F5FB}">
      <dgm:prSet phldrT="[Text]"/>
      <dgm:spPr/>
      <dgm:t>
        <a:bodyPr/>
        <a:lstStyle/>
        <a:p>
          <a:r>
            <a:rPr lang="en-GB" dirty="0"/>
            <a:t>Methods and Metrics</a:t>
          </a:r>
        </a:p>
      </dgm:t>
    </dgm:pt>
    <dgm:pt modelId="{60A2BD18-13AD-CE4D-9C99-E02FB0E1F4FA}" type="parTrans" cxnId="{EFFE4433-E939-8A40-A3DA-448DF252A756}">
      <dgm:prSet/>
      <dgm:spPr/>
      <dgm:t>
        <a:bodyPr/>
        <a:lstStyle/>
        <a:p>
          <a:endParaRPr lang="en-GB"/>
        </a:p>
      </dgm:t>
    </dgm:pt>
    <dgm:pt modelId="{94DA212F-ACA6-1244-8FD9-18403D593CDB}" type="sibTrans" cxnId="{EFFE4433-E939-8A40-A3DA-448DF252A756}">
      <dgm:prSet/>
      <dgm:spPr/>
      <dgm:t>
        <a:bodyPr/>
        <a:lstStyle/>
        <a:p>
          <a:endParaRPr lang="en-GB"/>
        </a:p>
      </dgm:t>
    </dgm:pt>
    <dgm:pt modelId="{1BBFF032-70B2-A64F-90C2-A3DCF8ADF6DE}">
      <dgm:prSet phldrT="[Text]"/>
      <dgm:spPr/>
      <dgm:t>
        <a:bodyPr/>
        <a:lstStyle/>
        <a:p>
          <a:r>
            <a:rPr lang="en-GB" dirty="0"/>
            <a:t>Repository of innovative methods on all aspects of climate science</a:t>
          </a:r>
        </a:p>
      </dgm:t>
    </dgm:pt>
    <dgm:pt modelId="{36DDEC4F-FE58-744B-93A3-4D639F015999}" type="parTrans" cxnId="{C4EED516-25D1-0544-997F-5AF90701A424}">
      <dgm:prSet/>
      <dgm:spPr/>
      <dgm:t>
        <a:bodyPr/>
        <a:lstStyle/>
        <a:p>
          <a:endParaRPr lang="en-GB"/>
        </a:p>
      </dgm:t>
    </dgm:pt>
    <dgm:pt modelId="{42F4694B-C78E-6A47-AF10-08621DA6D844}" type="sibTrans" cxnId="{C4EED516-25D1-0544-997F-5AF90701A424}">
      <dgm:prSet/>
      <dgm:spPr/>
      <dgm:t>
        <a:bodyPr/>
        <a:lstStyle/>
        <a:p>
          <a:endParaRPr lang="en-GB"/>
        </a:p>
      </dgm:t>
    </dgm:pt>
    <dgm:pt modelId="{E1DD6092-1234-FA44-B3CC-B12A34B86A46}">
      <dgm:prSet phldrT="[Text]"/>
      <dgm:spPr/>
      <dgm:t>
        <a:bodyPr/>
        <a:lstStyle/>
        <a:p>
          <a:r>
            <a:rPr lang="en-GB" dirty="0"/>
            <a:t>Metrics on how do we measure progress of climate action in agri-food systems</a:t>
          </a:r>
        </a:p>
      </dgm:t>
    </dgm:pt>
    <dgm:pt modelId="{6919E37A-B05E-C941-9F29-6D4599CAF0A9}" type="parTrans" cxnId="{F525593E-549D-544E-AC27-BB40A998F145}">
      <dgm:prSet/>
      <dgm:spPr/>
      <dgm:t>
        <a:bodyPr/>
        <a:lstStyle/>
        <a:p>
          <a:endParaRPr lang="en-GB"/>
        </a:p>
      </dgm:t>
    </dgm:pt>
    <dgm:pt modelId="{9DCD27B1-CDFE-D14E-8C49-78F695F604E5}" type="sibTrans" cxnId="{F525593E-549D-544E-AC27-BB40A998F145}">
      <dgm:prSet/>
      <dgm:spPr/>
      <dgm:t>
        <a:bodyPr/>
        <a:lstStyle/>
        <a:p>
          <a:endParaRPr lang="en-GB"/>
        </a:p>
      </dgm:t>
    </dgm:pt>
    <dgm:pt modelId="{D2DAD735-9D7F-2A4E-836C-553D65DCC548}">
      <dgm:prSet phldrT="[Text]"/>
      <dgm:spPr/>
      <dgm:t>
        <a:bodyPr/>
        <a:lstStyle/>
        <a:p>
          <a:r>
            <a:rPr lang="en-GB" dirty="0"/>
            <a:t>CGIAR’s Annual Report on the State Agri-Food Systems under a Changing Climate</a:t>
          </a:r>
        </a:p>
      </dgm:t>
    </dgm:pt>
    <dgm:pt modelId="{8F3C826B-B208-1141-B750-0C1126FAA0BD}" type="parTrans" cxnId="{27808F4F-8074-994C-8219-AE7B6DCCEB0D}">
      <dgm:prSet/>
      <dgm:spPr/>
      <dgm:t>
        <a:bodyPr/>
        <a:lstStyle/>
        <a:p>
          <a:endParaRPr lang="en-GB"/>
        </a:p>
      </dgm:t>
    </dgm:pt>
    <dgm:pt modelId="{440DC5CE-A155-F942-A45D-DB08101AF836}" type="sibTrans" cxnId="{27808F4F-8074-994C-8219-AE7B6DCCEB0D}">
      <dgm:prSet/>
      <dgm:spPr/>
      <dgm:t>
        <a:bodyPr/>
        <a:lstStyle/>
        <a:p>
          <a:endParaRPr lang="en-GB"/>
        </a:p>
      </dgm:t>
    </dgm:pt>
    <dgm:pt modelId="{3BFCF4CA-02D7-6B43-A7ED-4B57AF1CDA6A}" type="pres">
      <dgm:prSet presAssocID="{1B5E31D5-0446-8A4B-BF10-F3C79D0F7157}" presName="hierChild1" presStyleCnt="0">
        <dgm:presLayoutVars>
          <dgm:chPref val="1"/>
          <dgm:dir/>
          <dgm:animOne val="branch"/>
          <dgm:animLvl val="lvl"/>
          <dgm:resizeHandles/>
        </dgm:presLayoutVars>
      </dgm:prSet>
      <dgm:spPr/>
    </dgm:pt>
    <dgm:pt modelId="{13EAE675-02D1-B848-B383-10C473676723}" type="pres">
      <dgm:prSet presAssocID="{21E6F4F1-B204-554C-9D08-0AD76619F5FB}" presName="hierRoot1" presStyleCnt="0"/>
      <dgm:spPr/>
    </dgm:pt>
    <dgm:pt modelId="{68857565-9B0A-E341-B242-09C24CFD93B5}" type="pres">
      <dgm:prSet presAssocID="{21E6F4F1-B204-554C-9D08-0AD76619F5FB}" presName="composite" presStyleCnt="0"/>
      <dgm:spPr/>
    </dgm:pt>
    <dgm:pt modelId="{492009D0-720B-6F4A-A7B2-D74F65407A94}" type="pres">
      <dgm:prSet presAssocID="{21E6F4F1-B204-554C-9D08-0AD76619F5FB}" presName="background" presStyleLbl="node0" presStyleIdx="0" presStyleCnt="1"/>
      <dgm:spPr/>
    </dgm:pt>
    <dgm:pt modelId="{B3D5940A-AF6D-DB45-AF60-80E14C6B7E3D}" type="pres">
      <dgm:prSet presAssocID="{21E6F4F1-B204-554C-9D08-0AD76619F5FB}" presName="text" presStyleLbl="fgAcc0" presStyleIdx="0" presStyleCnt="1">
        <dgm:presLayoutVars>
          <dgm:chPref val="3"/>
        </dgm:presLayoutVars>
      </dgm:prSet>
      <dgm:spPr/>
    </dgm:pt>
    <dgm:pt modelId="{B9F2A8A2-306A-454F-87EA-6FF0A9955350}" type="pres">
      <dgm:prSet presAssocID="{21E6F4F1-B204-554C-9D08-0AD76619F5FB}" presName="hierChild2" presStyleCnt="0"/>
      <dgm:spPr/>
    </dgm:pt>
    <dgm:pt modelId="{51CF0BF8-6110-534F-9E59-D0C2C2464257}" type="pres">
      <dgm:prSet presAssocID="{36DDEC4F-FE58-744B-93A3-4D639F015999}" presName="Name10" presStyleLbl="parChTrans1D2" presStyleIdx="0" presStyleCnt="3"/>
      <dgm:spPr/>
    </dgm:pt>
    <dgm:pt modelId="{4826221C-02BA-7649-90D7-4C2A100DBA7F}" type="pres">
      <dgm:prSet presAssocID="{1BBFF032-70B2-A64F-90C2-A3DCF8ADF6DE}" presName="hierRoot2" presStyleCnt="0"/>
      <dgm:spPr/>
    </dgm:pt>
    <dgm:pt modelId="{4800B46E-0B78-4B49-AF8A-D41A21B41898}" type="pres">
      <dgm:prSet presAssocID="{1BBFF032-70B2-A64F-90C2-A3DCF8ADF6DE}" presName="composite2" presStyleCnt="0"/>
      <dgm:spPr/>
    </dgm:pt>
    <dgm:pt modelId="{6C1DED46-CEE2-0444-8E8A-9BC5E9347568}" type="pres">
      <dgm:prSet presAssocID="{1BBFF032-70B2-A64F-90C2-A3DCF8ADF6DE}" presName="background2" presStyleLbl="node2" presStyleIdx="0" presStyleCnt="3"/>
      <dgm:spPr/>
    </dgm:pt>
    <dgm:pt modelId="{598939A5-0A96-8843-B72C-BB4EE925761D}" type="pres">
      <dgm:prSet presAssocID="{1BBFF032-70B2-A64F-90C2-A3DCF8ADF6DE}" presName="text2" presStyleLbl="fgAcc2" presStyleIdx="0" presStyleCnt="3" custLinFactNeighborX="-2056" custLinFactNeighborY="-1295">
        <dgm:presLayoutVars>
          <dgm:chPref val="3"/>
        </dgm:presLayoutVars>
      </dgm:prSet>
      <dgm:spPr/>
    </dgm:pt>
    <dgm:pt modelId="{478E57AE-2B59-3A41-B3D8-77AC666B2F74}" type="pres">
      <dgm:prSet presAssocID="{1BBFF032-70B2-A64F-90C2-A3DCF8ADF6DE}" presName="hierChild3" presStyleCnt="0"/>
      <dgm:spPr/>
    </dgm:pt>
    <dgm:pt modelId="{7596CCDE-3862-964B-85E8-865753FC0F2A}" type="pres">
      <dgm:prSet presAssocID="{6919E37A-B05E-C941-9F29-6D4599CAF0A9}" presName="Name10" presStyleLbl="parChTrans1D2" presStyleIdx="1" presStyleCnt="3"/>
      <dgm:spPr/>
    </dgm:pt>
    <dgm:pt modelId="{CC232C88-C884-364B-BA3C-C0DB343E540E}" type="pres">
      <dgm:prSet presAssocID="{E1DD6092-1234-FA44-B3CC-B12A34B86A46}" presName="hierRoot2" presStyleCnt="0"/>
      <dgm:spPr/>
    </dgm:pt>
    <dgm:pt modelId="{F1737DFB-C324-B646-815A-8D82E9C9107B}" type="pres">
      <dgm:prSet presAssocID="{E1DD6092-1234-FA44-B3CC-B12A34B86A46}" presName="composite2" presStyleCnt="0"/>
      <dgm:spPr/>
    </dgm:pt>
    <dgm:pt modelId="{AB47D6D1-9914-C349-A85B-FA1DF45E2EE2}" type="pres">
      <dgm:prSet presAssocID="{E1DD6092-1234-FA44-B3CC-B12A34B86A46}" presName="background2" presStyleLbl="node2" presStyleIdx="1" presStyleCnt="3"/>
      <dgm:spPr/>
    </dgm:pt>
    <dgm:pt modelId="{C2F649B6-50A5-2C42-AD42-089DA5DD8D53}" type="pres">
      <dgm:prSet presAssocID="{E1DD6092-1234-FA44-B3CC-B12A34B86A46}" presName="text2" presStyleLbl="fgAcc2" presStyleIdx="1" presStyleCnt="3">
        <dgm:presLayoutVars>
          <dgm:chPref val="3"/>
        </dgm:presLayoutVars>
      </dgm:prSet>
      <dgm:spPr/>
    </dgm:pt>
    <dgm:pt modelId="{B2FE82CE-E26E-2545-8BCB-00AE2FD8F2DD}" type="pres">
      <dgm:prSet presAssocID="{E1DD6092-1234-FA44-B3CC-B12A34B86A46}" presName="hierChild3" presStyleCnt="0"/>
      <dgm:spPr/>
    </dgm:pt>
    <dgm:pt modelId="{445AF0F0-62F7-3F4B-A588-99527B8DADDA}" type="pres">
      <dgm:prSet presAssocID="{8F3C826B-B208-1141-B750-0C1126FAA0BD}" presName="Name10" presStyleLbl="parChTrans1D2" presStyleIdx="2" presStyleCnt="3"/>
      <dgm:spPr/>
    </dgm:pt>
    <dgm:pt modelId="{D7A5F4FC-5FD7-8540-8F96-769FFABAD64E}" type="pres">
      <dgm:prSet presAssocID="{D2DAD735-9D7F-2A4E-836C-553D65DCC548}" presName="hierRoot2" presStyleCnt="0"/>
      <dgm:spPr/>
    </dgm:pt>
    <dgm:pt modelId="{B7B2F515-0DAC-304B-85AD-D9FD55A3405A}" type="pres">
      <dgm:prSet presAssocID="{D2DAD735-9D7F-2A4E-836C-553D65DCC548}" presName="composite2" presStyleCnt="0"/>
      <dgm:spPr/>
    </dgm:pt>
    <dgm:pt modelId="{77630926-BBD8-2D41-8C66-77917BFF78EE}" type="pres">
      <dgm:prSet presAssocID="{D2DAD735-9D7F-2A4E-836C-553D65DCC548}" presName="background2" presStyleLbl="node2" presStyleIdx="2" presStyleCnt="3"/>
      <dgm:spPr/>
    </dgm:pt>
    <dgm:pt modelId="{5A9433BD-DC0A-1A45-969E-54F46E1F0164}" type="pres">
      <dgm:prSet presAssocID="{D2DAD735-9D7F-2A4E-836C-553D65DCC548}" presName="text2" presStyleLbl="fgAcc2" presStyleIdx="2" presStyleCnt="3">
        <dgm:presLayoutVars>
          <dgm:chPref val="3"/>
        </dgm:presLayoutVars>
      </dgm:prSet>
      <dgm:spPr/>
    </dgm:pt>
    <dgm:pt modelId="{F9008C59-A607-3F4A-BB66-71ADC2440192}" type="pres">
      <dgm:prSet presAssocID="{D2DAD735-9D7F-2A4E-836C-553D65DCC548}" presName="hierChild3" presStyleCnt="0"/>
      <dgm:spPr/>
    </dgm:pt>
  </dgm:ptLst>
  <dgm:cxnLst>
    <dgm:cxn modelId="{549D0609-31CF-7F4D-9BAF-AA5CB016988B}" type="presOf" srcId="{36DDEC4F-FE58-744B-93A3-4D639F015999}" destId="{51CF0BF8-6110-534F-9E59-D0C2C2464257}" srcOrd="0" destOrd="0" presId="urn:microsoft.com/office/officeart/2005/8/layout/hierarchy1"/>
    <dgm:cxn modelId="{A0B4120B-EB06-B741-B826-7E6ED3B53712}" type="presOf" srcId="{1B5E31D5-0446-8A4B-BF10-F3C79D0F7157}" destId="{3BFCF4CA-02D7-6B43-A7ED-4B57AF1CDA6A}" srcOrd="0" destOrd="0" presId="urn:microsoft.com/office/officeart/2005/8/layout/hierarchy1"/>
    <dgm:cxn modelId="{C4EED516-25D1-0544-997F-5AF90701A424}" srcId="{21E6F4F1-B204-554C-9D08-0AD76619F5FB}" destId="{1BBFF032-70B2-A64F-90C2-A3DCF8ADF6DE}" srcOrd="0" destOrd="0" parTransId="{36DDEC4F-FE58-744B-93A3-4D639F015999}" sibTransId="{42F4694B-C78E-6A47-AF10-08621DA6D844}"/>
    <dgm:cxn modelId="{6B46F81D-22B6-1845-8CC7-9894C965E516}" type="presOf" srcId="{D2DAD735-9D7F-2A4E-836C-553D65DCC548}" destId="{5A9433BD-DC0A-1A45-969E-54F46E1F0164}" srcOrd="0" destOrd="0" presId="urn:microsoft.com/office/officeart/2005/8/layout/hierarchy1"/>
    <dgm:cxn modelId="{EFFE4433-E939-8A40-A3DA-448DF252A756}" srcId="{1B5E31D5-0446-8A4B-BF10-F3C79D0F7157}" destId="{21E6F4F1-B204-554C-9D08-0AD76619F5FB}" srcOrd="0" destOrd="0" parTransId="{60A2BD18-13AD-CE4D-9C99-E02FB0E1F4FA}" sibTransId="{94DA212F-ACA6-1244-8FD9-18403D593CDB}"/>
    <dgm:cxn modelId="{F525593E-549D-544E-AC27-BB40A998F145}" srcId="{21E6F4F1-B204-554C-9D08-0AD76619F5FB}" destId="{E1DD6092-1234-FA44-B3CC-B12A34B86A46}" srcOrd="1" destOrd="0" parTransId="{6919E37A-B05E-C941-9F29-6D4599CAF0A9}" sibTransId="{9DCD27B1-CDFE-D14E-8C49-78F695F604E5}"/>
    <dgm:cxn modelId="{184BDE6C-24E7-3543-8382-7094B96F6D20}" type="presOf" srcId="{1BBFF032-70B2-A64F-90C2-A3DCF8ADF6DE}" destId="{598939A5-0A96-8843-B72C-BB4EE925761D}" srcOrd="0" destOrd="0" presId="urn:microsoft.com/office/officeart/2005/8/layout/hierarchy1"/>
    <dgm:cxn modelId="{27808F4F-8074-994C-8219-AE7B6DCCEB0D}" srcId="{21E6F4F1-B204-554C-9D08-0AD76619F5FB}" destId="{D2DAD735-9D7F-2A4E-836C-553D65DCC548}" srcOrd="2" destOrd="0" parTransId="{8F3C826B-B208-1141-B750-0C1126FAA0BD}" sibTransId="{440DC5CE-A155-F942-A45D-DB08101AF836}"/>
    <dgm:cxn modelId="{DB728C75-E617-9B48-800A-AC413635025F}" type="presOf" srcId="{8F3C826B-B208-1141-B750-0C1126FAA0BD}" destId="{445AF0F0-62F7-3F4B-A588-99527B8DADDA}" srcOrd="0" destOrd="0" presId="urn:microsoft.com/office/officeart/2005/8/layout/hierarchy1"/>
    <dgm:cxn modelId="{CFDE08AD-CC78-B64F-A503-37A359031A54}" type="presOf" srcId="{6919E37A-B05E-C941-9F29-6D4599CAF0A9}" destId="{7596CCDE-3862-964B-85E8-865753FC0F2A}" srcOrd="0" destOrd="0" presId="urn:microsoft.com/office/officeart/2005/8/layout/hierarchy1"/>
    <dgm:cxn modelId="{C53BF2C8-13EB-7A47-BCAA-019A017A6056}" type="presOf" srcId="{E1DD6092-1234-FA44-B3CC-B12A34B86A46}" destId="{C2F649B6-50A5-2C42-AD42-089DA5DD8D53}" srcOrd="0" destOrd="0" presId="urn:microsoft.com/office/officeart/2005/8/layout/hierarchy1"/>
    <dgm:cxn modelId="{7DB61FF3-CF95-E340-90C4-FA9375349B1F}" type="presOf" srcId="{21E6F4F1-B204-554C-9D08-0AD76619F5FB}" destId="{B3D5940A-AF6D-DB45-AF60-80E14C6B7E3D}" srcOrd="0" destOrd="0" presId="urn:microsoft.com/office/officeart/2005/8/layout/hierarchy1"/>
    <dgm:cxn modelId="{80CE4FAD-DC82-0441-91E8-6CF40BE93102}" type="presParOf" srcId="{3BFCF4CA-02D7-6B43-A7ED-4B57AF1CDA6A}" destId="{13EAE675-02D1-B848-B383-10C473676723}" srcOrd="0" destOrd="0" presId="urn:microsoft.com/office/officeart/2005/8/layout/hierarchy1"/>
    <dgm:cxn modelId="{72123E19-126E-D048-B556-CDF28DE73764}" type="presParOf" srcId="{13EAE675-02D1-B848-B383-10C473676723}" destId="{68857565-9B0A-E341-B242-09C24CFD93B5}" srcOrd="0" destOrd="0" presId="urn:microsoft.com/office/officeart/2005/8/layout/hierarchy1"/>
    <dgm:cxn modelId="{C2F1998D-8E37-DE46-BF6A-7EA05D85EC0A}" type="presParOf" srcId="{68857565-9B0A-E341-B242-09C24CFD93B5}" destId="{492009D0-720B-6F4A-A7B2-D74F65407A94}" srcOrd="0" destOrd="0" presId="urn:microsoft.com/office/officeart/2005/8/layout/hierarchy1"/>
    <dgm:cxn modelId="{BFDC3E52-CFBA-B342-82B6-54938BDC1323}" type="presParOf" srcId="{68857565-9B0A-E341-B242-09C24CFD93B5}" destId="{B3D5940A-AF6D-DB45-AF60-80E14C6B7E3D}" srcOrd="1" destOrd="0" presId="urn:microsoft.com/office/officeart/2005/8/layout/hierarchy1"/>
    <dgm:cxn modelId="{85C12966-550B-F94B-A068-DE352054AE5A}" type="presParOf" srcId="{13EAE675-02D1-B848-B383-10C473676723}" destId="{B9F2A8A2-306A-454F-87EA-6FF0A9955350}" srcOrd="1" destOrd="0" presId="urn:microsoft.com/office/officeart/2005/8/layout/hierarchy1"/>
    <dgm:cxn modelId="{3B982ACD-AEE1-F74A-9CA8-61C3E4A39AB4}" type="presParOf" srcId="{B9F2A8A2-306A-454F-87EA-6FF0A9955350}" destId="{51CF0BF8-6110-534F-9E59-D0C2C2464257}" srcOrd="0" destOrd="0" presId="urn:microsoft.com/office/officeart/2005/8/layout/hierarchy1"/>
    <dgm:cxn modelId="{EE710C0F-F76F-5C48-9169-B5A41F9C24EB}" type="presParOf" srcId="{B9F2A8A2-306A-454F-87EA-6FF0A9955350}" destId="{4826221C-02BA-7649-90D7-4C2A100DBA7F}" srcOrd="1" destOrd="0" presId="urn:microsoft.com/office/officeart/2005/8/layout/hierarchy1"/>
    <dgm:cxn modelId="{EC9F2BD0-10AC-B14C-BEA2-AE96DA6EEB23}" type="presParOf" srcId="{4826221C-02BA-7649-90D7-4C2A100DBA7F}" destId="{4800B46E-0B78-4B49-AF8A-D41A21B41898}" srcOrd="0" destOrd="0" presId="urn:microsoft.com/office/officeart/2005/8/layout/hierarchy1"/>
    <dgm:cxn modelId="{CE37F979-90ED-8C49-8587-67A436C072F7}" type="presParOf" srcId="{4800B46E-0B78-4B49-AF8A-D41A21B41898}" destId="{6C1DED46-CEE2-0444-8E8A-9BC5E9347568}" srcOrd="0" destOrd="0" presId="urn:microsoft.com/office/officeart/2005/8/layout/hierarchy1"/>
    <dgm:cxn modelId="{42F7C0D7-DA76-4142-8769-592DEA20A6C4}" type="presParOf" srcId="{4800B46E-0B78-4B49-AF8A-D41A21B41898}" destId="{598939A5-0A96-8843-B72C-BB4EE925761D}" srcOrd="1" destOrd="0" presId="urn:microsoft.com/office/officeart/2005/8/layout/hierarchy1"/>
    <dgm:cxn modelId="{ACC9E3B5-9606-864D-A2B5-5090AB13B78F}" type="presParOf" srcId="{4826221C-02BA-7649-90D7-4C2A100DBA7F}" destId="{478E57AE-2B59-3A41-B3D8-77AC666B2F74}" srcOrd="1" destOrd="0" presId="urn:microsoft.com/office/officeart/2005/8/layout/hierarchy1"/>
    <dgm:cxn modelId="{969BCD1D-84E0-0B49-95C4-E38F89DFD85B}" type="presParOf" srcId="{B9F2A8A2-306A-454F-87EA-6FF0A9955350}" destId="{7596CCDE-3862-964B-85E8-865753FC0F2A}" srcOrd="2" destOrd="0" presId="urn:microsoft.com/office/officeart/2005/8/layout/hierarchy1"/>
    <dgm:cxn modelId="{7D7543EE-C7D2-8642-BD0C-B8F7F68C745D}" type="presParOf" srcId="{B9F2A8A2-306A-454F-87EA-6FF0A9955350}" destId="{CC232C88-C884-364B-BA3C-C0DB343E540E}" srcOrd="3" destOrd="0" presId="urn:microsoft.com/office/officeart/2005/8/layout/hierarchy1"/>
    <dgm:cxn modelId="{3891D3E4-431C-8C44-89E1-C4BEB9332D8C}" type="presParOf" srcId="{CC232C88-C884-364B-BA3C-C0DB343E540E}" destId="{F1737DFB-C324-B646-815A-8D82E9C9107B}" srcOrd="0" destOrd="0" presId="urn:microsoft.com/office/officeart/2005/8/layout/hierarchy1"/>
    <dgm:cxn modelId="{1353CC29-8410-9D40-8501-3DF08899EB72}" type="presParOf" srcId="{F1737DFB-C324-B646-815A-8D82E9C9107B}" destId="{AB47D6D1-9914-C349-A85B-FA1DF45E2EE2}" srcOrd="0" destOrd="0" presId="urn:microsoft.com/office/officeart/2005/8/layout/hierarchy1"/>
    <dgm:cxn modelId="{E15DCE46-2D34-3546-99F0-C7B2F5C9B0D6}" type="presParOf" srcId="{F1737DFB-C324-B646-815A-8D82E9C9107B}" destId="{C2F649B6-50A5-2C42-AD42-089DA5DD8D53}" srcOrd="1" destOrd="0" presId="urn:microsoft.com/office/officeart/2005/8/layout/hierarchy1"/>
    <dgm:cxn modelId="{BCF9BD72-B54F-A746-B531-EF4505E8DE60}" type="presParOf" srcId="{CC232C88-C884-364B-BA3C-C0DB343E540E}" destId="{B2FE82CE-E26E-2545-8BCB-00AE2FD8F2DD}" srcOrd="1" destOrd="0" presId="urn:microsoft.com/office/officeart/2005/8/layout/hierarchy1"/>
    <dgm:cxn modelId="{0345B26F-7BD0-544D-B5EE-50855EECECC3}" type="presParOf" srcId="{B9F2A8A2-306A-454F-87EA-6FF0A9955350}" destId="{445AF0F0-62F7-3F4B-A588-99527B8DADDA}" srcOrd="4" destOrd="0" presId="urn:microsoft.com/office/officeart/2005/8/layout/hierarchy1"/>
    <dgm:cxn modelId="{20ABD356-0626-F440-9112-C706A65D89BD}" type="presParOf" srcId="{B9F2A8A2-306A-454F-87EA-6FF0A9955350}" destId="{D7A5F4FC-5FD7-8540-8F96-769FFABAD64E}" srcOrd="5" destOrd="0" presId="urn:microsoft.com/office/officeart/2005/8/layout/hierarchy1"/>
    <dgm:cxn modelId="{D2244E16-BE84-9E49-8CA4-2816AFD18842}" type="presParOf" srcId="{D7A5F4FC-5FD7-8540-8F96-769FFABAD64E}" destId="{B7B2F515-0DAC-304B-85AD-D9FD55A3405A}" srcOrd="0" destOrd="0" presId="urn:microsoft.com/office/officeart/2005/8/layout/hierarchy1"/>
    <dgm:cxn modelId="{A6DF48F4-13E7-B149-A813-DF0729AC4A21}" type="presParOf" srcId="{B7B2F515-0DAC-304B-85AD-D9FD55A3405A}" destId="{77630926-BBD8-2D41-8C66-77917BFF78EE}" srcOrd="0" destOrd="0" presId="urn:microsoft.com/office/officeart/2005/8/layout/hierarchy1"/>
    <dgm:cxn modelId="{F954A570-EE16-EB42-915F-AAA6DD9B9963}" type="presParOf" srcId="{B7B2F515-0DAC-304B-85AD-D9FD55A3405A}" destId="{5A9433BD-DC0A-1A45-969E-54F46E1F0164}" srcOrd="1" destOrd="0" presId="urn:microsoft.com/office/officeart/2005/8/layout/hierarchy1"/>
    <dgm:cxn modelId="{C20125C7-6CB5-5144-902A-D5FD11CAC5BC}" type="presParOf" srcId="{D7A5F4FC-5FD7-8540-8F96-769FFABAD64E}" destId="{F9008C59-A607-3F4A-BB66-71ADC2440192}"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B5E31D5-0446-8A4B-BF10-F3C79D0F7157}" type="doc">
      <dgm:prSet loTypeId="urn:microsoft.com/office/officeart/2005/8/layout/hierarchy1" loCatId="" qsTypeId="urn:microsoft.com/office/officeart/2005/8/quickstyle/simple1" qsCatId="simple" csTypeId="urn:microsoft.com/office/officeart/2005/8/colors/colorful3" csCatId="colorful" phldr="1"/>
      <dgm:spPr/>
      <dgm:t>
        <a:bodyPr/>
        <a:lstStyle/>
        <a:p>
          <a:endParaRPr lang="en-GB"/>
        </a:p>
      </dgm:t>
    </dgm:pt>
    <dgm:pt modelId="{21E6F4F1-B204-554C-9D08-0AD76619F5FB}">
      <dgm:prSet phldrT="[Text]"/>
      <dgm:spPr/>
      <dgm:t>
        <a:bodyPr/>
        <a:lstStyle/>
        <a:p>
          <a:r>
            <a:rPr lang="en-GB" dirty="0"/>
            <a:t>Synthesis and Gaps</a:t>
          </a:r>
        </a:p>
      </dgm:t>
    </dgm:pt>
    <dgm:pt modelId="{60A2BD18-13AD-CE4D-9C99-E02FB0E1F4FA}" type="parTrans" cxnId="{EFFE4433-E939-8A40-A3DA-448DF252A756}">
      <dgm:prSet/>
      <dgm:spPr/>
      <dgm:t>
        <a:bodyPr/>
        <a:lstStyle/>
        <a:p>
          <a:endParaRPr lang="en-GB"/>
        </a:p>
      </dgm:t>
    </dgm:pt>
    <dgm:pt modelId="{94DA212F-ACA6-1244-8FD9-18403D593CDB}" type="sibTrans" cxnId="{EFFE4433-E939-8A40-A3DA-448DF252A756}">
      <dgm:prSet/>
      <dgm:spPr/>
      <dgm:t>
        <a:bodyPr/>
        <a:lstStyle/>
        <a:p>
          <a:endParaRPr lang="en-GB"/>
        </a:p>
      </dgm:t>
    </dgm:pt>
    <dgm:pt modelId="{1BBFF032-70B2-A64F-90C2-A3DCF8ADF6DE}">
      <dgm:prSet phldrT="[Text]"/>
      <dgm:spPr/>
      <dgm:t>
        <a:bodyPr/>
        <a:lstStyle/>
        <a:p>
          <a:r>
            <a:rPr lang="en-GB" dirty="0"/>
            <a:t>Rigorous evidence synthesis/meta reviews on climate topics with high policy interest</a:t>
          </a:r>
        </a:p>
      </dgm:t>
    </dgm:pt>
    <dgm:pt modelId="{36DDEC4F-FE58-744B-93A3-4D639F015999}" type="parTrans" cxnId="{C4EED516-25D1-0544-997F-5AF90701A424}">
      <dgm:prSet/>
      <dgm:spPr/>
      <dgm:t>
        <a:bodyPr/>
        <a:lstStyle/>
        <a:p>
          <a:endParaRPr lang="en-GB"/>
        </a:p>
      </dgm:t>
    </dgm:pt>
    <dgm:pt modelId="{42F4694B-C78E-6A47-AF10-08621DA6D844}" type="sibTrans" cxnId="{C4EED516-25D1-0544-997F-5AF90701A424}">
      <dgm:prSet/>
      <dgm:spPr/>
      <dgm:t>
        <a:bodyPr/>
        <a:lstStyle/>
        <a:p>
          <a:endParaRPr lang="en-GB"/>
        </a:p>
      </dgm:t>
    </dgm:pt>
    <dgm:pt modelId="{E1DD6092-1234-FA44-B3CC-B12A34B86A46}">
      <dgm:prSet phldrT="[Text]"/>
      <dgm:spPr/>
      <dgm:t>
        <a:bodyPr/>
        <a:lstStyle/>
        <a:p>
          <a:r>
            <a:rPr lang="en-GB" dirty="0"/>
            <a:t>Identification of gaps in knowledge </a:t>
          </a:r>
        </a:p>
      </dgm:t>
    </dgm:pt>
    <dgm:pt modelId="{6919E37A-B05E-C941-9F29-6D4599CAF0A9}" type="parTrans" cxnId="{F525593E-549D-544E-AC27-BB40A998F145}">
      <dgm:prSet/>
      <dgm:spPr/>
      <dgm:t>
        <a:bodyPr/>
        <a:lstStyle/>
        <a:p>
          <a:endParaRPr lang="en-GB"/>
        </a:p>
      </dgm:t>
    </dgm:pt>
    <dgm:pt modelId="{9DCD27B1-CDFE-D14E-8C49-78F695F604E5}" type="sibTrans" cxnId="{F525593E-549D-544E-AC27-BB40A998F145}">
      <dgm:prSet/>
      <dgm:spPr/>
      <dgm:t>
        <a:bodyPr/>
        <a:lstStyle/>
        <a:p>
          <a:endParaRPr lang="en-GB"/>
        </a:p>
      </dgm:t>
    </dgm:pt>
    <dgm:pt modelId="{60C89E08-10AC-7348-9E5B-5B8609EB8E59}">
      <dgm:prSet/>
      <dgm:spPr/>
      <dgm:t>
        <a:bodyPr/>
        <a:lstStyle/>
        <a:p>
          <a:r>
            <a:rPr lang="en-GB" dirty="0"/>
            <a:t>Facilitating gap filling research through bringing in diverse voices together</a:t>
          </a:r>
        </a:p>
      </dgm:t>
    </dgm:pt>
    <dgm:pt modelId="{25CB09FE-A788-7543-B058-EC1DFCE4DBE6}" type="parTrans" cxnId="{237B6091-8435-6E44-A5DB-D724737B6F55}">
      <dgm:prSet/>
      <dgm:spPr/>
      <dgm:t>
        <a:bodyPr/>
        <a:lstStyle/>
        <a:p>
          <a:endParaRPr lang="en-GB"/>
        </a:p>
      </dgm:t>
    </dgm:pt>
    <dgm:pt modelId="{2727A305-07DA-0F45-B97D-0602FCDCFB1B}" type="sibTrans" cxnId="{237B6091-8435-6E44-A5DB-D724737B6F55}">
      <dgm:prSet/>
      <dgm:spPr/>
      <dgm:t>
        <a:bodyPr/>
        <a:lstStyle/>
        <a:p>
          <a:endParaRPr lang="en-GB"/>
        </a:p>
      </dgm:t>
    </dgm:pt>
    <dgm:pt modelId="{3BFCF4CA-02D7-6B43-A7ED-4B57AF1CDA6A}" type="pres">
      <dgm:prSet presAssocID="{1B5E31D5-0446-8A4B-BF10-F3C79D0F7157}" presName="hierChild1" presStyleCnt="0">
        <dgm:presLayoutVars>
          <dgm:chPref val="1"/>
          <dgm:dir/>
          <dgm:animOne val="branch"/>
          <dgm:animLvl val="lvl"/>
          <dgm:resizeHandles/>
        </dgm:presLayoutVars>
      </dgm:prSet>
      <dgm:spPr/>
    </dgm:pt>
    <dgm:pt modelId="{13EAE675-02D1-B848-B383-10C473676723}" type="pres">
      <dgm:prSet presAssocID="{21E6F4F1-B204-554C-9D08-0AD76619F5FB}" presName="hierRoot1" presStyleCnt="0"/>
      <dgm:spPr/>
    </dgm:pt>
    <dgm:pt modelId="{68857565-9B0A-E341-B242-09C24CFD93B5}" type="pres">
      <dgm:prSet presAssocID="{21E6F4F1-B204-554C-9D08-0AD76619F5FB}" presName="composite" presStyleCnt="0"/>
      <dgm:spPr/>
    </dgm:pt>
    <dgm:pt modelId="{492009D0-720B-6F4A-A7B2-D74F65407A94}" type="pres">
      <dgm:prSet presAssocID="{21E6F4F1-B204-554C-9D08-0AD76619F5FB}" presName="background" presStyleLbl="node0" presStyleIdx="0" presStyleCnt="1"/>
      <dgm:spPr/>
    </dgm:pt>
    <dgm:pt modelId="{B3D5940A-AF6D-DB45-AF60-80E14C6B7E3D}" type="pres">
      <dgm:prSet presAssocID="{21E6F4F1-B204-554C-9D08-0AD76619F5FB}" presName="text" presStyleLbl="fgAcc0" presStyleIdx="0" presStyleCnt="1">
        <dgm:presLayoutVars>
          <dgm:chPref val="3"/>
        </dgm:presLayoutVars>
      </dgm:prSet>
      <dgm:spPr/>
    </dgm:pt>
    <dgm:pt modelId="{B9F2A8A2-306A-454F-87EA-6FF0A9955350}" type="pres">
      <dgm:prSet presAssocID="{21E6F4F1-B204-554C-9D08-0AD76619F5FB}" presName="hierChild2" presStyleCnt="0"/>
      <dgm:spPr/>
    </dgm:pt>
    <dgm:pt modelId="{51CF0BF8-6110-534F-9E59-D0C2C2464257}" type="pres">
      <dgm:prSet presAssocID="{36DDEC4F-FE58-744B-93A3-4D639F015999}" presName="Name10" presStyleLbl="parChTrans1D2" presStyleIdx="0" presStyleCnt="3"/>
      <dgm:spPr/>
    </dgm:pt>
    <dgm:pt modelId="{4826221C-02BA-7649-90D7-4C2A100DBA7F}" type="pres">
      <dgm:prSet presAssocID="{1BBFF032-70B2-A64F-90C2-A3DCF8ADF6DE}" presName="hierRoot2" presStyleCnt="0"/>
      <dgm:spPr/>
    </dgm:pt>
    <dgm:pt modelId="{4800B46E-0B78-4B49-AF8A-D41A21B41898}" type="pres">
      <dgm:prSet presAssocID="{1BBFF032-70B2-A64F-90C2-A3DCF8ADF6DE}" presName="composite2" presStyleCnt="0"/>
      <dgm:spPr/>
    </dgm:pt>
    <dgm:pt modelId="{6C1DED46-CEE2-0444-8E8A-9BC5E9347568}" type="pres">
      <dgm:prSet presAssocID="{1BBFF032-70B2-A64F-90C2-A3DCF8ADF6DE}" presName="background2" presStyleLbl="node2" presStyleIdx="0" presStyleCnt="3"/>
      <dgm:spPr/>
    </dgm:pt>
    <dgm:pt modelId="{598939A5-0A96-8843-B72C-BB4EE925761D}" type="pres">
      <dgm:prSet presAssocID="{1BBFF032-70B2-A64F-90C2-A3DCF8ADF6DE}" presName="text2" presStyleLbl="fgAcc2" presStyleIdx="0" presStyleCnt="3" custLinFactNeighborX="-2056" custLinFactNeighborY="-1295">
        <dgm:presLayoutVars>
          <dgm:chPref val="3"/>
        </dgm:presLayoutVars>
      </dgm:prSet>
      <dgm:spPr/>
    </dgm:pt>
    <dgm:pt modelId="{478E57AE-2B59-3A41-B3D8-77AC666B2F74}" type="pres">
      <dgm:prSet presAssocID="{1BBFF032-70B2-A64F-90C2-A3DCF8ADF6DE}" presName="hierChild3" presStyleCnt="0"/>
      <dgm:spPr/>
    </dgm:pt>
    <dgm:pt modelId="{7596CCDE-3862-964B-85E8-865753FC0F2A}" type="pres">
      <dgm:prSet presAssocID="{6919E37A-B05E-C941-9F29-6D4599CAF0A9}" presName="Name10" presStyleLbl="parChTrans1D2" presStyleIdx="1" presStyleCnt="3"/>
      <dgm:spPr/>
    </dgm:pt>
    <dgm:pt modelId="{CC232C88-C884-364B-BA3C-C0DB343E540E}" type="pres">
      <dgm:prSet presAssocID="{E1DD6092-1234-FA44-B3CC-B12A34B86A46}" presName="hierRoot2" presStyleCnt="0"/>
      <dgm:spPr/>
    </dgm:pt>
    <dgm:pt modelId="{F1737DFB-C324-B646-815A-8D82E9C9107B}" type="pres">
      <dgm:prSet presAssocID="{E1DD6092-1234-FA44-B3CC-B12A34B86A46}" presName="composite2" presStyleCnt="0"/>
      <dgm:spPr/>
    </dgm:pt>
    <dgm:pt modelId="{AB47D6D1-9914-C349-A85B-FA1DF45E2EE2}" type="pres">
      <dgm:prSet presAssocID="{E1DD6092-1234-FA44-B3CC-B12A34B86A46}" presName="background2" presStyleLbl="node2" presStyleIdx="1" presStyleCnt="3"/>
      <dgm:spPr/>
    </dgm:pt>
    <dgm:pt modelId="{C2F649B6-50A5-2C42-AD42-089DA5DD8D53}" type="pres">
      <dgm:prSet presAssocID="{E1DD6092-1234-FA44-B3CC-B12A34B86A46}" presName="text2" presStyleLbl="fgAcc2" presStyleIdx="1" presStyleCnt="3">
        <dgm:presLayoutVars>
          <dgm:chPref val="3"/>
        </dgm:presLayoutVars>
      </dgm:prSet>
      <dgm:spPr/>
    </dgm:pt>
    <dgm:pt modelId="{B2FE82CE-E26E-2545-8BCB-00AE2FD8F2DD}" type="pres">
      <dgm:prSet presAssocID="{E1DD6092-1234-FA44-B3CC-B12A34B86A46}" presName="hierChild3" presStyleCnt="0"/>
      <dgm:spPr/>
    </dgm:pt>
    <dgm:pt modelId="{4596D890-A8D0-6944-98C2-B411BD16D93C}" type="pres">
      <dgm:prSet presAssocID="{25CB09FE-A788-7543-B058-EC1DFCE4DBE6}" presName="Name10" presStyleLbl="parChTrans1D2" presStyleIdx="2" presStyleCnt="3"/>
      <dgm:spPr/>
    </dgm:pt>
    <dgm:pt modelId="{19333955-97BC-A243-BD71-61910049C68F}" type="pres">
      <dgm:prSet presAssocID="{60C89E08-10AC-7348-9E5B-5B8609EB8E59}" presName="hierRoot2" presStyleCnt="0"/>
      <dgm:spPr/>
    </dgm:pt>
    <dgm:pt modelId="{843086A8-89D1-A840-A983-D00DF009CE9B}" type="pres">
      <dgm:prSet presAssocID="{60C89E08-10AC-7348-9E5B-5B8609EB8E59}" presName="composite2" presStyleCnt="0"/>
      <dgm:spPr/>
    </dgm:pt>
    <dgm:pt modelId="{7EA6576E-282A-0240-B708-23787AD3C16F}" type="pres">
      <dgm:prSet presAssocID="{60C89E08-10AC-7348-9E5B-5B8609EB8E59}" presName="background2" presStyleLbl="node2" presStyleIdx="2" presStyleCnt="3"/>
      <dgm:spPr/>
    </dgm:pt>
    <dgm:pt modelId="{1309D820-8AA5-DF45-946D-616F41AC3965}" type="pres">
      <dgm:prSet presAssocID="{60C89E08-10AC-7348-9E5B-5B8609EB8E59}" presName="text2" presStyleLbl="fgAcc2" presStyleIdx="2" presStyleCnt="3">
        <dgm:presLayoutVars>
          <dgm:chPref val="3"/>
        </dgm:presLayoutVars>
      </dgm:prSet>
      <dgm:spPr/>
    </dgm:pt>
    <dgm:pt modelId="{0B1883F3-4731-8C48-BD5F-480B60D29EDD}" type="pres">
      <dgm:prSet presAssocID="{60C89E08-10AC-7348-9E5B-5B8609EB8E59}" presName="hierChild3" presStyleCnt="0"/>
      <dgm:spPr/>
    </dgm:pt>
  </dgm:ptLst>
  <dgm:cxnLst>
    <dgm:cxn modelId="{549D0609-31CF-7F4D-9BAF-AA5CB016988B}" type="presOf" srcId="{36DDEC4F-FE58-744B-93A3-4D639F015999}" destId="{51CF0BF8-6110-534F-9E59-D0C2C2464257}" srcOrd="0" destOrd="0" presId="urn:microsoft.com/office/officeart/2005/8/layout/hierarchy1"/>
    <dgm:cxn modelId="{A0B4120B-EB06-B741-B826-7E6ED3B53712}" type="presOf" srcId="{1B5E31D5-0446-8A4B-BF10-F3C79D0F7157}" destId="{3BFCF4CA-02D7-6B43-A7ED-4B57AF1CDA6A}" srcOrd="0" destOrd="0" presId="urn:microsoft.com/office/officeart/2005/8/layout/hierarchy1"/>
    <dgm:cxn modelId="{C4EED516-25D1-0544-997F-5AF90701A424}" srcId="{21E6F4F1-B204-554C-9D08-0AD76619F5FB}" destId="{1BBFF032-70B2-A64F-90C2-A3DCF8ADF6DE}" srcOrd="0" destOrd="0" parTransId="{36DDEC4F-FE58-744B-93A3-4D639F015999}" sibTransId="{42F4694B-C78E-6A47-AF10-08621DA6D844}"/>
    <dgm:cxn modelId="{EFFE4433-E939-8A40-A3DA-448DF252A756}" srcId="{1B5E31D5-0446-8A4B-BF10-F3C79D0F7157}" destId="{21E6F4F1-B204-554C-9D08-0AD76619F5FB}" srcOrd="0" destOrd="0" parTransId="{60A2BD18-13AD-CE4D-9C99-E02FB0E1F4FA}" sibTransId="{94DA212F-ACA6-1244-8FD9-18403D593CDB}"/>
    <dgm:cxn modelId="{DA82B93B-93B4-7F40-9228-EA19793D338F}" type="presOf" srcId="{25CB09FE-A788-7543-B058-EC1DFCE4DBE6}" destId="{4596D890-A8D0-6944-98C2-B411BD16D93C}" srcOrd="0" destOrd="0" presId="urn:microsoft.com/office/officeart/2005/8/layout/hierarchy1"/>
    <dgm:cxn modelId="{F525593E-549D-544E-AC27-BB40A998F145}" srcId="{21E6F4F1-B204-554C-9D08-0AD76619F5FB}" destId="{E1DD6092-1234-FA44-B3CC-B12A34B86A46}" srcOrd="1" destOrd="0" parTransId="{6919E37A-B05E-C941-9F29-6D4599CAF0A9}" sibTransId="{9DCD27B1-CDFE-D14E-8C49-78F695F604E5}"/>
    <dgm:cxn modelId="{184BDE6C-24E7-3543-8382-7094B96F6D20}" type="presOf" srcId="{1BBFF032-70B2-A64F-90C2-A3DCF8ADF6DE}" destId="{598939A5-0A96-8843-B72C-BB4EE925761D}" srcOrd="0" destOrd="0" presId="urn:microsoft.com/office/officeart/2005/8/layout/hierarchy1"/>
    <dgm:cxn modelId="{237B6091-8435-6E44-A5DB-D724737B6F55}" srcId="{21E6F4F1-B204-554C-9D08-0AD76619F5FB}" destId="{60C89E08-10AC-7348-9E5B-5B8609EB8E59}" srcOrd="2" destOrd="0" parTransId="{25CB09FE-A788-7543-B058-EC1DFCE4DBE6}" sibTransId="{2727A305-07DA-0F45-B97D-0602FCDCFB1B}"/>
    <dgm:cxn modelId="{E1F118A1-1563-264F-8976-1417DAC8ED05}" type="presOf" srcId="{60C89E08-10AC-7348-9E5B-5B8609EB8E59}" destId="{1309D820-8AA5-DF45-946D-616F41AC3965}" srcOrd="0" destOrd="0" presId="urn:microsoft.com/office/officeart/2005/8/layout/hierarchy1"/>
    <dgm:cxn modelId="{CFDE08AD-CC78-B64F-A503-37A359031A54}" type="presOf" srcId="{6919E37A-B05E-C941-9F29-6D4599CAF0A9}" destId="{7596CCDE-3862-964B-85E8-865753FC0F2A}" srcOrd="0" destOrd="0" presId="urn:microsoft.com/office/officeart/2005/8/layout/hierarchy1"/>
    <dgm:cxn modelId="{C53BF2C8-13EB-7A47-BCAA-019A017A6056}" type="presOf" srcId="{E1DD6092-1234-FA44-B3CC-B12A34B86A46}" destId="{C2F649B6-50A5-2C42-AD42-089DA5DD8D53}" srcOrd="0" destOrd="0" presId="urn:microsoft.com/office/officeart/2005/8/layout/hierarchy1"/>
    <dgm:cxn modelId="{7DB61FF3-CF95-E340-90C4-FA9375349B1F}" type="presOf" srcId="{21E6F4F1-B204-554C-9D08-0AD76619F5FB}" destId="{B3D5940A-AF6D-DB45-AF60-80E14C6B7E3D}" srcOrd="0" destOrd="0" presId="urn:microsoft.com/office/officeart/2005/8/layout/hierarchy1"/>
    <dgm:cxn modelId="{80CE4FAD-DC82-0441-91E8-6CF40BE93102}" type="presParOf" srcId="{3BFCF4CA-02D7-6B43-A7ED-4B57AF1CDA6A}" destId="{13EAE675-02D1-B848-B383-10C473676723}" srcOrd="0" destOrd="0" presId="urn:microsoft.com/office/officeart/2005/8/layout/hierarchy1"/>
    <dgm:cxn modelId="{72123E19-126E-D048-B556-CDF28DE73764}" type="presParOf" srcId="{13EAE675-02D1-B848-B383-10C473676723}" destId="{68857565-9B0A-E341-B242-09C24CFD93B5}" srcOrd="0" destOrd="0" presId="urn:microsoft.com/office/officeart/2005/8/layout/hierarchy1"/>
    <dgm:cxn modelId="{C2F1998D-8E37-DE46-BF6A-7EA05D85EC0A}" type="presParOf" srcId="{68857565-9B0A-E341-B242-09C24CFD93B5}" destId="{492009D0-720B-6F4A-A7B2-D74F65407A94}" srcOrd="0" destOrd="0" presId="urn:microsoft.com/office/officeart/2005/8/layout/hierarchy1"/>
    <dgm:cxn modelId="{BFDC3E52-CFBA-B342-82B6-54938BDC1323}" type="presParOf" srcId="{68857565-9B0A-E341-B242-09C24CFD93B5}" destId="{B3D5940A-AF6D-DB45-AF60-80E14C6B7E3D}" srcOrd="1" destOrd="0" presId="urn:microsoft.com/office/officeart/2005/8/layout/hierarchy1"/>
    <dgm:cxn modelId="{85C12966-550B-F94B-A068-DE352054AE5A}" type="presParOf" srcId="{13EAE675-02D1-B848-B383-10C473676723}" destId="{B9F2A8A2-306A-454F-87EA-6FF0A9955350}" srcOrd="1" destOrd="0" presId="urn:microsoft.com/office/officeart/2005/8/layout/hierarchy1"/>
    <dgm:cxn modelId="{3B982ACD-AEE1-F74A-9CA8-61C3E4A39AB4}" type="presParOf" srcId="{B9F2A8A2-306A-454F-87EA-6FF0A9955350}" destId="{51CF0BF8-6110-534F-9E59-D0C2C2464257}" srcOrd="0" destOrd="0" presId="urn:microsoft.com/office/officeart/2005/8/layout/hierarchy1"/>
    <dgm:cxn modelId="{EE710C0F-F76F-5C48-9169-B5A41F9C24EB}" type="presParOf" srcId="{B9F2A8A2-306A-454F-87EA-6FF0A9955350}" destId="{4826221C-02BA-7649-90D7-4C2A100DBA7F}" srcOrd="1" destOrd="0" presId="urn:microsoft.com/office/officeart/2005/8/layout/hierarchy1"/>
    <dgm:cxn modelId="{EC9F2BD0-10AC-B14C-BEA2-AE96DA6EEB23}" type="presParOf" srcId="{4826221C-02BA-7649-90D7-4C2A100DBA7F}" destId="{4800B46E-0B78-4B49-AF8A-D41A21B41898}" srcOrd="0" destOrd="0" presId="urn:microsoft.com/office/officeart/2005/8/layout/hierarchy1"/>
    <dgm:cxn modelId="{CE37F979-90ED-8C49-8587-67A436C072F7}" type="presParOf" srcId="{4800B46E-0B78-4B49-AF8A-D41A21B41898}" destId="{6C1DED46-CEE2-0444-8E8A-9BC5E9347568}" srcOrd="0" destOrd="0" presId="urn:microsoft.com/office/officeart/2005/8/layout/hierarchy1"/>
    <dgm:cxn modelId="{42F7C0D7-DA76-4142-8769-592DEA20A6C4}" type="presParOf" srcId="{4800B46E-0B78-4B49-AF8A-D41A21B41898}" destId="{598939A5-0A96-8843-B72C-BB4EE925761D}" srcOrd="1" destOrd="0" presId="urn:microsoft.com/office/officeart/2005/8/layout/hierarchy1"/>
    <dgm:cxn modelId="{ACC9E3B5-9606-864D-A2B5-5090AB13B78F}" type="presParOf" srcId="{4826221C-02BA-7649-90D7-4C2A100DBA7F}" destId="{478E57AE-2B59-3A41-B3D8-77AC666B2F74}" srcOrd="1" destOrd="0" presId="urn:microsoft.com/office/officeart/2005/8/layout/hierarchy1"/>
    <dgm:cxn modelId="{969BCD1D-84E0-0B49-95C4-E38F89DFD85B}" type="presParOf" srcId="{B9F2A8A2-306A-454F-87EA-6FF0A9955350}" destId="{7596CCDE-3862-964B-85E8-865753FC0F2A}" srcOrd="2" destOrd="0" presId="urn:microsoft.com/office/officeart/2005/8/layout/hierarchy1"/>
    <dgm:cxn modelId="{7D7543EE-C7D2-8642-BD0C-B8F7F68C745D}" type="presParOf" srcId="{B9F2A8A2-306A-454F-87EA-6FF0A9955350}" destId="{CC232C88-C884-364B-BA3C-C0DB343E540E}" srcOrd="3" destOrd="0" presId="urn:microsoft.com/office/officeart/2005/8/layout/hierarchy1"/>
    <dgm:cxn modelId="{3891D3E4-431C-8C44-89E1-C4BEB9332D8C}" type="presParOf" srcId="{CC232C88-C884-364B-BA3C-C0DB343E540E}" destId="{F1737DFB-C324-B646-815A-8D82E9C9107B}" srcOrd="0" destOrd="0" presId="urn:microsoft.com/office/officeart/2005/8/layout/hierarchy1"/>
    <dgm:cxn modelId="{1353CC29-8410-9D40-8501-3DF08899EB72}" type="presParOf" srcId="{F1737DFB-C324-B646-815A-8D82E9C9107B}" destId="{AB47D6D1-9914-C349-A85B-FA1DF45E2EE2}" srcOrd="0" destOrd="0" presId="urn:microsoft.com/office/officeart/2005/8/layout/hierarchy1"/>
    <dgm:cxn modelId="{E15DCE46-2D34-3546-99F0-C7B2F5C9B0D6}" type="presParOf" srcId="{F1737DFB-C324-B646-815A-8D82E9C9107B}" destId="{C2F649B6-50A5-2C42-AD42-089DA5DD8D53}" srcOrd="1" destOrd="0" presId="urn:microsoft.com/office/officeart/2005/8/layout/hierarchy1"/>
    <dgm:cxn modelId="{BCF9BD72-B54F-A746-B531-EF4505E8DE60}" type="presParOf" srcId="{CC232C88-C884-364B-BA3C-C0DB343E540E}" destId="{B2FE82CE-E26E-2545-8BCB-00AE2FD8F2DD}" srcOrd="1" destOrd="0" presId="urn:microsoft.com/office/officeart/2005/8/layout/hierarchy1"/>
    <dgm:cxn modelId="{FC604480-650C-D443-A6C6-D0F7219CA421}" type="presParOf" srcId="{B9F2A8A2-306A-454F-87EA-6FF0A9955350}" destId="{4596D890-A8D0-6944-98C2-B411BD16D93C}" srcOrd="4" destOrd="0" presId="urn:microsoft.com/office/officeart/2005/8/layout/hierarchy1"/>
    <dgm:cxn modelId="{DDD82681-7F12-9941-8D8E-B13CC9EE51DB}" type="presParOf" srcId="{B9F2A8A2-306A-454F-87EA-6FF0A9955350}" destId="{19333955-97BC-A243-BD71-61910049C68F}" srcOrd="5" destOrd="0" presId="urn:microsoft.com/office/officeart/2005/8/layout/hierarchy1"/>
    <dgm:cxn modelId="{CEA1E5EE-5D41-9540-85DA-17C6FC0209E1}" type="presParOf" srcId="{19333955-97BC-A243-BD71-61910049C68F}" destId="{843086A8-89D1-A840-A983-D00DF009CE9B}" srcOrd="0" destOrd="0" presId="urn:microsoft.com/office/officeart/2005/8/layout/hierarchy1"/>
    <dgm:cxn modelId="{CE259FC0-09E4-0B44-864F-8C64FF65DB07}" type="presParOf" srcId="{843086A8-89D1-A840-A983-D00DF009CE9B}" destId="{7EA6576E-282A-0240-B708-23787AD3C16F}" srcOrd="0" destOrd="0" presId="urn:microsoft.com/office/officeart/2005/8/layout/hierarchy1"/>
    <dgm:cxn modelId="{368AEFF6-A7E0-4E40-A1F1-B8FAC14A8EF3}" type="presParOf" srcId="{843086A8-89D1-A840-A983-D00DF009CE9B}" destId="{1309D820-8AA5-DF45-946D-616F41AC3965}" srcOrd="1" destOrd="0" presId="urn:microsoft.com/office/officeart/2005/8/layout/hierarchy1"/>
    <dgm:cxn modelId="{D7B58F9F-7648-304F-84DC-643E97CE148C}" type="presParOf" srcId="{19333955-97BC-A243-BD71-61910049C68F}" destId="{0B1883F3-4731-8C48-BD5F-480B60D29ED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B5E31D5-0446-8A4B-BF10-F3C79D0F7157}" type="doc">
      <dgm:prSet loTypeId="urn:microsoft.com/office/officeart/2005/8/layout/hierarchy1" loCatId="" qsTypeId="urn:microsoft.com/office/officeart/2005/8/quickstyle/simple1" qsCatId="simple" csTypeId="urn:microsoft.com/office/officeart/2005/8/colors/colorful3" csCatId="colorful" phldr="1"/>
      <dgm:spPr/>
      <dgm:t>
        <a:bodyPr/>
        <a:lstStyle/>
        <a:p>
          <a:endParaRPr lang="en-GB"/>
        </a:p>
      </dgm:t>
    </dgm:pt>
    <dgm:pt modelId="{21E6F4F1-B204-554C-9D08-0AD76619F5FB}">
      <dgm:prSet phldrT="[Text]"/>
      <dgm:spPr/>
      <dgm:t>
        <a:bodyPr/>
        <a:lstStyle/>
        <a:p>
          <a:r>
            <a:rPr lang="en-GB" dirty="0"/>
            <a:t>Influencing Global Climate Processes</a:t>
          </a:r>
        </a:p>
      </dgm:t>
    </dgm:pt>
    <dgm:pt modelId="{60A2BD18-13AD-CE4D-9C99-E02FB0E1F4FA}" type="parTrans" cxnId="{EFFE4433-E939-8A40-A3DA-448DF252A756}">
      <dgm:prSet/>
      <dgm:spPr/>
      <dgm:t>
        <a:bodyPr/>
        <a:lstStyle/>
        <a:p>
          <a:endParaRPr lang="en-GB"/>
        </a:p>
      </dgm:t>
    </dgm:pt>
    <dgm:pt modelId="{94DA212F-ACA6-1244-8FD9-18403D593CDB}" type="sibTrans" cxnId="{EFFE4433-E939-8A40-A3DA-448DF252A756}">
      <dgm:prSet/>
      <dgm:spPr/>
      <dgm:t>
        <a:bodyPr/>
        <a:lstStyle/>
        <a:p>
          <a:endParaRPr lang="en-GB"/>
        </a:p>
      </dgm:t>
    </dgm:pt>
    <dgm:pt modelId="{1BBFF032-70B2-A64F-90C2-A3DCF8ADF6DE}">
      <dgm:prSet phldrT="[Text]"/>
      <dgm:spPr/>
      <dgm:t>
        <a:bodyPr/>
        <a:lstStyle/>
        <a:p>
          <a:r>
            <a:rPr lang="en-GB" dirty="0"/>
            <a:t>Facilitating CGIAR wide submissions to Climate COPs, CBD COPs etc.</a:t>
          </a:r>
        </a:p>
      </dgm:t>
    </dgm:pt>
    <dgm:pt modelId="{36DDEC4F-FE58-744B-93A3-4D639F015999}" type="parTrans" cxnId="{C4EED516-25D1-0544-997F-5AF90701A424}">
      <dgm:prSet/>
      <dgm:spPr/>
      <dgm:t>
        <a:bodyPr/>
        <a:lstStyle/>
        <a:p>
          <a:endParaRPr lang="en-GB"/>
        </a:p>
      </dgm:t>
    </dgm:pt>
    <dgm:pt modelId="{42F4694B-C78E-6A47-AF10-08621DA6D844}" type="sibTrans" cxnId="{C4EED516-25D1-0544-997F-5AF90701A424}">
      <dgm:prSet/>
      <dgm:spPr/>
      <dgm:t>
        <a:bodyPr/>
        <a:lstStyle/>
        <a:p>
          <a:endParaRPr lang="en-GB"/>
        </a:p>
      </dgm:t>
    </dgm:pt>
    <dgm:pt modelId="{E1DD6092-1234-FA44-B3CC-B12A34B86A46}">
      <dgm:prSet phldrT="[Text]"/>
      <dgm:spPr/>
      <dgm:t>
        <a:bodyPr/>
        <a:lstStyle/>
        <a:p>
          <a:r>
            <a:rPr lang="en-GB" dirty="0"/>
            <a:t>Knowledge and synthesis products to feed into and influence global processes</a:t>
          </a:r>
        </a:p>
      </dgm:t>
    </dgm:pt>
    <dgm:pt modelId="{6919E37A-B05E-C941-9F29-6D4599CAF0A9}" type="parTrans" cxnId="{F525593E-549D-544E-AC27-BB40A998F145}">
      <dgm:prSet/>
      <dgm:spPr/>
      <dgm:t>
        <a:bodyPr/>
        <a:lstStyle/>
        <a:p>
          <a:endParaRPr lang="en-GB"/>
        </a:p>
      </dgm:t>
    </dgm:pt>
    <dgm:pt modelId="{9DCD27B1-CDFE-D14E-8C49-78F695F604E5}" type="sibTrans" cxnId="{F525593E-549D-544E-AC27-BB40A998F145}">
      <dgm:prSet/>
      <dgm:spPr/>
      <dgm:t>
        <a:bodyPr/>
        <a:lstStyle/>
        <a:p>
          <a:endParaRPr lang="en-GB"/>
        </a:p>
      </dgm:t>
    </dgm:pt>
    <dgm:pt modelId="{3BFCF4CA-02D7-6B43-A7ED-4B57AF1CDA6A}" type="pres">
      <dgm:prSet presAssocID="{1B5E31D5-0446-8A4B-BF10-F3C79D0F7157}" presName="hierChild1" presStyleCnt="0">
        <dgm:presLayoutVars>
          <dgm:chPref val="1"/>
          <dgm:dir/>
          <dgm:animOne val="branch"/>
          <dgm:animLvl val="lvl"/>
          <dgm:resizeHandles/>
        </dgm:presLayoutVars>
      </dgm:prSet>
      <dgm:spPr/>
    </dgm:pt>
    <dgm:pt modelId="{13EAE675-02D1-B848-B383-10C473676723}" type="pres">
      <dgm:prSet presAssocID="{21E6F4F1-B204-554C-9D08-0AD76619F5FB}" presName="hierRoot1" presStyleCnt="0"/>
      <dgm:spPr/>
    </dgm:pt>
    <dgm:pt modelId="{68857565-9B0A-E341-B242-09C24CFD93B5}" type="pres">
      <dgm:prSet presAssocID="{21E6F4F1-B204-554C-9D08-0AD76619F5FB}" presName="composite" presStyleCnt="0"/>
      <dgm:spPr/>
    </dgm:pt>
    <dgm:pt modelId="{492009D0-720B-6F4A-A7B2-D74F65407A94}" type="pres">
      <dgm:prSet presAssocID="{21E6F4F1-B204-554C-9D08-0AD76619F5FB}" presName="background" presStyleLbl="node0" presStyleIdx="0" presStyleCnt="1"/>
      <dgm:spPr/>
    </dgm:pt>
    <dgm:pt modelId="{B3D5940A-AF6D-DB45-AF60-80E14C6B7E3D}" type="pres">
      <dgm:prSet presAssocID="{21E6F4F1-B204-554C-9D08-0AD76619F5FB}" presName="text" presStyleLbl="fgAcc0" presStyleIdx="0" presStyleCnt="1">
        <dgm:presLayoutVars>
          <dgm:chPref val="3"/>
        </dgm:presLayoutVars>
      </dgm:prSet>
      <dgm:spPr/>
    </dgm:pt>
    <dgm:pt modelId="{B9F2A8A2-306A-454F-87EA-6FF0A9955350}" type="pres">
      <dgm:prSet presAssocID="{21E6F4F1-B204-554C-9D08-0AD76619F5FB}" presName="hierChild2" presStyleCnt="0"/>
      <dgm:spPr/>
    </dgm:pt>
    <dgm:pt modelId="{51CF0BF8-6110-534F-9E59-D0C2C2464257}" type="pres">
      <dgm:prSet presAssocID="{36DDEC4F-FE58-744B-93A3-4D639F015999}" presName="Name10" presStyleLbl="parChTrans1D2" presStyleIdx="0" presStyleCnt="2"/>
      <dgm:spPr/>
    </dgm:pt>
    <dgm:pt modelId="{4826221C-02BA-7649-90D7-4C2A100DBA7F}" type="pres">
      <dgm:prSet presAssocID="{1BBFF032-70B2-A64F-90C2-A3DCF8ADF6DE}" presName="hierRoot2" presStyleCnt="0"/>
      <dgm:spPr/>
    </dgm:pt>
    <dgm:pt modelId="{4800B46E-0B78-4B49-AF8A-D41A21B41898}" type="pres">
      <dgm:prSet presAssocID="{1BBFF032-70B2-A64F-90C2-A3DCF8ADF6DE}" presName="composite2" presStyleCnt="0"/>
      <dgm:spPr/>
    </dgm:pt>
    <dgm:pt modelId="{6C1DED46-CEE2-0444-8E8A-9BC5E9347568}" type="pres">
      <dgm:prSet presAssocID="{1BBFF032-70B2-A64F-90C2-A3DCF8ADF6DE}" presName="background2" presStyleLbl="node2" presStyleIdx="0" presStyleCnt="2"/>
      <dgm:spPr/>
    </dgm:pt>
    <dgm:pt modelId="{598939A5-0A96-8843-B72C-BB4EE925761D}" type="pres">
      <dgm:prSet presAssocID="{1BBFF032-70B2-A64F-90C2-A3DCF8ADF6DE}" presName="text2" presStyleLbl="fgAcc2" presStyleIdx="0" presStyleCnt="2" custLinFactNeighborX="-2056" custLinFactNeighborY="-1295">
        <dgm:presLayoutVars>
          <dgm:chPref val="3"/>
        </dgm:presLayoutVars>
      </dgm:prSet>
      <dgm:spPr/>
    </dgm:pt>
    <dgm:pt modelId="{478E57AE-2B59-3A41-B3D8-77AC666B2F74}" type="pres">
      <dgm:prSet presAssocID="{1BBFF032-70B2-A64F-90C2-A3DCF8ADF6DE}" presName="hierChild3" presStyleCnt="0"/>
      <dgm:spPr/>
    </dgm:pt>
    <dgm:pt modelId="{7596CCDE-3862-964B-85E8-865753FC0F2A}" type="pres">
      <dgm:prSet presAssocID="{6919E37A-B05E-C941-9F29-6D4599CAF0A9}" presName="Name10" presStyleLbl="parChTrans1D2" presStyleIdx="1" presStyleCnt="2"/>
      <dgm:spPr/>
    </dgm:pt>
    <dgm:pt modelId="{CC232C88-C884-364B-BA3C-C0DB343E540E}" type="pres">
      <dgm:prSet presAssocID="{E1DD6092-1234-FA44-B3CC-B12A34B86A46}" presName="hierRoot2" presStyleCnt="0"/>
      <dgm:spPr/>
    </dgm:pt>
    <dgm:pt modelId="{F1737DFB-C324-B646-815A-8D82E9C9107B}" type="pres">
      <dgm:prSet presAssocID="{E1DD6092-1234-FA44-B3CC-B12A34B86A46}" presName="composite2" presStyleCnt="0"/>
      <dgm:spPr/>
    </dgm:pt>
    <dgm:pt modelId="{AB47D6D1-9914-C349-A85B-FA1DF45E2EE2}" type="pres">
      <dgm:prSet presAssocID="{E1DD6092-1234-FA44-B3CC-B12A34B86A46}" presName="background2" presStyleLbl="node2" presStyleIdx="1" presStyleCnt="2"/>
      <dgm:spPr/>
    </dgm:pt>
    <dgm:pt modelId="{C2F649B6-50A5-2C42-AD42-089DA5DD8D53}" type="pres">
      <dgm:prSet presAssocID="{E1DD6092-1234-FA44-B3CC-B12A34B86A46}" presName="text2" presStyleLbl="fgAcc2" presStyleIdx="1" presStyleCnt="2" custLinFactNeighborX="-989" custLinFactNeighborY="-2337">
        <dgm:presLayoutVars>
          <dgm:chPref val="3"/>
        </dgm:presLayoutVars>
      </dgm:prSet>
      <dgm:spPr/>
    </dgm:pt>
    <dgm:pt modelId="{B2FE82CE-E26E-2545-8BCB-00AE2FD8F2DD}" type="pres">
      <dgm:prSet presAssocID="{E1DD6092-1234-FA44-B3CC-B12A34B86A46}" presName="hierChild3" presStyleCnt="0"/>
      <dgm:spPr/>
    </dgm:pt>
  </dgm:ptLst>
  <dgm:cxnLst>
    <dgm:cxn modelId="{549D0609-31CF-7F4D-9BAF-AA5CB016988B}" type="presOf" srcId="{36DDEC4F-FE58-744B-93A3-4D639F015999}" destId="{51CF0BF8-6110-534F-9E59-D0C2C2464257}" srcOrd="0" destOrd="0" presId="urn:microsoft.com/office/officeart/2005/8/layout/hierarchy1"/>
    <dgm:cxn modelId="{A0B4120B-EB06-B741-B826-7E6ED3B53712}" type="presOf" srcId="{1B5E31D5-0446-8A4B-BF10-F3C79D0F7157}" destId="{3BFCF4CA-02D7-6B43-A7ED-4B57AF1CDA6A}" srcOrd="0" destOrd="0" presId="urn:microsoft.com/office/officeart/2005/8/layout/hierarchy1"/>
    <dgm:cxn modelId="{C4EED516-25D1-0544-997F-5AF90701A424}" srcId="{21E6F4F1-B204-554C-9D08-0AD76619F5FB}" destId="{1BBFF032-70B2-A64F-90C2-A3DCF8ADF6DE}" srcOrd="0" destOrd="0" parTransId="{36DDEC4F-FE58-744B-93A3-4D639F015999}" sibTransId="{42F4694B-C78E-6A47-AF10-08621DA6D844}"/>
    <dgm:cxn modelId="{EFFE4433-E939-8A40-A3DA-448DF252A756}" srcId="{1B5E31D5-0446-8A4B-BF10-F3C79D0F7157}" destId="{21E6F4F1-B204-554C-9D08-0AD76619F5FB}" srcOrd="0" destOrd="0" parTransId="{60A2BD18-13AD-CE4D-9C99-E02FB0E1F4FA}" sibTransId="{94DA212F-ACA6-1244-8FD9-18403D593CDB}"/>
    <dgm:cxn modelId="{F525593E-549D-544E-AC27-BB40A998F145}" srcId="{21E6F4F1-B204-554C-9D08-0AD76619F5FB}" destId="{E1DD6092-1234-FA44-B3CC-B12A34B86A46}" srcOrd="1" destOrd="0" parTransId="{6919E37A-B05E-C941-9F29-6D4599CAF0A9}" sibTransId="{9DCD27B1-CDFE-D14E-8C49-78F695F604E5}"/>
    <dgm:cxn modelId="{184BDE6C-24E7-3543-8382-7094B96F6D20}" type="presOf" srcId="{1BBFF032-70B2-A64F-90C2-A3DCF8ADF6DE}" destId="{598939A5-0A96-8843-B72C-BB4EE925761D}" srcOrd="0" destOrd="0" presId="urn:microsoft.com/office/officeart/2005/8/layout/hierarchy1"/>
    <dgm:cxn modelId="{CFDE08AD-CC78-B64F-A503-37A359031A54}" type="presOf" srcId="{6919E37A-B05E-C941-9F29-6D4599CAF0A9}" destId="{7596CCDE-3862-964B-85E8-865753FC0F2A}" srcOrd="0" destOrd="0" presId="urn:microsoft.com/office/officeart/2005/8/layout/hierarchy1"/>
    <dgm:cxn modelId="{C53BF2C8-13EB-7A47-BCAA-019A017A6056}" type="presOf" srcId="{E1DD6092-1234-FA44-B3CC-B12A34B86A46}" destId="{C2F649B6-50A5-2C42-AD42-089DA5DD8D53}" srcOrd="0" destOrd="0" presId="urn:microsoft.com/office/officeart/2005/8/layout/hierarchy1"/>
    <dgm:cxn modelId="{7DB61FF3-CF95-E340-90C4-FA9375349B1F}" type="presOf" srcId="{21E6F4F1-B204-554C-9D08-0AD76619F5FB}" destId="{B3D5940A-AF6D-DB45-AF60-80E14C6B7E3D}" srcOrd="0" destOrd="0" presId="urn:microsoft.com/office/officeart/2005/8/layout/hierarchy1"/>
    <dgm:cxn modelId="{80CE4FAD-DC82-0441-91E8-6CF40BE93102}" type="presParOf" srcId="{3BFCF4CA-02D7-6B43-A7ED-4B57AF1CDA6A}" destId="{13EAE675-02D1-B848-B383-10C473676723}" srcOrd="0" destOrd="0" presId="urn:microsoft.com/office/officeart/2005/8/layout/hierarchy1"/>
    <dgm:cxn modelId="{72123E19-126E-D048-B556-CDF28DE73764}" type="presParOf" srcId="{13EAE675-02D1-B848-B383-10C473676723}" destId="{68857565-9B0A-E341-B242-09C24CFD93B5}" srcOrd="0" destOrd="0" presId="urn:microsoft.com/office/officeart/2005/8/layout/hierarchy1"/>
    <dgm:cxn modelId="{C2F1998D-8E37-DE46-BF6A-7EA05D85EC0A}" type="presParOf" srcId="{68857565-9B0A-E341-B242-09C24CFD93B5}" destId="{492009D0-720B-6F4A-A7B2-D74F65407A94}" srcOrd="0" destOrd="0" presId="urn:microsoft.com/office/officeart/2005/8/layout/hierarchy1"/>
    <dgm:cxn modelId="{BFDC3E52-CFBA-B342-82B6-54938BDC1323}" type="presParOf" srcId="{68857565-9B0A-E341-B242-09C24CFD93B5}" destId="{B3D5940A-AF6D-DB45-AF60-80E14C6B7E3D}" srcOrd="1" destOrd="0" presId="urn:microsoft.com/office/officeart/2005/8/layout/hierarchy1"/>
    <dgm:cxn modelId="{85C12966-550B-F94B-A068-DE352054AE5A}" type="presParOf" srcId="{13EAE675-02D1-B848-B383-10C473676723}" destId="{B9F2A8A2-306A-454F-87EA-6FF0A9955350}" srcOrd="1" destOrd="0" presId="urn:microsoft.com/office/officeart/2005/8/layout/hierarchy1"/>
    <dgm:cxn modelId="{3B982ACD-AEE1-F74A-9CA8-61C3E4A39AB4}" type="presParOf" srcId="{B9F2A8A2-306A-454F-87EA-6FF0A9955350}" destId="{51CF0BF8-6110-534F-9E59-D0C2C2464257}" srcOrd="0" destOrd="0" presId="urn:microsoft.com/office/officeart/2005/8/layout/hierarchy1"/>
    <dgm:cxn modelId="{EE710C0F-F76F-5C48-9169-B5A41F9C24EB}" type="presParOf" srcId="{B9F2A8A2-306A-454F-87EA-6FF0A9955350}" destId="{4826221C-02BA-7649-90D7-4C2A100DBA7F}" srcOrd="1" destOrd="0" presId="urn:microsoft.com/office/officeart/2005/8/layout/hierarchy1"/>
    <dgm:cxn modelId="{EC9F2BD0-10AC-B14C-BEA2-AE96DA6EEB23}" type="presParOf" srcId="{4826221C-02BA-7649-90D7-4C2A100DBA7F}" destId="{4800B46E-0B78-4B49-AF8A-D41A21B41898}" srcOrd="0" destOrd="0" presId="urn:microsoft.com/office/officeart/2005/8/layout/hierarchy1"/>
    <dgm:cxn modelId="{CE37F979-90ED-8C49-8587-67A436C072F7}" type="presParOf" srcId="{4800B46E-0B78-4B49-AF8A-D41A21B41898}" destId="{6C1DED46-CEE2-0444-8E8A-9BC5E9347568}" srcOrd="0" destOrd="0" presId="urn:microsoft.com/office/officeart/2005/8/layout/hierarchy1"/>
    <dgm:cxn modelId="{42F7C0D7-DA76-4142-8769-592DEA20A6C4}" type="presParOf" srcId="{4800B46E-0B78-4B49-AF8A-D41A21B41898}" destId="{598939A5-0A96-8843-B72C-BB4EE925761D}" srcOrd="1" destOrd="0" presId="urn:microsoft.com/office/officeart/2005/8/layout/hierarchy1"/>
    <dgm:cxn modelId="{ACC9E3B5-9606-864D-A2B5-5090AB13B78F}" type="presParOf" srcId="{4826221C-02BA-7649-90D7-4C2A100DBA7F}" destId="{478E57AE-2B59-3A41-B3D8-77AC666B2F74}" srcOrd="1" destOrd="0" presId="urn:microsoft.com/office/officeart/2005/8/layout/hierarchy1"/>
    <dgm:cxn modelId="{969BCD1D-84E0-0B49-95C4-E38F89DFD85B}" type="presParOf" srcId="{B9F2A8A2-306A-454F-87EA-6FF0A9955350}" destId="{7596CCDE-3862-964B-85E8-865753FC0F2A}" srcOrd="2" destOrd="0" presId="urn:microsoft.com/office/officeart/2005/8/layout/hierarchy1"/>
    <dgm:cxn modelId="{7D7543EE-C7D2-8642-BD0C-B8F7F68C745D}" type="presParOf" srcId="{B9F2A8A2-306A-454F-87EA-6FF0A9955350}" destId="{CC232C88-C884-364B-BA3C-C0DB343E540E}" srcOrd="3" destOrd="0" presId="urn:microsoft.com/office/officeart/2005/8/layout/hierarchy1"/>
    <dgm:cxn modelId="{3891D3E4-431C-8C44-89E1-C4BEB9332D8C}" type="presParOf" srcId="{CC232C88-C884-364B-BA3C-C0DB343E540E}" destId="{F1737DFB-C324-B646-815A-8D82E9C9107B}" srcOrd="0" destOrd="0" presId="urn:microsoft.com/office/officeart/2005/8/layout/hierarchy1"/>
    <dgm:cxn modelId="{1353CC29-8410-9D40-8501-3DF08899EB72}" type="presParOf" srcId="{F1737DFB-C324-B646-815A-8D82E9C9107B}" destId="{AB47D6D1-9914-C349-A85B-FA1DF45E2EE2}" srcOrd="0" destOrd="0" presId="urn:microsoft.com/office/officeart/2005/8/layout/hierarchy1"/>
    <dgm:cxn modelId="{E15DCE46-2D34-3546-99F0-C7B2F5C9B0D6}" type="presParOf" srcId="{F1737DFB-C324-B646-815A-8D82E9C9107B}" destId="{C2F649B6-50A5-2C42-AD42-089DA5DD8D53}" srcOrd="1" destOrd="0" presId="urn:microsoft.com/office/officeart/2005/8/layout/hierarchy1"/>
    <dgm:cxn modelId="{BCF9BD72-B54F-A746-B531-EF4505E8DE60}" type="presParOf" srcId="{CC232C88-C884-364B-BA3C-C0DB343E540E}" destId="{B2FE82CE-E26E-2545-8BCB-00AE2FD8F2D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FB10E0-FD65-2F4B-8B0C-D1EE365B9294}">
      <dsp:nvSpPr>
        <dsp:cNvPr id="0" name=""/>
        <dsp:cNvSpPr/>
      </dsp:nvSpPr>
      <dsp:spPr>
        <a:xfrm>
          <a:off x="5219329" y="1965965"/>
          <a:ext cx="4098441" cy="650161"/>
        </a:xfrm>
        <a:custGeom>
          <a:avLst/>
          <a:gdLst/>
          <a:ahLst/>
          <a:cxnLst/>
          <a:rect l="0" t="0" r="0" b="0"/>
          <a:pathLst>
            <a:path>
              <a:moveTo>
                <a:pt x="0" y="0"/>
              </a:moveTo>
              <a:lnTo>
                <a:pt x="0" y="443066"/>
              </a:lnTo>
              <a:lnTo>
                <a:pt x="4098441" y="443066"/>
              </a:lnTo>
              <a:lnTo>
                <a:pt x="4098441" y="65016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EDFBB0D-0B7A-FD46-916C-B8ADAE470741}">
      <dsp:nvSpPr>
        <dsp:cNvPr id="0" name=""/>
        <dsp:cNvSpPr/>
      </dsp:nvSpPr>
      <dsp:spPr>
        <a:xfrm>
          <a:off x="5219329" y="1965965"/>
          <a:ext cx="1366147" cy="650161"/>
        </a:xfrm>
        <a:custGeom>
          <a:avLst/>
          <a:gdLst/>
          <a:ahLst/>
          <a:cxnLst/>
          <a:rect l="0" t="0" r="0" b="0"/>
          <a:pathLst>
            <a:path>
              <a:moveTo>
                <a:pt x="0" y="0"/>
              </a:moveTo>
              <a:lnTo>
                <a:pt x="0" y="443066"/>
              </a:lnTo>
              <a:lnTo>
                <a:pt x="1366147" y="443066"/>
              </a:lnTo>
              <a:lnTo>
                <a:pt x="1366147" y="65016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96CCDE-3862-964B-85E8-865753FC0F2A}">
      <dsp:nvSpPr>
        <dsp:cNvPr id="0" name=""/>
        <dsp:cNvSpPr/>
      </dsp:nvSpPr>
      <dsp:spPr>
        <a:xfrm>
          <a:off x="3853182" y="1965965"/>
          <a:ext cx="1366147" cy="650161"/>
        </a:xfrm>
        <a:custGeom>
          <a:avLst/>
          <a:gdLst/>
          <a:ahLst/>
          <a:cxnLst/>
          <a:rect l="0" t="0" r="0" b="0"/>
          <a:pathLst>
            <a:path>
              <a:moveTo>
                <a:pt x="1366147" y="0"/>
              </a:moveTo>
              <a:lnTo>
                <a:pt x="1366147" y="443066"/>
              </a:lnTo>
              <a:lnTo>
                <a:pt x="0" y="443066"/>
              </a:lnTo>
              <a:lnTo>
                <a:pt x="0" y="650161"/>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CF0BF8-6110-534F-9E59-D0C2C2464257}">
      <dsp:nvSpPr>
        <dsp:cNvPr id="0" name=""/>
        <dsp:cNvSpPr/>
      </dsp:nvSpPr>
      <dsp:spPr>
        <a:xfrm>
          <a:off x="1074925" y="1965965"/>
          <a:ext cx="4144404" cy="631778"/>
        </a:xfrm>
        <a:custGeom>
          <a:avLst/>
          <a:gdLst/>
          <a:ahLst/>
          <a:cxnLst/>
          <a:rect l="0" t="0" r="0" b="0"/>
          <a:pathLst>
            <a:path>
              <a:moveTo>
                <a:pt x="4144404" y="0"/>
              </a:moveTo>
              <a:lnTo>
                <a:pt x="4144404" y="424683"/>
              </a:lnTo>
              <a:lnTo>
                <a:pt x="0" y="424683"/>
              </a:lnTo>
              <a:lnTo>
                <a:pt x="0" y="631778"/>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009D0-720B-6F4A-A7B2-D74F65407A94}">
      <dsp:nvSpPr>
        <dsp:cNvPr id="0" name=""/>
        <dsp:cNvSpPr/>
      </dsp:nvSpPr>
      <dsp:spPr>
        <a:xfrm>
          <a:off x="4101572" y="546413"/>
          <a:ext cx="2235513" cy="1419551"/>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D5940A-AF6D-DB45-AF60-80E14C6B7E3D}">
      <dsp:nvSpPr>
        <dsp:cNvPr id="0" name=""/>
        <dsp:cNvSpPr/>
      </dsp:nvSpPr>
      <dsp:spPr>
        <a:xfrm>
          <a:off x="4349963" y="782384"/>
          <a:ext cx="2235513" cy="1419551"/>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Expertise and themes </a:t>
          </a:r>
        </a:p>
      </dsp:txBody>
      <dsp:txXfrm>
        <a:off x="4391540" y="823961"/>
        <a:ext cx="2152359" cy="1336397"/>
      </dsp:txXfrm>
    </dsp:sp>
    <dsp:sp modelId="{6C1DED46-CEE2-0444-8E8A-9BC5E9347568}">
      <dsp:nvSpPr>
        <dsp:cNvPr id="0" name=""/>
        <dsp:cNvSpPr/>
      </dsp:nvSpPr>
      <dsp:spPr>
        <a:xfrm>
          <a:off x="-42831" y="2597743"/>
          <a:ext cx="2235513" cy="141955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8939A5-0A96-8843-B72C-BB4EE925761D}">
      <dsp:nvSpPr>
        <dsp:cNvPr id="0" name=""/>
        <dsp:cNvSpPr/>
      </dsp:nvSpPr>
      <dsp:spPr>
        <a:xfrm>
          <a:off x="205559" y="2833714"/>
          <a:ext cx="2235513" cy="14195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Searchable database of climate scientists at CG and NARES</a:t>
          </a:r>
        </a:p>
      </dsp:txBody>
      <dsp:txXfrm>
        <a:off x="247136" y="2875291"/>
        <a:ext cx="2152359" cy="1336397"/>
      </dsp:txXfrm>
    </dsp:sp>
    <dsp:sp modelId="{AB47D6D1-9914-C349-A85B-FA1DF45E2EE2}">
      <dsp:nvSpPr>
        <dsp:cNvPr id="0" name=""/>
        <dsp:cNvSpPr/>
      </dsp:nvSpPr>
      <dsp:spPr>
        <a:xfrm>
          <a:off x="2735425" y="2616127"/>
          <a:ext cx="2235513" cy="141955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F649B6-50A5-2C42-AD42-089DA5DD8D53}">
      <dsp:nvSpPr>
        <dsp:cNvPr id="0" name=""/>
        <dsp:cNvSpPr/>
      </dsp:nvSpPr>
      <dsp:spPr>
        <a:xfrm>
          <a:off x="2983816" y="2852097"/>
          <a:ext cx="2235513" cy="14195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10-12 thematic climate groups based on interest and expertise</a:t>
          </a:r>
        </a:p>
      </dsp:txBody>
      <dsp:txXfrm>
        <a:off x="3025393" y="2893674"/>
        <a:ext cx="2152359" cy="1336397"/>
      </dsp:txXfrm>
    </dsp:sp>
    <dsp:sp modelId="{094F1816-159D-2C49-A58C-5EF538DA7B1F}">
      <dsp:nvSpPr>
        <dsp:cNvPr id="0" name=""/>
        <dsp:cNvSpPr/>
      </dsp:nvSpPr>
      <dsp:spPr>
        <a:xfrm>
          <a:off x="5467720" y="2616127"/>
          <a:ext cx="2235513" cy="141955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D1227F-4E05-7346-9C70-D36093441812}">
      <dsp:nvSpPr>
        <dsp:cNvPr id="0" name=""/>
        <dsp:cNvSpPr/>
      </dsp:nvSpPr>
      <dsp:spPr>
        <a:xfrm>
          <a:off x="5716110" y="2852097"/>
          <a:ext cx="2235513" cy="14195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Thematic insights showcasing policy implications of best available science </a:t>
          </a:r>
        </a:p>
      </dsp:txBody>
      <dsp:txXfrm>
        <a:off x="5757687" y="2893674"/>
        <a:ext cx="2152359" cy="1336397"/>
      </dsp:txXfrm>
    </dsp:sp>
    <dsp:sp modelId="{F8962630-3797-7946-B71F-A1552BC5EDF8}">
      <dsp:nvSpPr>
        <dsp:cNvPr id="0" name=""/>
        <dsp:cNvSpPr/>
      </dsp:nvSpPr>
      <dsp:spPr>
        <a:xfrm>
          <a:off x="8200014" y="2616127"/>
          <a:ext cx="2235513" cy="1419551"/>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F209902-A642-DB42-8858-2B838F0D6567}">
      <dsp:nvSpPr>
        <dsp:cNvPr id="0" name=""/>
        <dsp:cNvSpPr/>
      </dsp:nvSpPr>
      <dsp:spPr>
        <a:xfrm>
          <a:off x="8448405" y="2852097"/>
          <a:ext cx="2235513" cy="1419551"/>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dirty="0"/>
            <a:t>Trainings for CG and NARES scientists</a:t>
          </a:r>
        </a:p>
      </dsp:txBody>
      <dsp:txXfrm>
        <a:off x="8489982" y="2893674"/>
        <a:ext cx="2152359" cy="13363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5AF0F0-62F7-3F4B-A588-99527B8DADDA}">
      <dsp:nvSpPr>
        <dsp:cNvPr id="0" name=""/>
        <dsp:cNvSpPr/>
      </dsp:nvSpPr>
      <dsp:spPr>
        <a:xfrm>
          <a:off x="5550786" y="2080660"/>
          <a:ext cx="3939268" cy="937366"/>
        </a:xfrm>
        <a:custGeom>
          <a:avLst/>
          <a:gdLst/>
          <a:ahLst/>
          <a:cxnLst/>
          <a:rect l="0" t="0" r="0" b="0"/>
          <a:pathLst>
            <a:path>
              <a:moveTo>
                <a:pt x="0" y="0"/>
              </a:moveTo>
              <a:lnTo>
                <a:pt x="0" y="638788"/>
              </a:lnTo>
              <a:lnTo>
                <a:pt x="3939268" y="638788"/>
              </a:lnTo>
              <a:lnTo>
                <a:pt x="3939268" y="937366"/>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96CCDE-3862-964B-85E8-865753FC0F2A}">
      <dsp:nvSpPr>
        <dsp:cNvPr id="0" name=""/>
        <dsp:cNvSpPr/>
      </dsp:nvSpPr>
      <dsp:spPr>
        <a:xfrm>
          <a:off x="5505066" y="2080660"/>
          <a:ext cx="91440" cy="937366"/>
        </a:xfrm>
        <a:custGeom>
          <a:avLst/>
          <a:gdLst/>
          <a:ahLst/>
          <a:cxnLst/>
          <a:rect l="0" t="0" r="0" b="0"/>
          <a:pathLst>
            <a:path>
              <a:moveTo>
                <a:pt x="45720" y="0"/>
              </a:moveTo>
              <a:lnTo>
                <a:pt x="45720" y="937366"/>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CF0BF8-6110-534F-9E59-D0C2C2464257}">
      <dsp:nvSpPr>
        <dsp:cNvPr id="0" name=""/>
        <dsp:cNvSpPr/>
      </dsp:nvSpPr>
      <dsp:spPr>
        <a:xfrm>
          <a:off x="1545253" y="2080660"/>
          <a:ext cx="4005533" cy="910862"/>
        </a:xfrm>
        <a:custGeom>
          <a:avLst/>
          <a:gdLst/>
          <a:ahLst/>
          <a:cxnLst/>
          <a:rect l="0" t="0" r="0" b="0"/>
          <a:pathLst>
            <a:path>
              <a:moveTo>
                <a:pt x="4005533" y="0"/>
              </a:moveTo>
              <a:lnTo>
                <a:pt x="4005533" y="612284"/>
              </a:lnTo>
              <a:lnTo>
                <a:pt x="0" y="612284"/>
              </a:lnTo>
              <a:lnTo>
                <a:pt x="0" y="910862"/>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009D0-720B-6F4A-A7B2-D74F65407A94}">
      <dsp:nvSpPr>
        <dsp:cNvPr id="0" name=""/>
        <dsp:cNvSpPr/>
      </dsp:nvSpPr>
      <dsp:spPr>
        <a:xfrm>
          <a:off x="3939268" y="34032"/>
          <a:ext cx="3223037" cy="2046628"/>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D5940A-AF6D-DB45-AF60-80E14C6B7E3D}">
      <dsp:nvSpPr>
        <dsp:cNvPr id="0" name=""/>
        <dsp:cNvSpPr/>
      </dsp:nvSpPr>
      <dsp:spPr>
        <a:xfrm>
          <a:off x="4297383" y="374241"/>
          <a:ext cx="3223037" cy="2046628"/>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Methods and Metrics</a:t>
          </a:r>
        </a:p>
      </dsp:txBody>
      <dsp:txXfrm>
        <a:off x="4357327" y="434185"/>
        <a:ext cx="3103149" cy="1926740"/>
      </dsp:txXfrm>
    </dsp:sp>
    <dsp:sp modelId="{6C1DED46-CEE2-0444-8E8A-9BC5E9347568}">
      <dsp:nvSpPr>
        <dsp:cNvPr id="0" name=""/>
        <dsp:cNvSpPr/>
      </dsp:nvSpPr>
      <dsp:spPr>
        <a:xfrm>
          <a:off x="-66265" y="2991523"/>
          <a:ext cx="3223037" cy="204662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8939A5-0A96-8843-B72C-BB4EE925761D}">
      <dsp:nvSpPr>
        <dsp:cNvPr id="0" name=""/>
        <dsp:cNvSpPr/>
      </dsp:nvSpPr>
      <dsp:spPr>
        <a:xfrm>
          <a:off x="291849" y="3331733"/>
          <a:ext cx="3223037" cy="20466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Repository of innovative methods on all aspects of climate science</a:t>
          </a:r>
        </a:p>
      </dsp:txBody>
      <dsp:txXfrm>
        <a:off x="351793" y="3391677"/>
        <a:ext cx="3103149" cy="1926740"/>
      </dsp:txXfrm>
    </dsp:sp>
    <dsp:sp modelId="{AB47D6D1-9914-C349-A85B-FA1DF45E2EE2}">
      <dsp:nvSpPr>
        <dsp:cNvPr id="0" name=""/>
        <dsp:cNvSpPr/>
      </dsp:nvSpPr>
      <dsp:spPr>
        <a:xfrm>
          <a:off x="3939268" y="3018027"/>
          <a:ext cx="3223037" cy="204662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F649B6-50A5-2C42-AD42-089DA5DD8D53}">
      <dsp:nvSpPr>
        <dsp:cNvPr id="0" name=""/>
        <dsp:cNvSpPr/>
      </dsp:nvSpPr>
      <dsp:spPr>
        <a:xfrm>
          <a:off x="4297383" y="3358237"/>
          <a:ext cx="3223037" cy="20466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Metrics on how do we measure progress of climate action in agri-food systems</a:t>
          </a:r>
        </a:p>
      </dsp:txBody>
      <dsp:txXfrm>
        <a:off x="4357327" y="3418181"/>
        <a:ext cx="3103149" cy="1926740"/>
      </dsp:txXfrm>
    </dsp:sp>
    <dsp:sp modelId="{77630926-BBD8-2D41-8C66-77917BFF78EE}">
      <dsp:nvSpPr>
        <dsp:cNvPr id="0" name=""/>
        <dsp:cNvSpPr/>
      </dsp:nvSpPr>
      <dsp:spPr>
        <a:xfrm>
          <a:off x="7878536" y="3018027"/>
          <a:ext cx="3223037" cy="204662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A9433BD-DC0A-1A45-969E-54F46E1F0164}">
      <dsp:nvSpPr>
        <dsp:cNvPr id="0" name=""/>
        <dsp:cNvSpPr/>
      </dsp:nvSpPr>
      <dsp:spPr>
        <a:xfrm>
          <a:off x="8236651" y="3358237"/>
          <a:ext cx="3223037" cy="2046628"/>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GB" sz="2400" kern="1200" dirty="0"/>
            <a:t>CGIAR’s Annual Report on the State Agri-Food Systems under a Changing Climate</a:t>
          </a:r>
        </a:p>
      </dsp:txBody>
      <dsp:txXfrm>
        <a:off x="8296595" y="3418181"/>
        <a:ext cx="3103149" cy="19267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96D890-A8D0-6944-98C2-B411BD16D93C}">
      <dsp:nvSpPr>
        <dsp:cNvPr id="0" name=""/>
        <dsp:cNvSpPr/>
      </dsp:nvSpPr>
      <dsp:spPr>
        <a:xfrm>
          <a:off x="5183062" y="1836582"/>
          <a:ext cx="3530170" cy="840020"/>
        </a:xfrm>
        <a:custGeom>
          <a:avLst/>
          <a:gdLst/>
          <a:ahLst/>
          <a:cxnLst/>
          <a:rect l="0" t="0" r="0" b="0"/>
          <a:pathLst>
            <a:path>
              <a:moveTo>
                <a:pt x="0" y="0"/>
              </a:moveTo>
              <a:lnTo>
                <a:pt x="0" y="572449"/>
              </a:lnTo>
              <a:lnTo>
                <a:pt x="3530170" y="572449"/>
              </a:lnTo>
              <a:lnTo>
                <a:pt x="3530170" y="8400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596CCDE-3862-964B-85E8-865753FC0F2A}">
      <dsp:nvSpPr>
        <dsp:cNvPr id="0" name=""/>
        <dsp:cNvSpPr/>
      </dsp:nvSpPr>
      <dsp:spPr>
        <a:xfrm>
          <a:off x="5137342" y="1836582"/>
          <a:ext cx="91440" cy="840020"/>
        </a:xfrm>
        <a:custGeom>
          <a:avLst/>
          <a:gdLst/>
          <a:ahLst/>
          <a:cxnLst/>
          <a:rect l="0" t="0" r="0" b="0"/>
          <a:pathLst>
            <a:path>
              <a:moveTo>
                <a:pt x="45720" y="0"/>
              </a:moveTo>
              <a:lnTo>
                <a:pt x="45720" y="8400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CF0BF8-6110-534F-9E59-D0C2C2464257}">
      <dsp:nvSpPr>
        <dsp:cNvPr id="0" name=""/>
        <dsp:cNvSpPr/>
      </dsp:nvSpPr>
      <dsp:spPr>
        <a:xfrm>
          <a:off x="1593508" y="1836582"/>
          <a:ext cx="3589554" cy="816268"/>
        </a:xfrm>
        <a:custGeom>
          <a:avLst/>
          <a:gdLst/>
          <a:ahLst/>
          <a:cxnLst/>
          <a:rect l="0" t="0" r="0" b="0"/>
          <a:pathLst>
            <a:path>
              <a:moveTo>
                <a:pt x="3589554" y="0"/>
              </a:moveTo>
              <a:lnTo>
                <a:pt x="3589554" y="548697"/>
              </a:lnTo>
              <a:lnTo>
                <a:pt x="0" y="548697"/>
              </a:lnTo>
              <a:lnTo>
                <a:pt x="0" y="816268"/>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009D0-720B-6F4A-A7B2-D74F65407A94}">
      <dsp:nvSpPr>
        <dsp:cNvPr id="0" name=""/>
        <dsp:cNvSpPr/>
      </dsp:nvSpPr>
      <dsp:spPr>
        <a:xfrm>
          <a:off x="3738902" y="2498"/>
          <a:ext cx="2888321" cy="183408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D5940A-AF6D-DB45-AF60-80E14C6B7E3D}">
      <dsp:nvSpPr>
        <dsp:cNvPr id="0" name=""/>
        <dsp:cNvSpPr/>
      </dsp:nvSpPr>
      <dsp:spPr>
        <a:xfrm>
          <a:off x="4059826" y="307376"/>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Synthesis and Gaps</a:t>
          </a:r>
        </a:p>
      </dsp:txBody>
      <dsp:txXfrm>
        <a:off x="4113544" y="361094"/>
        <a:ext cx="2780885" cy="1726648"/>
      </dsp:txXfrm>
    </dsp:sp>
    <dsp:sp modelId="{6C1DED46-CEE2-0444-8E8A-9BC5E9347568}">
      <dsp:nvSpPr>
        <dsp:cNvPr id="0" name=""/>
        <dsp:cNvSpPr/>
      </dsp:nvSpPr>
      <dsp:spPr>
        <a:xfrm>
          <a:off x="149347" y="2652850"/>
          <a:ext cx="2888321" cy="183408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8939A5-0A96-8843-B72C-BB4EE925761D}">
      <dsp:nvSpPr>
        <dsp:cNvPr id="0" name=""/>
        <dsp:cNvSpPr/>
      </dsp:nvSpPr>
      <dsp:spPr>
        <a:xfrm>
          <a:off x="470272" y="2957729"/>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Rigorous evidence synthesis/meta reviews on climate topics with high policy interest</a:t>
          </a:r>
        </a:p>
      </dsp:txBody>
      <dsp:txXfrm>
        <a:off x="523990" y="3011447"/>
        <a:ext cx="2780885" cy="1726648"/>
      </dsp:txXfrm>
    </dsp:sp>
    <dsp:sp modelId="{AB47D6D1-9914-C349-A85B-FA1DF45E2EE2}">
      <dsp:nvSpPr>
        <dsp:cNvPr id="0" name=""/>
        <dsp:cNvSpPr/>
      </dsp:nvSpPr>
      <dsp:spPr>
        <a:xfrm>
          <a:off x="3738902" y="2676602"/>
          <a:ext cx="2888321" cy="183408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F649B6-50A5-2C42-AD42-089DA5DD8D53}">
      <dsp:nvSpPr>
        <dsp:cNvPr id="0" name=""/>
        <dsp:cNvSpPr/>
      </dsp:nvSpPr>
      <dsp:spPr>
        <a:xfrm>
          <a:off x="4059826" y="2981480"/>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Identification of gaps in knowledge </a:t>
          </a:r>
        </a:p>
      </dsp:txBody>
      <dsp:txXfrm>
        <a:off x="4113544" y="3035198"/>
        <a:ext cx="2780885" cy="1726648"/>
      </dsp:txXfrm>
    </dsp:sp>
    <dsp:sp modelId="{7EA6576E-282A-0240-B708-23787AD3C16F}">
      <dsp:nvSpPr>
        <dsp:cNvPr id="0" name=""/>
        <dsp:cNvSpPr/>
      </dsp:nvSpPr>
      <dsp:spPr>
        <a:xfrm>
          <a:off x="7269072" y="2676602"/>
          <a:ext cx="2888321" cy="183408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309D820-8AA5-DF45-946D-616F41AC3965}">
      <dsp:nvSpPr>
        <dsp:cNvPr id="0" name=""/>
        <dsp:cNvSpPr/>
      </dsp:nvSpPr>
      <dsp:spPr>
        <a:xfrm>
          <a:off x="7589997" y="2981480"/>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Facilitating gap filling research through bringing in diverse voices together</a:t>
          </a:r>
        </a:p>
      </dsp:txBody>
      <dsp:txXfrm>
        <a:off x="7643715" y="3035198"/>
        <a:ext cx="2780885" cy="172664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96CCDE-3862-964B-85E8-865753FC0F2A}">
      <dsp:nvSpPr>
        <dsp:cNvPr id="0" name=""/>
        <dsp:cNvSpPr/>
      </dsp:nvSpPr>
      <dsp:spPr>
        <a:xfrm>
          <a:off x="5183062" y="1836582"/>
          <a:ext cx="1736519" cy="797157"/>
        </a:xfrm>
        <a:custGeom>
          <a:avLst/>
          <a:gdLst/>
          <a:ahLst/>
          <a:cxnLst/>
          <a:rect l="0" t="0" r="0" b="0"/>
          <a:pathLst>
            <a:path>
              <a:moveTo>
                <a:pt x="0" y="0"/>
              </a:moveTo>
              <a:lnTo>
                <a:pt x="0" y="529586"/>
              </a:lnTo>
              <a:lnTo>
                <a:pt x="1736519" y="529586"/>
              </a:lnTo>
              <a:lnTo>
                <a:pt x="1736519" y="797157"/>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CF0BF8-6110-534F-9E59-D0C2C2464257}">
      <dsp:nvSpPr>
        <dsp:cNvPr id="0" name=""/>
        <dsp:cNvSpPr/>
      </dsp:nvSpPr>
      <dsp:spPr>
        <a:xfrm>
          <a:off x="3358593" y="1836582"/>
          <a:ext cx="1824469" cy="816268"/>
        </a:xfrm>
        <a:custGeom>
          <a:avLst/>
          <a:gdLst/>
          <a:ahLst/>
          <a:cxnLst/>
          <a:rect l="0" t="0" r="0" b="0"/>
          <a:pathLst>
            <a:path>
              <a:moveTo>
                <a:pt x="1824469" y="0"/>
              </a:moveTo>
              <a:lnTo>
                <a:pt x="1824469" y="548697"/>
              </a:lnTo>
              <a:lnTo>
                <a:pt x="0" y="548697"/>
              </a:lnTo>
              <a:lnTo>
                <a:pt x="0" y="816268"/>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009D0-720B-6F4A-A7B2-D74F65407A94}">
      <dsp:nvSpPr>
        <dsp:cNvPr id="0" name=""/>
        <dsp:cNvSpPr/>
      </dsp:nvSpPr>
      <dsp:spPr>
        <a:xfrm>
          <a:off x="3738902" y="2498"/>
          <a:ext cx="2888321" cy="1834084"/>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3D5940A-AF6D-DB45-AF60-80E14C6B7E3D}">
      <dsp:nvSpPr>
        <dsp:cNvPr id="0" name=""/>
        <dsp:cNvSpPr/>
      </dsp:nvSpPr>
      <dsp:spPr>
        <a:xfrm>
          <a:off x="4059826" y="307376"/>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Influencing Global Climate Processes</a:t>
          </a:r>
        </a:p>
      </dsp:txBody>
      <dsp:txXfrm>
        <a:off x="4113544" y="361094"/>
        <a:ext cx="2780885" cy="1726648"/>
      </dsp:txXfrm>
    </dsp:sp>
    <dsp:sp modelId="{6C1DED46-CEE2-0444-8E8A-9BC5E9347568}">
      <dsp:nvSpPr>
        <dsp:cNvPr id="0" name=""/>
        <dsp:cNvSpPr/>
      </dsp:nvSpPr>
      <dsp:spPr>
        <a:xfrm>
          <a:off x="1914432" y="2652850"/>
          <a:ext cx="2888321" cy="183408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98939A5-0A96-8843-B72C-BB4EE925761D}">
      <dsp:nvSpPr>
        <dsp:cNvPr id="0" name=""/>
        <dsp:cNvSpPr/>
      </dsp:nvSpPr>
      <dsp:spPr>
        <a:xfrm>
          <a:off x="2235357" y="2957729"/>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Facilitating CGIAR wide submissions to Climate COPs, CBD COPs etc.</a:t>
          </a:r>
        </a:p>
      </dsp:txBody>
      <dsp:txXfrm>
        <a:off x="2289075" y="3011447"/>
        <a:ext cx="2780885" cy="1726648"/>
      </dsp:txXfrm>
    </dsp:sp>
    <dsp:sp modelId="{AB47D6D1-9914-C349-A85B-FA1DF45E2EE2}">
      <dsp:nvSpPr>
        <dsp:cNvPr id="0" name=""/>
        <dsp:cNvSpPr/>
      </dsp:nvSpPr>
      <dsp:spPr>
        <a:xfrm>
          <a:off x="5475421" y="2633739"/>
          <a:ext cx="2888321" cy="1834084"/>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2F649B6-50A5-2C42-AD42-089DA5DD8D53}">
      <dsp:nvSpPr>
        <dsp:cNvPr id="0" name=""/>
        <dsp:cNvSpPr/>
      </dsp:nvSpPr>
      <dsp:spPr>
        <a:xfrm>
          <a:off x="5796346" y="2938618"/>
          <a:ext cx="2888321" cy="1834084"/>
        </a:xfrm>
        <a:prstGeom prst="roundRect">
          <a:avLst>
            <a:gd name="adj" fmla="val 10000"/>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GB" sz="2200" kern="1200" dirty="0"/>
            <a:t>Knowledge and synthesis products to feed into and influence global processes</a:t>
          </a:r>
        </a:p>
      </dsp:txBody>
      <dsp:txXfrm>
        <a:off x="5850064" y="2992336"/>
        <a:ext cx="2780885" cy="172664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E888A-44BC-46E5-F8F9-3C4DB769D1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03EC3D0-2490-2E4B-7B40-F03E30CCE83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C11C0D1-52A3-B9AE-9B63-CA75E6B0E2C2}"/>
              </a:ext>
            </a:extLst>
          </p:cNvPr>
          <p:cNvSpPr>
            <a:spLocks noGrp="1"/>
          </p:cNvSpPr>
          <p:nvPr>
            <p:ph type="dt" sz="half" idx="10"/>
          </p:nvPr>
        </p:nvSpPr>
        <p:spPr/>
        <p:txBody>
          <a:bodyPr/>
          <a:lstStyle/>
          <a:p>
            <a:fld id="{53FECDA1-11A4-4A40-A0A4-7C8D377D3312}" type="datetimeFigureOut">
              <a:rPr lang="en-US" smtClean="0"/>
              <a:t>2/20/2024</a:t>
            </a:fld>
            <a:endParaRPr lang="en-US"/>
          </a:p>
        </p:txBody>
      </p:sp>
      <p:sp>
        <p:nvSpPr>
          <p:cNvPr id="5" name="Footer Placeholder 4">
            <a:extLst>
              <a:ext uri="{FF2B5EF4-FFF2-40B4-BE49-F238E27FC236}">
                <a16:creationId xmlns:a16="http://schemas.microsoft.com/office/drawing/2014/main" id="{4AFF8B42-6304-98CB-912F-C0EE0813B3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68E8AE-88FB-E09A-3AE7-22EB73CE1B11}"/>
              </a:ext>
            </a:extLst>
          </p:cNvPr>
          <p:cNvSpPr>
            <a:spLocks noGrp="1"/>
          </p:cNvSpPr>
          <p:nvPr>
            <p:ph type="sldNum" sz="quarter" idx="12"/>
          </p:nvPr>
        </p:nvSpPr>
        <p:spPr/>
        <p:txBody>
          <a:bodyPr/>
          <a:lstStyle/>
          <a:p>
            <a:fld id="{C5AE1237-36CB-439F-94B3-5E211147935B}" type="slidenum">
              <a:rPr lang="en-US" smtClean="0"/>
              <a:t>‹#›</a:t>
            </a:fld>
            <a:endParaRPr lang="en-US"/>
          </a:p>
        </p:txBody>
      </p:sp>
    </p:spTree>
    <p:extLst>
      <p:ext uri="{BB962C8B-B14F-4D97-AF65-F5344CB8AC3E}">
        <p14:creationId xmlns:p14="http://schemas.microsoft.com/office/powerpoint/2010/main" val="2961579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9C7A8-21B4-FAC9-F93D-DD2A31CAB67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7E0C5CF-E714-6685-195E-33D2BCC030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BB0E66-B9E4-4DC5-C7B6-B315AE70E7DA}"/>
              </a:ext>
            </a:extLst>
          </p:cNvPr>
          <p:cNvSpPr>
            <a:spLocks noGrp="1"/>
          </p:cNvSpPr>
          <p:nvPr>
            <p:ph type="dt" sz="half" idx="10"/>
          </p:nvPr>
        </p:nvSpPr>
        <p:spPr/>
        <p:txBody>
          <a:bodyPr/>
          <a:lstStyle/>
          <a:p>
            <a:fld id="{53FECDA1-11A4-4A40-A0A4-7C8D377D3312}" type="datetimeFigureOut">
              <a:rPr lang="en-US" smtClean="0"/>
              <a:t>2/20/2024</a:t>
            </a:fld>
            <a:endParaRPr lang="en-US"/>
          </a:p>
        </p:txBody>
      </p:sp>
      <p:sp>
        <p:nvSpPr>
          <p:cNvPr id="5" name="Footer Placeholder 4">
            <a:extLst>
              <a:ext uri="{FF2B5EF4-FFF2-40B4-BE49-F238E27FC236}">
                <a16:creationId xmlns:a16="http://schemas.microsoft.com/office/drawing/2014/main" id="{3CF8781A-6538-F949-2592-87A94A8B12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E7192B5-0DB5-8A13-BC59-B2EC1BAB4112}"/>
              </a:ext>
            </a:extLst>
          </p:cNvPr>
          <p:cNvSpPr>
            <a:spLocks noGrp="1"/>
          </p:cNvSpPr>
          <p:nvPr>
            <p:ph type="sldNum" sz="quarter" idx="12"/>
          </p:nvPr>
        </p:nvSpPr>
        <p:spPr/>
        <p:txBody>
          <a:bodyPr/>
          <a:lstStyle/>
          <a:p>
            <a:fld id="{C5AE1237-36CB-439F-94B3-5E211147935B}" type="slidenum">
              <a:rPr lang="en-US" smtClean="0"/>
              <a:t>‹#›</a:t>
            </a:fld>
            <a:endParaRPr lang="en-US"/>
          </a:p>
        </p:txBody>
      </p:sp>
    </p:spTree>
    <p:extLst>
      <p:ext uri="{BB962C8B-B14F-4D97-AF65-F5344CB8AC3E}">
        <p14:creationId xmlns:p14="http://schemas.microsoft.com/office/powerpoint/2010/main" val="1228189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4330DDD-519C-84CD-82FF-4F87E3CF123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CEE6A1B-3C1B-6C99-EADE-CED78C91544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52A0EF-DCBF-7F74-5113-30FB24662A65}"/>
              </a:ext>
            </a:extLst>
          </p:cNvPr>
          <p:cNvSpPr>
            <a:spLocks noGrp="1"/>
          </p:cNvSpPr>
          <p:nvPr>
            <p:ph type="dt" sz="half" idx="10"/>
          </p:nvPr>
        </p:nvSpPr>
        <p:spPr/>
        <p:txBody>
          <a:bodyPr/>
          <a:lstStyle/>
          <a:p>
            <a:fld id="{53FECDA1-11A4-4A40-A0A4-7C8D377D3312}" type="datetimeFigureOut">
              <a:rPr lang="en-US" smtClean="0"/>
              <a:t>2/20/2024</a:t>
            </a:fld>
            <a:endParaRPr lang="en-US"/>
          </a:p>
        </p:txBody>
      </p:sp>
      <p:sp>
        <p:nvSpPr>
          <p:cNvPr id="5" name="Footer Placeholder 4">
            <a:extLst>
              <a:ext uri="{FF2B5EF4-FFF2-40B4-BE49-F238E27FC236}">
                <a16:creationId xmlns:a16="http://schemas.microsoft.com/office/drawing/2014/main" id="{8A544FD6-CD29-37BC-CFF0-D640A5A875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0CF666B-2939-8D11-3434-9BFA222CF27A}"/>
              </a:ext>
            </a:extLst>
          </p:cNvPr>
          <p:cNvSpPr>
            <a:spLocks noGrp="1"/>
          </p:cNvSpPr>
          <p:nvPr>
            <p:ph type="sldNum" sz="quarter" idx="12"/>
          </p:nvPr>
        </p:nvSpPr>
        <p:spPr/>
        <p:txBody>
          <a:bodyPr/>
          <a:lstStyle/>
          <a:p>
            <a:fld id="{C5AE1237-36CB-439F-94B3-5E211147935B}" type="slidenum">
              <a:rPr lang="en-US" smtClean="0"/>
              <a:t>‹#›</a:t>
            </a:fld>
            <a:endParaRPr lang="en-US"/>
          </a:p>
        </p:txBody>
      </p:sp>
    </p:spTree>
    <p:extLst>
      <p:ext uri="{BB962C8B-B14F-4D97-AF65-F5344CB8AC3E}">
        <p14:creationId xmlns:p14="http://schemas.microsoft.com/office/powerpoint/2010/main" val="1142721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0497" y="0"/>
            <a:ext cx="12171004" cy="685799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655025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D4C2AE-0EDE-00B0-AAE9-806A5773CD0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8D1720-B807-8E05-8779-988906EE7E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C27FE5-EC0A-D225-2A86-2DB70896118C}"/>
              </a:ext>
            </a:extLst>
          </p:cNvPr>
          <p:cNvSpPr>
            <a:spLocks noGrp="1"/>
          </p:cNvSpPr>
          <p:nvPr>
            <p:ph type="dt" sz="half" idx="10"/>
          </p:nvPr>
        </p:nvSpPr>
        <p:spPr/>
        <p:txBody>
          <a:bodyPr/>
          <a:lstStyle/>
          <a:p>
            <a:fld id="{53FECDA1-11A4-4A40-A0A4-7C8D377D3312}" type="datetimeFigureOut">
              <a:rPr lang="en-US" smtClean="0"/>
              <a:t>2/20/2024</a:t>
            </a:fld>
            <a:endParaRPr lang="en-US"/>
          </a:p>
        </p:txBody>
      </p:sp>
      <p:sp>
        <p:nvSpPr>
          <p:cNvPr id="5" name="Footer Placeholder 4">
            <a:extLst>
              <a:ext uri="{FF2B5EF4-FFF2-40B4-BE49-F238E27FC236}">
                <a16:creationId xmlns:a16="http://schemas.microsoft.com/office/drawing/2014/main" id="{C4FC5422-2240-66DA-E480-39E392D19B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60185B-B8C5-ECB5-4EEA-FC23015B41FA}"/>
              </a:ext>
            </a:extLst>
          </p:cNvPr>
          <p:cNvSpPr>
            <a:spLocks noGrp="1"/>
          </p:cNvSpPr>
          <p:nvPr>
            <p:ph type="sldNum" sz="quarter" idx="12"/>
          </p:nvPr>
        </p:nvSpPr>
        <p:spPr/>
        <p:txBody>
          <a:bodyPr/>
          <a:lstStyle/>
          <a:p>
            <a:fld id="{C5AE1237-36CB-439F-94B3-5E211147935B}" type="slidenum">
              <a:rPr lang="en-US" smtClean="0"/>
              <a:t>‹#›</a:t>
            </a:fld>
            <a:endParaRPr lang="en-US"/>
          </a:p>
        </p:txBody>
      </p:sp>
    </p:spTree>
    <p:extLst>
      <p:ext uri="{BB962C8B-B14F-4D97-AF65-F5344CB8AC3E}">
        <p14:creationId xmlns:p14="http://schemas.microsoft.com/office/powerpoint/2010/main" val="246681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B740E-EA82-F162-7DA9-16BA35F249D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F103BF1-2296-5C80-BEFE-8DBEFED30B8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1338EA5-C745-9EA4-052F-26B31C513876}"/>
              </a:ext>
            </a:extLst>
          </p:cNvPr>
          <p:cNvSpPr>
            <a:spLocks noGrp="1"/>
          </p:cNvSpPr>
          <p:nvPr>
            <p:ph type="dt" sz="half" idx="10"/>
          </p:nvPr>
        </p:nvSpPr>
        <p:spPr/>
        <p:txBody>
          <a:bodyPr/>
          <a:lstStyle/>
          <a:p>
            <a:fld id="{53FECDA1-11A4-4A40-A0A4-7C8D377D3312}" type="datetimeFigureOut">
              <a:rPr lang="en-US" smtClean="0"/>
              <a:t>2/20/2024</a:t>
            </a:fld>
            <a:endParaRPr lang="en-US"/>
          </a:p>
        </p:txBody>
      </p:sp>
      <p:sp>
        <p:nvSpPr>
          <p:cNvPr id="5" name="Footer Placeholder 4">
            <a:extLst>
              <a:ext uri="{FF2B5EF4-FFF2-40B4-BE49-F238E27FC236}">
                <a16:creationId xmlns:a16="http://schemas.microsoft.com/office/drawing/2014/main" id="{C5EC0009-B44B-5B89-B18F-483FE5BC4C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363D2F-9242-D400-1005-DC84AB4DDDEF}"/>
              </a:ext>
            </a:extLst>
          </p:cNvPr>
          <p:cNvSpPr>
            <a:spLocks noGrp="1"/>
          </p:cNvSpPr>
          <p:nvPr>
            <p:ph type="sldNum" sz="quarter" idx="12"/>
          </p:nvPr>
        </p:nvSpPr>
        <p:spPr/>
        <p:txBody>
          <a:bodyPr/>
          <a:lstStyle/>
          <a:p>
            <a:fld id="{C5AE1237-36CB-439F-94B3-5E211147935B}" type="slidenum">
              <a:rPr lang="en-US" smtClean="0"/>
              <a:t>‹#›</a:t>
            </a:fld>
            <a:endParaRPr lang="en-US"/>
          </a:p>
        </p:txBody>
      </p:sp>
    </p:spTree>
    <p:extLst>
      <p:ext uri="{BB962C8B-B14F-4D97-AF65-F5344CB8AC3E}">
        <p14:creationId xmlns:p14="http://schemas.microsoft.com/office/powerpoint/2010/main" val="910130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25D97-FEFB-8D1B-0B79-968CC96D7E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A81769D-049E-6C70-1774-C247F41ECDE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542BAE9-7575-4EF0-07FD-4F2191C35E3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DB7F1A-9920-BB9B-2AC5-A61EB80D6726}"/>
              </a:ext>
            </a:extLst>
          </p:cNvPr>
          <p:cNvSpPr>
            <a:spLocks noGrp="1"/>
          </p:cNvSpPr>
          <p:nvPr>
            <p:ph type="dt" sz="half" idx="10"/>
          </p:nvPr>
        </p:nvSpPr>
        <p:spPr/>
        <p:txBody>
          <a:bodyPr/>
          <a:lstStyle/>
          <a:p>
            <a:fld id="{53FECDA1-11A4-4A40-A0A4-7C8D377D3312}" type="datetimeFigureOut">
              <a:rPr lang="en-US" smtClean="0"/>
              <a:t>2/20/2024</a:t>
            </a:fld>
            <a:endParaRPr lang="en-US"/>
          </a:p>
        </p:txBody>
      </p:sp>
      <p:sp>
        <p:nvSpPr>
          <p:cNvPr id="6" name="Footer Placeholder 5">
            <a:extLst>
              <a:ext uri="{FF2B5EF4-FFF2-40B4-BE49-F238E27FC236}">
                <a16:creationId xmlns:a16="http://schemas.microsoft.com/office/drawing/2014/main" id="{0A58EE42-A456-AEF8-3CFF-37556A348A7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32B59AA-76CB-17F7-8265-3A77DB8B5AC6}"/>
              </a:ext>
            </a:extLst>
          </p:cNvPr>
          <p:cNvSpPr>
            <a:spLocks noGrp="1"/>
          </p:cNvSpPr>
          <p:nvPr>
            <p:ph type="sldNum" sz="quarter" idx="12"/>
          </p:nvPr>
        </p:nvSpPr>
        <p:spPr/>
        <p:txBody>
          <a:bodyPr/>
          <a:lstStyle/>
          <a:p>
            <a:fld id="{C5AE1237-36CB-439F-94B3-5E211147935B}" type="slidenum">
              <a:rPr lang="en-US" smtClean="0"/>
              <a:t>‹#›</a:t>
            </a:fld>
            <a:endParaRPr lang="en-US"/>
          </a:p>
        </p:txBody>
      </p:sp>
    </p:spTree>
    <p:extLst>
      <p:ext uri="{BB962C8B-B14F-4D97-AF65-F5344CB8AC3E}">
        <p14:creationId xmlns:p14="http://schemas.microsoft.com/office/powerpoint/2010/main" val="4090072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F3C2E-8EA9-82E3-7885-6612E2C6182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8803596-CA96-6415-44A5-9858B5522EA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4A21D4-1551-4C6B-5A56-314C2E919BC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B1F5FEB-B0A7-CDBD-C87C-627CEA9DE2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E34073D-E111-00AB-7D81-9F6F52E39EF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9D75F39-3883-49B5-2085-293C923AD15C}"/>
              </a:ext>
            </a:extLst>
          </p:cNvPr>
          <p:cNvSpPr>
            <a:spLocks noGrp="1"/>
          </p:cNvSpPr>
          <p:nvPr>
            <p:ph type="dt" sz="half" idx="10"/>
          </p:nvPr>
        </p:nvSpPr>
        <p:spPr/>
        <p:txBody>
          <a:bodyPr/>
          <a:lstStyle/>
          <a:p>
            <a:fld id="{53FECDA1-11A4-4A40-A0A4-7C8D377D3312}" type="datetimeFigureOut">
              <a:rPr lang="en-US" smtClean="0"/>
              <a:t>2/20/2024</a:t>
            </a:fld>
            <a:endParaRPr lang="en-US"/>
          </a:p>
        </p:txBody>
      </p:sp>
      <p:sp>
        <p:nvSpPr>
          <p:cNvPr id="8" name="Footer Placeholder 7">
            <a:extLst>
              <a:ext uri="{FF2B5EF4-FFF2-40B4-BE49-F238E27FC236}">
                <a16:creationId xmlns:a16="http://schemas.microsoft.com/office/drawing/2014/main" id="{8B812C11-C5AA-AD69-439A-663FBB2963C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67B850B-78F5-09B9-34D6-985B31B89C22}"/>
              </a:ext>
            </a:extLst>
          </p:cNvPr>
          <p:cNvSpPr>
            <a:spLocks noGrp="1"/>
          </p:cNvSpPr>
          <p:nvPr>
            <p:ph type="sldNum" sz="quarter" idx="12"/>
          </p:nvPr>
        </p:nvSpPr>
        <p:spPr/>
        <p:txBody>
          <a:bodyPr/>
          <a:lstStyle/>
          <a:p>
            <a:fld id="{C5AE1237-36CB-439F-94B3-5E211147935B}" type="slidenum">
              <a:rPr lang="en-US" smtClean="0"/>
              <a:t>‹#›</a:t>
            </a:fld>
            <a:endParaRPr lang="en-US"/>
          </a:p>
        </p:txBody>
      </p:sp>
    </p:spTree>
    <p:extLst>
      <p:ext uri="{BB962C8B-B14F-4D97-AF65-F5344CB8AC3E}">
        <p14:creationId xmlns:p14="http://schemas.microsoft.com/office/powerpoint/2010/main" val="820014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889F82-1BA3-D012-3B12-4803681544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3C0A657-313D-530D-68BA-80ECD1D45410}"/>
              </a:ext>
            </a:extLst>
          </p:cNvPr>
          <p:cNvSpPr>
            <a:spLocks noGrp="1"/>
          </p:cNvSpPr>
          <p:nvPr>
            <p:ph type="dt" sz="half" idx="10"/>
          </p:nvPr>
        </p:nvSpPr>
        <p:spPr/>
        <p:txBody>
          <a:bodyPr/>
          <a:lstStyle/>
          <a:p>
            <a:fld id="{53FECDA1-11A4-4A40-A0A4-7C8D377D3312}" type="datetimeFigureOut">
              <a:rPr lang="en-US" smtClean="0"/>
              <a:t>2/20/2024</a:t>
            </a:fld>
            <a:endParaRPr lang="en-US"/>
          </a:p>
        </p:txBody>
      </p:sp>
      <p:sp>
        <p:nvSpPr>
          <p:cNvPr id="4" name="Footer Placeholder 3">
            <a:extLst>
              <a:ext uri="{FF2B5EF4-FFF2-40B4-BE49-F238E27FC236}">
                <a16:creationId xmlns:a16="http://schemas.microsoft.com/office/drawing/2014/main" id="{1D7E346C-4877-34CC-9C05-D53C27823C5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B7E9CBB-E9DF-30D9-4CDF-4EC074DE5810}"/>
              </a:ext>
            </a:extLst>
          </p:cNvPr>
          <p:cNvSpPr>
            <a:spLocks noGrp="1"/>
          </p:cNvSpPr>
          <p:nvPr>
            <p:ph type="sldNum" sz="quarter" idx="12"/>
          </p:nvPr>
        </p:nvSpPr>
        <p:spPr/>
        <p:txBody>
          <a:bodyPr/>
          <a:lstStyle/>
          <a:p>
            <a:fld id="{C5AE1237-36CB-439F-94B3-5E211147935B}" type="slidenum">
              <a:rPr lang="en-US" smtClean="0"/>
              <a:t>‹#›</a:t>
            </a:fld>
            <a:endParaRPr lang="en-US"/>
          </a:p>
        </p:txBody>
      </p:sp>
    </p:spTree>
    <p:extLst>
      <p:ext uri="{BB962C8B-B14F-4D97-AF65-F5344CB8AC3E}">
        <p14:creationId xmlns:p14="http://schemas.microsoft.com/office/powerpoint/2010/main" val="80512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FCB8FC8-362C-E379-E7EA-5D3702046FC2}"/>
              </a:ext>
            </a:extLst>
          </p:cNvPr>
          <p:cNvSpPr>
            <a:spLocks noGrp="1"/>
          </p:cNvSpPr>
          <p:nvPr>
            <p:ph type="dt" sz="half" idx="10"/>
          </p:nvPr>
        </p:nvSpPr>
        <p:spPr/>
        <p:txBody>
          <a:bodyPr/>
          <a:lstStyle/>
          <a:p>
            <a:fld id="{53FECDA1-11A4-4A40-A0A4-7C8D377D3312}" type="datetimeFigureOut">
              <a:rPr lang="en-US" smtClean="0"/>
              <a:t>2/20/2024</a:t>
            </a:fld>
            <a:endParaRPr lang="en-US"/>
          </a:p>
        </p:txBody>
      </p:sp>
      <p:sp>
        <p:nvSpPr>
          <p:cNvPr id="3" name="Footer Placeholder 2">
            <a:extLst>
              <a:ext uri="{FF2B5EF4-FFF2-40B4-BE49-F238E27FC236}">
                <a16:creationId xmlns:a16="http://schemas.microsoft.com/office/drawing/2014/main" id="{7327313B-2148-C284-D010-F2B43DD28D8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619CEE52-1EC5-1CF6-B79E-23165F020424}"/>
              </a:ext>
            </a:extLst>
          </p:cNvPr>
          <p:cNvSpPr>
            <a:spLocks noGrp="1"/>
          </p:cNvSpPr>
          <p:nvPr>
            <p:ph type="sldNum" sz="quarter" idx="12"/>
          </p:nvPr>
        </p:nvSpPr>
        <p:spPr/>
        <p:txBody>
          <a:bodyPr/>
          <a:lstStyle/>
          <a:p>
            <a:fld id="{C5AE1237-36CB-439F-94B3-5E211147935B}" type="slidenum">
              <a:rPr lang="en-US" smtClean="0"/>
              <a:t>‹#›</a:t>
            </a:fld>
            <a:endParaRPr lang="en-US"/>
          </a:p>
        </p:txBody>
      </p:sp>
    </p:spTree>
    <p:extLst>
      <p:ext uri="{BB962C8B-B14F-4D97-AF65-F5344CB8AC3E}">
        <p14:creationId xmlns:p14="http://schemas.microsoft.com/office/powerpoint/2010/main" val="2100319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59CE5-9B32-8D60-1220-3A27D419E8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3D4066B-0DC1-058D-5750-D7469A14690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4BD3B89-6F67-FB20-BE8F-BF5682C57C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54284F-3BAF-EB07-A2F4-5D57A322F975}"/>
              </a:ext>
            </a:extLst>
          </p:cNvPr>
          <p:cNvSpPr>
            <a:spLocks noGrp="1"/>
          </p:cNvSpPr>
          <p:nvPr>
            <p:ph type="dt" sz="half" idx="10"/>
          </p:nvPr>
        </p:nvSpPr>
        <p:spPr/>
        <p:txBody>
          <a:bodyPr/>
          <a:lstStyle/>
          <a:p>
            <a:fld id="{53FECDA1-11A4-4A40-A0A4-7C8D377D3312}" type="datetimeFigureOut">
              <a:rPr lang="en-US" smtClean="0"/>
              <a:t>2/20/2024</a:t>
            </a:fld>
            <a:endParaRPr lang="en-US"/>
          </a:p>
        </p:txBody>
      </p:sp>
      <p:sp>
        <p:nvSpPr>
          <p:cNvPr id="6" name="Footer Placeholder 5">
            <a:extLst>
              <a:ext uri="{FF2B5EF4-FFF2-40B4-BE49-F238E27FC236}">
                <a16:creationId xmlns:a16="http://schemas.microsoft.com/office/drawing/2014/main" id="{EC181BE6-1A9E-29DC-BBF6-6CF8883C96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63C4D2-A6BB-A34C-24DA-0A340336F383}"/>
              </a:ext>
            </a:extLst>
          </p:cNvPr>
          <p:cNvSpPr>
            <a:spLocks noGrp="1"/>
          </p:cNvSpPr>
          <p:nvPr>
            <p:ph type="sldNum" sz="quarter" idx="12"/>
          </p:nvPr>
        </p:nvSpPr>
        <p:spPr/>
        <p:txBody>
          <a:bodyPr/>
          <a:lstStyle/>
          <a:p>
            <a:fld id="{C5AE1237-36CB-439F-94B3-5E211147935B}" type="slidenum">
              <a:rPr lang="en-US" smtClean="0"/>
              <a:t>‹#›</a:t>
            </a:fld>
            <a:endParaRPr lang="en-US"/>
          </a:p>
        </p:txBody>
      </p:sp>
    </p:spTree>
    <p:extLst>
      <p:ext uri="{BB962C8B-B14F-4D97-AF65-F5344CB8AC3E}">
        <p14:creationId xmlns:p14="http://schemas.microsoft.com/office/powerpoint/2010/main" val="18587036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48D7E-2C29-E665-CCA7-94B76B1574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01BFE50-401C-82C0-85FA-8E3796B51F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F46C9FE-9B03-9861-D0CD-AD4E5933FB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CBF3165-EF98-0755-B2AA-ADF41F1339D9}"/>
              </a:ext>
            </a:extLst>
          </p:cNvPr>
          <p:cNvSpPr>
            <a:spLocks noGrp="1"/>
          </p:cNvSpPr>
          <p:nvPr>
            <p:ph type="dt" sz="half" idx="10"/>
          </p:nvPr>
        </p:nvSpPr>
        <p:spPr/>
        <p:txBody>
          <a:bodyPr/>
          <a:lstStyle/>
          <a:p>
            <a:fld id="{53FECDA1-11A4-4A40-A0A4-7C8D377D3312}" type="datetimeFigureOut">
              <a:rPr lang="en-US" smtClean="0"/>
              <a:t>2/20/2024</a:t>
            </a:fld>
            <a:endParaRPr lang="en-US"/>
          </a:p>
        </p:txBody>
      </p:sp>
      <p:sp>
        <p:nvSpPr>
          <p:cNvPr id="6" name="Footer Placeholder 5">
            <a:extLst>
              <a:ext uri="{FF2B5EF4-FFF2-40B4-BE49-F238E27FC236}">
                <a16:creationId xmlns:a16="http://schemas.microsoft.com/office/drawing/2014/main" id="{7667E9CE-0487-B421-0F43-B666916EAC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FFEB64F-5261-009A-C450-B09B13D2A890}"/>
              </a:ext>
            </a:extLst>
          </p:cNvPr>
          <p:cNvSpPr>
            <a:spLocks noGrp="1"/>
          </p:cNvSpPr>
          <p:nvPr>
            <p:ph type="sldNum" sz="quarter" idx="12"/>
          </p:nvPr>
        </p:nvSpPr>
        <p:spPr/>
        <p:txBody>
          <a:bodyPr/>
          <a:lstStyle/>
          <a:p>
            <a:fld id="{C5AE1237-36CB-439F-94B3-5E211147935B}" type="slidenum">
              <a:rPr lang="en-US" smtClean="0"/>
              <a:t>‹#›</a:t>
            </a:fld>
            <a:endParaRPr lang="en-US"/>
          </a:p>
        </p:txBody>
      </p:sp>
    </p:spTree>
    <p:extLst>
      <p:ext uri="{BB962C8B-B14F-4D97-AF65-F5344CB8AC3E}">
        <p14:creationId xmlns:p14="http://schemas.microsoft.com/office/powerpoint/2010/main" val="15424337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20000"/>
            <a:lumOff val="80000"/>
            <a:alpha val="4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BA9594-C98B-1E38-B251-E3401BEBFEA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27DEBF6-0517-2A01-C787-F0BE0C331D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67A59E-8AF9-552C-374B-4C1A0F60B9A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FECDA1-11A4-4A40-A0A4-7C8D377D3312}" type="datetimeFigureOut">
              <a:rPr lang="en-US" smtClean="0"/>
              <a:t>2/20/2024</a:t>
            </a:fld>
            <a:endParaRPr lang="en-US"/>
          </a:p>
        </p:txBody>
      </p:sp>
      <p:sp>
        <p:nvSpPr>
          <p:cNvPr id="5" name="Footer Placeholder 4">
            <a:extLst>
              <a:ext uri="{FF2B5EF4-FFF2-40B4-BE49-F238E27FC236}">
                <a16:creationId xmlns:a16="http://schemas.microsoft.com/office/drawing/2014/main" id="{C7DDBA8A-1230-5FFE-52C3-BC3FF5DC2D5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75E5DE-80AB-410C-ADA7-D801AC8E54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AE1237-36CB-439F-94B3-5E211147935B}" type="slidenum">
              <a:rPr lang="en-US" smtClean="0"/>
              <a:t>‹#›</a:t>
            </a:fld>
            <a:endParaRPr lang="en-US"/>
          </a:p>
        </p:txBody>
      </p:sp>
    </p:spTree>
    <p:extLst>
      <p:ext uri="{BB962C8B-B14F-4D97-AF65-F5344CB8AC3E}">
        <p14:creationId xmlns:p14="http://schemas.microsoft.com/office/powerpoint/2010/main" val="31112678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5CF7DD1-3E76-3653-FF98-D99BC35D334A}"/>
              </a:ext>
            </a:extLst>
          </p:cNvPr>
          <p:cNvSpPr txBox="1"/>
          <p:nvPr/>
        </p:nvSpPr>
        <p:spPr>
          <a:xfrm>
            <a:off x="2334322" y="1728439"/>
            <a:ext cx="7159083" cy="1569660"/>
          </a:xfrm>
          <a:prstGeom prst="rect">
            <a:avLst/>
          </a:prstGeom>
          <a:noFill/>
        </p:spPr>
        <p:txBody>
          <a:bodyPr wrap="square" rtlCol="0">
            <a:spAutoFit/>
          </a:bodyPr>
          <a:lstStyle/>
          <a:p>
            <a:pPr algn="ctr"/>
            <a:r>
              <a:rPr lang="en-US" sz="4800" dirty="0"/>
              <a:t>The CGIAR Impact Area Platforms</a:t>
            </a:r>
          </a:p>
        </p:txBody>
      </p:sp>
      <p:sp>
        <p:nvSpPr>
          <p:cNvPr id="3" name="TextBox 2">
            <a:extLst>
              <a:ext uri="{FF2B5EF4-FFF2-40B4-BE49-F238E27FC236}">
                <a16:creationId xmlns:a16="http://schemas.microsoft.com/office/drawing/2014/main" id="{9CB78F34-32FC-EF75-39FF-E0F440B9C999}"/>
              </a:ext>
            </a:extLst>
          </p:cNvPr>
          <p:cNvSpPr txBox="1"/>
          <p:nvPr/>
        </p:nvSpPr>
        <p:spPr>
          <a:xfrm>
            <a:off x="4021873" y="3679902"/>
            <a:ext cx="4148253" cy="523220"/>
          </a:xfrm>
          <a:prstGeom prst="rect">
            <a:avLst/>
          </a:prstGeom>
          <a:noFill/>
        </p:spPr>
        <p:txBody>
          <a:bodyPr wrap="square" rtlCol="0">
            <a:spAutoFit/>
          </a:bodyPr>
          <a:lstStyle/>
          <a:p>
            <a:pPr algn="ctr"/>
            <a:r>
              <a:rPr lang="en-US" sz="2800" dirty="0"/>
              <a:t>A Brief Introduction </a:t>
            </a:r>
          </a:p>
        </p:txBody>
      </p:sp>
      <p:sp>
        <p:nvSpPr>
          <p:cNvPr id="4" name="TextBox 3">
            <a:extLst>
              <a:ext uri="{FF2B5EF4-FFF2-40B4-BE49-F238E27FC236}">
                <a16:creationId xmlns:a16="http://schemas.microsoft.com/office/drawing/2014/main" id="{3FA3C14C-E1CC-05F3-4663-98957AAFA102}"/>
              </a:ext>
            </a:extLst>
          </p:cNvPr>
          <p:cNvSpPr txBox="1"/>
          <p:nvPr/>
        </p:nvSpPr>
        <p:spPr>
          <a:xfrm>
            <a:off x="624468" y="5564457"/>
            <a:ext cx="4471639" cy="646331"/>
          </a:xfrm>
          <a:prstGeom prst="rect">
            <a:avLst/>
          </a:prstGeom>
          <a:noFill/>
        </p:spPr>
        <p:txBody>
          <a:bodyPr wrap="square" rtlCol="0">
            <a:spAutoFit/>
          </a:bodyPr>
          <a:lstStyle/>
          <a:p>
            <a:r>
              <a:rPr lang="en-US" dirty="0"/>
              <a:t>Frank Place</a:t>
            </a:r>
          </a:p>
          <a:p>
            <a:r>
              <a:rPr lang="en-US" dirty="0"/>
              <a:t>For the ILRI Townhall Meeting  19 May 2023</a:t>
            </a:r>
          </a:p>
        </p:txBody>
      </p:sp>
    </p:spTree>
    <p:extLst>
      <p:ext uri="{BB962C8B-B14F-4D97-AF65-F5344CB8AC3E}">
        <p14:creationId xmlns:p14="http://schemas.microsoft.com/office/powerpoint/2010/main" val="3714396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2DDC2-6ADF-39F6-CEA5-049D86BBFBCA}"/>
              </a:ext>
            </a:extLst>
          </p:cNvPr>
          <p:cNvSpPr>
            <a:spLocks noGrp="1"/>
          </p:cNvSpPr>
          <p:nvPr>
            <p:ph type="title"/>
          </p:nvPr>
        </p:nvSpPr>
        <p:spPr>
          <a:xfrm>
            <a:off x="724928" y="128588"/>
            <a:ext cx="11005110" cy="940677"/>
          </a:xfrm>
        </p:spPr>
        <p:txBody>
          <a:bodyPr>
            <a:normAutofit fontScale="90000"/>
          </a:bodyPr>
          <a:lstStyle/>
          <a:p>
            <a:r>
              <a:rPr lang="en-US" dirty="0"/>
              <a:t>Ambition: Climate Platform will be the go to place where:</a:t>
            </a:r>
          </a:p>
        </p:txBody>
      </p:sp>
      <p:sp>
        <p:nvSpPr>
          <p:cNvPr id="3" name="Content Placeholder 2">
            <a:extLst>
              <a:ext uri="{FF2B5EF4-FFF2-40B4-BE49-F238E27FC236}">
                <a16:creationId xmlns:a16="http://schemas.microsoft.com/office/drawing/2014/main" id="{8E23BA27-BAAF-72AE-06E1-BB07B51E7633}"/>
              </a:ext>
            </a:extLst>
          </p:cNvPr>
          <p:cNvSpPr>
            <a:spLocks noGrp="1"/>
          </p:cNvSpPr>
          <p:nvPr>
            <p:ph idx="1"/>
          </p:nvPr>
        </p:nvSpPr>
        <p:spPr/>
        <p:txBody>
          <a:bodyPr/>
          <a:lstStyle/>
          <a:p>
            <a:pPr marL="342900" indent="-342900">
              <a:buFont typeface="Arial" panose="020B0604020202020204" pitchFamily="34" charset="0"/>
              <a:buChar char="•"/>
            </a:pPr>
            <a:r>
              <a:rPr lang="en-US" dirty="0"/>
              <a:t>Latest policy relevant science created by CGIAR and others on climate change and agri-food systems is curated </a:t>
            </a:r>
          </a:p>
          <a:p>
            <a:pPr marL="1028700" lvl="1" indent="-342900"/>
            <a:r>
              <a:rPr lang="en-US" dirty="0"/>
              <a:t>Helping CGIAR to play global thought leadership role on climate and food systems</a:t>
            </a:r>
          </a:p>
          <a:p>
            <a:pPr marL="342900" indent="-342900">
              <a:buFont typeface="Arial" panose="020B0604020202020204" pitchFamily="34" charset="0"/>
              <a:buChar char="•"/>
            </a:pPr>
            <a:r>
              <a:rPr lang="en-US" dirty="0"/>
              <a:t>Climate experts within CGIAR and NARES find an intellectual home</a:t>
            </a:r>
          </a:p>
          <a:p>
            <a:pPr marL="1028700" lvl="1" indent="-342900"/>
            <a:r>
              <a:rPr lang="en-US" dirty="0"/>
              <a:t>Helping tap into diverse expertise and matchmaking with various demands, and keep themselves updated</a:t>
            </a:r>
          </a:p>
          <a:p>
            <a:pPr marL="342900" indent="-342900">
              <a:buFont typeface="Arial" panose="020B0604020202020204" pitchFamily="34" charset="0"/>
              <a:buChar char="•"/>
            </a:pPr>
            <a:r>
              <a:rPr lang="en-US" dirty="0"/>
              <a:t>Global climate policies on agri-food are influenced by CGIAR science</a:t>
            </a:r>
          </a:p>
          <a:p>
            <a:pPr marL="1028700" lvl="1" indent="-342900"/>
            <a:r>
              <a:rPr lang="en-US" dirty="0"/>
              <a:t>Helping shape global climate and food systems agenda for a warmer world</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Tree>
    <p:extLst>
      <p:ext uri="{BB962C8B-B14F-4D97-AF65-F5344CB8AC3E}">
        <p14:creationId xmlns:p14="http://schemas.microsoft.com/office/powerpoint/2010/main" val="2640977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4D21BAC-FBB5-AE21-3CDC-A3B933387EB3}"/>
              </a:ext>
            </a:extLst>
          </p:cNvPr>
          <p:cNvPicPr>
            <a:picLocks noChangeAspect="1"/>
          </p:cNvPicPr>
          <p:nvPr/>
        </p:nvPicPr>
        <p:blipFill>
          <a:blip r:embed="rId2"/>
          <a:stretch>
            <a:fillRect/>
          </a:stretch>
        </p:blipFill>
        <p:spPr>
          <a:xfrm>
            <a:off x="1452880" y="1216510"/>
            <a:ext cx="4422276" cy="5380019"/>
          </a:xfrm>
          <a:prstGeom prst="rect">
            <a:avLst/>
          </a:prstGeom>
        </p:spPr>
      </p:pic>
      <p:sp>
        <p:nvSpPr>
          <p:cNvPr id="3" name="TextBox 2">
            <a:extLst>
              <a:ext uri="{FF2B5EF4-FFF2-40B4-BE49-F238E27FC236}">
                <a16:creationId xmlns:a16="http://schemas.microsoft.com/office/drawing/2014/main" id="{E219C4B5-EECE-D2C9-CD88-9C7C62CD718D}"/>
              </a:ext>
            </a:extLst>
          </p:cNvPr>
          <p:cNvSpPr txBox="1"/>
          <p:nvPr/>
        </p:nvSpPr>
        <p:spPr>
          <a:xfrm>
            <a:off x="6167120" y="1720056"/>
            <a:ext cx="5252720" cy="4524315"/>
          </a:xfrm>
          <a:prstGeom prst="rect">
            <a:avLst/>
          </a:prstGeom>
          <a:noFill/>
        </p:spPr>
        <p:txBody>
          <a:bodyPr wrap="square" rtlCol="0">
            <a:spAutoFit/>
          </a:bodyPr>
          <a:lstStyle/>
          <a:p>
            <a:r>
              <a:rPr lang="en-MY" sz="1800" dirty="0">
                <a:effectLst/>
                <a:latin typeface="Calibri" panose="020F0502020204030204" pitchFamily="34" charset="0"/>
                <a:ea typeface="Calibri" panose="020F0502020204030204" pitchFamily="34" charset="0"/>
                <a:cs typeface="Times New Roman" panose="02020603050405020304" pitchFamily="18" charset="0"/>
              </a:rPr>
              <a:t>Impact Area Platforms serve to strengthen the impact orientation of research in, and coherence across, CGIAR’s 3 Action Areas.</a:t>
            </a:r>
          </a:p>
          <a:p>
            <a:endParaRPr lang="en-MY" dirty="0">
              <a:latin typeface="Calibri" panose="020F0502020204030204" pitchFamily="34" charset="0"/>
              <a:ea typeface="Calibri" panose="020F0502020204030204" pitchFamily="34" charset="0"/>
              <a:cs typeface="Times New Roman" panose="02020603050405020304" pitchFamily="18" charset="0"/>
            </a:endParaRPr>
          </a:p>
          <a:p>
            <a:r>
              <a:rPr lang="en-MY" sz="1800" dirty="0">
                <a:effectLst/>
                <a:latin typeface="Calibri" panose="020F0502020204030204" pitchFamily="34" charset="0"/>
                <a:ea typeface="Calibri" panose="020F0502020204030204" pitchFamily="34" charset="0"/>
                <a:cs typeface="Times New Roman" panose="02020603050405020304" pitchFamily="18" charset="0"/>
              </a:rPr>
              <a:t>But all CGIAR entities collectively work towards contributions to the achievement of the impacts</a:t>
            </a:r>
          </a:p>
          <a:p>
            <a:endParaRPr lang="en-MY" dirty="0">
              <a:latin typeface="Calibri" panose="020F0502020204030204" pitchFamily="34" charset="0"/>
              <a:ea typeface="Calibri" panose="020F0502020204030204" pitchFamily="34" charset="0"/>
              <a:cs typeface="Times New Roman" panose="02020603050405020304" pitchFamily="18" charset="0"/>
            </a:endParaRPr>
          </a:p>
          <a:p>
            <a:r>
              <a:rPr lang="en-MY" sz="1800" dirty="0">
                <a:effectLst/>
                <a:latin typeface="Calibri" panose="020F0502020204030204" pitchFamily="34" charset="0"/>
                <a:ea typeface="Calibri" panose="020F0502020204030204" pitchFamily="34" charset="0"/>
                <a:cs typeface="Times New Roman" panose="02020603050405020304" pitchFamily="18" charset="0"/>
              </a:rPr>
              <a:t>While the Impact Area Platforms reside administratively to the Systems Transformation Science Group, they will provide functions and services across the full spectrum of CGIAR research and innovation work, including all three Science Groups, as well as engaging staff from Global Engagement and Innovation (GE&amp;I) and  Institutional Strategy and Systems (IS&amp;S)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TextBox 3">
            <a:extLst>
              <a:ext uri="{FF2B5EF4-FFF2-40B4-BE49-F238E27FC236}">
                <a16:creationId xmlns:a16="http://schemas.microsoft.com/office/drawing/2014/main" id="{CB72DC6A-3770-B375-68F2-D1C04EE050D8}"/>
              </a:ext>
            </a:extLst>
          </p:cNvPr>
          <p:cNvSpPr txBox="1"/>
          <p:nvPr/>
        </p:nvSpPr>
        <p:spPr>
          <a:xfrm>
            <a:off x="2438400" y="426720"/>
            <a:ext cx="7569200" cy="523220"/>
          </a:xfrm>
          <a:prstGeom prst="rect">
            <a:avLst/>
          </a:prstGeom>
          <a:noFill/>
        </p:spPr>
        <p:txBody>
          <a:bodyPr wrap="square" rtlCol="0">
            <a:spAutoFit/>
          </a:bodyPr>
          <a:lstStyle/>
          <a:p>
            <a:pPr algn="ctr"/>
            <a:r>
              <a:rPr lang="en-US" sz="2800" b="1" dirty="0"/>
              <a:t>Impact Area Platforms in the CGIAR Ecosystem </a:t>
            </a:r>
          </a:p>
        </p:txBody>
      </p:sp>
    </p:spTree>
    <p:extLst>
      <p:ext uri="{BB962C8B-B14F-4D97-AF65-F5344CB8AC3E}">
        <p14:creationId xmlns:p14="http://schemas.microsoft.com/office/powerpoint/2010/main" val="3894017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02F6673-D26D-2606-9B7F-4275FB33F5E9}"/>
              </a:ext>
            </a:extLst>
          </p:cNvPr>
          <p:cNvSpPr txBox="1"/>
          <p:nvPr/>
        </p:nvSpPr>
        <p:spPr>
          <a:xfrm>
            <a:off x="1376362" y="537845"/>
            <a:ext cx="9439275" cy="523220"/>
          </a:xfrm>
          <a:prstGeom prst="rect">
            <a:avLst/>
          </a:prstGeom>
          <a:noFill/>
        </p:spPr>
        <p:txBody>
          <a:bodyPr wrap="square" rtlCol="0">
            <a:spAutoFit/>
          </a:bodyPr>
          <a:lstStyle/>
          <a:p>
            <a:pPr algn="ctr"/>
            <a:r>
              <a:rPr lang="en-US" sz="2800" b="1" dirty="0"/>
              <a:t>Four Interlinked Roles of the Platforms</a:t>
            </a:r>
            <a:endParaRPr lang="en-US" sz="2800" dirty="0"/>
          </a:p>
        </p:txBody>
      </p:sp>
      <p:sp>
        <p:nvSpPr>
          <p:cNvPr id="3" name="TextBox 2">
            <a:extLst>
              <a:ext uri="{FF2B5EF4-FFF2-40B4-BE49-F238E27FC236}">
                <a16:creationId xmlns:a16="http://schemas.microsoft.com/office/drawing/2014/main" id="{EF48A715-1116-7859-7758-1C745AD08F2E}"/>
              </a:ext>
            </a:extLst>
          </p:cNvPr>
          <p:cNvSpPr txBox="1"/>
          <p:nvPr/>
        </p:nvSpPr>
        <p:spPr>
          <a:xfrm>
            <a:off x="843280" y="1330960"/>
            <a:ext cx="10535920" cy="5314660"/>
          </a:xfrm>
          <a:prstGeom prst="rect">
            <a:avLst/>
          </a:prstGeom>
          <a:noFill/>
        </p:spPr>
        <p:txBody>
          <a:bodyPr wrap="square" rtlCol="0">
            <a:spAutoFit/>
          </a:bodyPr>
          <a:lstStyle/>
          <a:p>
            <a:pPr marL="342900" marR="0" lvl="0" indent="-342900">
              <a:lnSpc>
                <a:spcPct val="107000"/>
              </a:lnSpc>
              <a:spcBef>
                <a:spcPts val="0"/>
              </a:spcBef>
              <a:spcAft>
                <a:spcPts val="0"/>
              </a:spcAft>
              <a:buFont typeface="+mj-lt"/>
              <a:buAutoNum type="romanLcParenR"/>
            </a:pPr>
            <a:r>
              <a:rPr lang="en-MY" sz="2400" dirty="0">
                <a:effectLst/>
                <a:latin typeface="Calibri" panose="020F0502020204030204" pitchFamily="34" charset="0"/>
                <a:ea typeface="Calibri" panose="020F0502020204030204" pitchFamily="34" charset="0"/>
                <a:cs typeface="Times New Roman" panose="02020603050405020304" pitchFamily="18" charset="0"/>
              </a:rPr>
              <a:t>Foster global critical thinking, use of evidence, and appropriate metrics around the Impact Area</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romanLcParenR"/>
            </a:pPr>
            <a:endParaRPr lang="en-MY"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romanLcParenR"/>
            </a:pPr>
            <a:r>
              <a:rPr lang="en-MY" sz="2400" dirty="0">
                <a:effectLst/>
                <a:latin typeface="Calibri" panose="020F0502020204030204" pitchFamily="34" charset="0"/>
                <a:ea typeface="Calibri" panose="020F0502020204030204" pitchFamily="34" charset="0"/>
                <a:cs typeface="Times New Roman" panose="02020603050405020304" pitchFamily="18" charset="0"/>
              </a:rPr>
              <a:t>Raise internal capacity across the Action Areas through strengthening and sharing common tools, standards, data sets, cutting-edge science and knowledge management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romanLcParenR"/>
            </a:pPr>
            <a:endParaRPr lang="en-MY"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romanLcParenR"/>
            </a:pPr>
            <a:r>
              <a:rPr lang="en-MY" sz="2400" dirty="0">
                <a:effectLst/>
                <a:latin typeface="Calibri" panose="020F0502020204030204" pitchFamily="34" charset="0"/>
                <a:ea typeface="Calibri" panose="020F0502020204030204" pitchFamily="34" charset="0"/>
                <a:cs typeface="Times New Roman" panose="02020603050405020304" pitchFamily="18" charset="0"/>
              </a:rPr>
              <a:t>Advise management on the identification and performance management of CGIAR Initiatives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romanLcParenR"/>
            </a:pPr>
            <a:endParaRPr lang="en-MY"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romanLcParenR"/>
            </a:pPr>
            <a:r>
              <a:rPr lang="en-MY" sz="2400" dirty="0">
                <a:effectLst/>
                <a:latin typeface="Calibri" panose="020F0502020204030204" pitchFamily="34" charset="0"/>
                <a:ea typeface="Calibri" panose="020F0502020204030204" pitchFamily="34" charset="0"/>
                <a:cs typeface="Times New Roman" panose="02020603050405020304" pitchFamily="18" charset="0"/>
              </a:rPr>
              <a:t>Amplify CGIAR’s external profile and voice, by engaging in and shaping global policy discourse, and by leading external communication plans to influence well beyond agriculture and food sectors</a:t>
            </a:r>
            <a:endParaRPr lang="en-US" dirty="0"/>
          </a:p>
        </p:txBody>
      </p:sp>
    </p:spTree>
    <p:extLst>
      <p:ext uri="{BB962C8B-B14F-4D97-AF65-F5344CB8AC3E}">
        <p14:creationId xmlns:p14="http://schemas.microsoft.com/office/powerpoint/2010/main" val="5349467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1E67307-BECD-A0D6-3A67-25D86D502D13}"/>
              </a:ext>
            </a:extLst>
          </p:cNvPr>
          <p:cNvSpPr txBox="1"/>
          <p:nvPr/>
        </p:nvSpPr>
        <p:spPr>
          <a:xfrm>
            <a:off x="426720" y="1158240"/>
            <a:ext cx="11375136" cy="5455468"/>
          </a:xfrm>
          <a:prstGeom prst="rect">
            <a:avLst/>
          </a:prstGeom>
          <a:noFill/>
        </p:spPr>
        <p:txBody>
          <a:bodyPr wrap="square" rtlCol="0">
            <a:spAutoFit/>
          </a:bodyPr>
          <a:lstStyle/>
          <a:p>
            <a:pPr marR="0">
              <a:lnSpc>
                <a:spcPct val="107000"/>
              </a:lnSpc>
              <a:spcBef>
                <a:spcPts val="0"/>
              </a:spcBef>
              <a:spcAft>
                <a:spcPts val="0"/>
              </a:spcAft>
            </a:pPr>
            <a:r>
              <a:rPr lang="en-MY" sz="2000" dirty="0">
                <a:effectLst/>
                <a:latin typeface="Calibri" panose="020F0502020204030204" pitchFamily="34" charset="0"/>
                <a:ea typeface="Calibri" panose="020F0502020204030204" pitchFamily="34" charset="0"/>
                <a:cs typeface="Times New Roman" panose="02020603050405020304" pitchFamily="18" charset="0"/>
              </a:rPr>
              <a:t>Four of the five Impact Area Platforms are led by directors appointed from across the CGIAR entities.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07000"/>
              </a:lnSpc>
              <a:spcBef>
                <a:spcPts val="0"/>
              </a:spcBef>
              <a:spcAft>
                <a:spcPts val="0"/>
              </a:spcAft>
            </a:pPr>
            <a:r>
              <a:rPr lang="en-MY" sz="18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600"/>
              </a:spcAft>
            </a:pPr>
            <a:r>
              <a:rPr lang="en-MY" sz="1800" dirty="0">
                <a:effectLst/>
                <a:latin typeface="Calibri" panose="020F0502020204030204" pitchFamily="34" charset="0"/>
                <a:ea typeface="Calibri" panose="020F0502020204030204" pitchFamily="34" charset="0"/>
                <a:cs typeface="Times New Roman" panose="02020603050405020304" pitchFamily="18" charset="0"/>
              </a:rPr>
              <a:t>Nutrition, Health and Food Security Impact Area Platform (Nutrition Platform):  </a:t>
            </a:r>
          </a:p>
          <a:p>
            <a:pPr lvl="1">
              <a:lnSpc>
                <a:spcPct val="107000"/>
              </a:lnSpc>
              <a:spcAft>
                <a:spcPts val="600"/>
              </a:spcAft>
            </a:pPr>
            <a:r>
              <a:rPr lang="en-MY" dirty="0" err="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Dr.</a:t>
            </a:r>
            <a:r>
              <a:rPr lang="en-MY"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 Shakuntala Haraksingh Thilsted (S.Thilsted@cgiar.org)</a:t>
            </a:r>
            <a:endParaRPr lang="en-US"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pPr>
            <a:endParaRPr lang="en-MY" sz="1800" dirty="0">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600"/>
              </a:spcAft>
            </a:pPr>
            <a:r>
              <a:rPr lang="en-MY" sz="1800" dirty="0">
                <a:effectLst/>
                <a:latin typeface="Calibri" panose="020F0502020204030204" pitchFamily="34" charset="0"/>
                <a:ea typeface="Calibri" panose="020F0502020204030204" pitchFamily="34" charset="0"/>
                <a:cs typeface="Times New Roman" panose="02020603050405020304" pitchFamily="18" charset="0"/>
              </a:rPr>
              <a:t>Gender Equality, Youth and Social Inclusion Impact Area Platform (Gender Platform): </a:t>
            </a:r>
          </a:p>
          <a:p>
            <a:pPr lvl="1">
              <a:lnSpc>
                <a:spcPct val="107000"/>
              </a:lnSpc>
              <a:spcAft>
                <a:spcPts val="600"/>
              </a:spcAft>
            </a:pPr>
            <a:r>
              <a:rPr lang="en-MY" dirty="0" err="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Dr.</a:t>
            </a:r>
            <a:r>
              <a:rPr lang="en-MY"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 Nicoline de Haan (N.deHaan@cgiar.org; https://gender.cgiar.org/)</a:t>
            </a:r>
            <a:endParaRPr lang="en-US"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0"/>
              </a:spcAft>
            </a:pPr>
            <a:endParaRPr lang="en-MY" sz="1800" dirty="0">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600"/>
              </a:spcAft>
            </a:pPr>
            <a:r>
              <a:rPr lang="en-MY" sz="1800" dirty="0">
                <a:effectLst/>
                <a:latin typeface="Calibri" panose="020F0502020204030204" pitchFamily="34" charset="0"/>
                <a:ea typeface="Calibri" panose="020F0502020204030204" pitchFamily="34" charset="0"/>
                <a:cs typeface="Times New Roman" panose="02020603050405020304" pitchFamily="18" charset="0"/>
              </a:rPr>
              <a:t>Climate Adaptation and Mitigation (Climate Platform): </a:t>
            </a:r>
          </a:p>
          <a:p>
            <a:pPr lvl="1">
              <a:lnSpc>
                <a:spcPct val="107000"/>
              </a:lnSpc>
              <a:spcAft>
                <a:spcPts val="600"/>
              </a:spcAft>
            </a:pPr>
            <a:r>
              <a:rPr lang="en-MY" dirty="0" err="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Dr.</a:t>
            </a:r>
            <a:r>
              <a:rPr lang="en-MY"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 Aditi Mukherji (A.Mukherji@cgiar.org)</a:t>
            </a:r>
            <a:endParaRPr lang="en-US"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pPr marR="0" lvl="0">
              <a:lnSpc>
                <a:spcPct val="107000"/>
              </a:lnSpc>
              <a:spcBef>
                <a:spcPts val="0"/>
              </a:spcBef>
              <a:spcAft>
                <a:spcPts val="800"/>
              </a:spcAft>
            </a:pPr>
            <a:endParaRPr lang="en-MY" sz="1800" dirty="0">
              <a:effectLst/>
              <a:latin typeface="Calibri" panose="020F0502020204030204" pitchFamily="34" charset="0"/>
              <a:ea typeface="Calibri" panose="020F0502020204030204" pitchFamily="34" charset="0"/>
              <a:cs typeface="Times New Roman" panose="02020603050405020304" pitchFamily="18" charset="0"/>
            </a:endParaRPr>
          </a:p>
          <a:p>
            <a:pPr marR="0" lvl="0">
              <a:spcBef>
                <a:spcPts val="0"/>
              </a:spcBef>
              <a:spcAft>
                <a:spcPts val="600"/>
              </a:spcAft>
            </a:pPr>
            <a:r>
              <a:rPr lang="en-MY" sz="1800" dirty="0">
                <a:effectLst/>
                <a:latin typeface="Calibri" panose="020F0502020204030204" pitchFamily="34" charset="0"/>
                <a:ea typeface="Calibri" panose="020F0502020204030204" pitchFamily="34" charset="0"/>
                <a:cs typeface="Times New Roman" panose="02020603050405020304" pitchFamily="18" charset="0"/>
              </a:rPr>
              <a:t>Environmental Health and Biodiversity (Biodiversity Platform): </a:t>
            </a:r>
          </a:p>
          <a:p>
            <a:pPr lvl="1">
              <a:spcAft>
                <a:spcPts val="600"/>
              </a:spcAft>
            </a:pPr>
            <a:r>
              <a:rPr lang="en-MY" dirty="0" err="1">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Dr.</a:t>
            </a:r>
            <a:r>
              <a:rPr lang="en-MY"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rPr>
              <a:t> Cargele Masso (C.Masso@cgiar.org)</a:t>
            </a:r>
            <a:endParaRPr lang="en-US" dirty="0">
              <a:solidFill>
                <a:schemeClr val="accent1"/>
              </a:solidFill>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en-MY" sz="1800" dirty="0">
                <a:effectLst/>
                <a:latin typeface="Calibri" panose="020F0502020204030204" pitchFamily="34" charset="0"/>
                <a:ea typeface="Calibri" panose="020F0502020204030204" pitchFamily="34" charset="0"/>
                <a:cs typeface="Times New Roman" panose="02020603050405020304" pitchFamily="18" charset="0"/>
              </a:rPr>
              <a:t>Poverty Reduction, Livelihoods and Jobs Impact Area Platform : TBC</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TextBox 2">
            <a:extLst>
              <a:ext uri="{FF2B5EF4-FFF2-40B4-BE49-F238E27FC236}">
                <a16:creationId xmlns:a16="http://schemas.microsoft.com/office/drawing/2014/main" id="{224F90BB-F962-C53E-A821-1FC630E7F286}"/>
              </a:ext>
            </a:extLst>
          </p:cNvPr>
          <p:cNvSpPr txBox="1"/>
          <p:nvPr/>
        </p:nvSpPr>
        <p:spPr>
          <a:xfrm>
            <a:off x="1661160" y="244292"/>
            <a:ext cx="8869680" cy="800219"/>
          </a:xfrm>
          <a:prstGeom prst="rect">
            <a:avLst/>
          </a:prstGeom>
          <a:noFill/>
        </p:spPr>
        <p:txBody>
          <a:bodyPr wrap="square" rtlCol="0">
            <a:spAutoFit/>
          </a:bodyPr>
          <a:lstStyle/>
          <a:p>
            <a:pPr algn="ctr"/>
            <a:r>
              <a:rPr lang="en-MY" sz="2800" b="1" dirty="0">
                <a:effectLst/>
                <a:latin typeface="Calibri" panose="020F0502020204030204" pitchFamily="34" charset="0"/>
                <a:ea typeface="Calibri" panose="020F0502020204030204" pitchFamily="34" charset="0"/>
                <a:cs typeface="Times New Roman" panose="02020603050405020304" pitchFamily="18" charset="0"/>
              </a:rPr>
              <a:t>Introducing the Impact Area Platforms</a:t>
            </a:r>
            <a:endParaRPr lang="en-US" sz="2800" b="1"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1829435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056F7-4C55-394F-929B-27C54F8A72B2}"/>
              </a:ext>
            </a:extLst>
          </p:cNvPr>
          <p:cNvSpPr>
            <a:spLocks noGrp="1"/>
          </p:cNvSpPr>
          <p:nvPr>
            <p:ph type="title"/>
          </p:nvPr>
        </p:nvSpPr>
        <p:spPr>
          <a:xfrm>
            <a:off x="724929" y="216618"/>
            <a:ext cx="10089827" cy="776459"/>
          </a:xfrm>
        </p:spPr>
        <p:txBody>
          <a:bodyPr>
            <a:normAutofit fontScale="90000"/>
          </a:bodyPr>
          <a:lstStyle/>
          <a:p>
            <a:r>
              <a:rPr lang="en-GB" sz="2900" dirty="0"/>
              <a:t>To help achieve CGIAR’s Climate adaptation &amp; mitigation in CGIAR strategy </a:t>
            </a:r>
          </a:p>
        </p:txBody>
      </p:sp>
      <p:pic>
        <p:nvPicPr>
          <p:cNvPr id="6" name="Picture 8">
            <a:extLst>
              <a:ext uri="{FF2B5EF4-FFF2-40B4-BE49-F238E27FC236}">
                <a16:creationId xmlns:a16="http://schemas.microsoft.com/office/drawing/2014/main" id="{CC857CB3-7598-8F45-9FF1-BF4EBE71A1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0648" y="1109383"/>
            <a:ext cx="2310490" cy="2307820"/>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a:extLst>
              <a:ext uri="{FF2B5EF4-FFF2-40B4-BE49-F238E27FC236}">
                <a16:creationId xmlns:a16="http://schemas.microsoft.com/office/drawing/2014/main" id="{4FD08E4C-7B5C-0F49-8362-FC4402592919}"/>
              </a:ext>
            </a:extLst>
          </p:cNvPr>
          <p:cNvGrpSpPr/>
          <p:nvPr/>
        </p:nvGrpSpPr>
        <p:grpSpPr>
          <a:xfrm>
            <a:off x="724929" y="5159826"/>
            <a:ext cx="4844824" cy="1049465"/>
            <a:chOff x="724929" y="7394689"/>
            <a:chExt cx="5896636" cy="1277304"/>
          </a:xfrm>
        </p:grpSpPr>
        <p:pic>
          <p:nvPicPr>
            <p:cNvPr id="8" name="Picture 10" descr="Goal 9 | Department of Economic and Social Affairs">
              <a:extLst>
                <a:ext uri="{FF2B5EF4-FFF2-40B4-BE49-F238E27FC236}">
                  <a16:creationId xmlns:a16="http://schemas.microsoft.com/office/drawing/2014/main" id="{72BF61F2-FAE3-3445-AB5E-875A127486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4706"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4" descr="Goal 11 | Department of Economic and Social Affairs">
              <a:extLst>
                <a:ext uri="{FF2B5EF4-FFF2-40B4-BE49-F238E27FC236}">
                  <a16:creationId xmlns:a16="http://schemas.microsoft.com/office/drawing/2014/main" id="{419FDC4F-920F-BB40-9185-6FF4BB6E12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04483"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6" descr="Goal 12 | Department of Economic and Social Affairs">
              <a:extLst>
                <a:ext uri="{FF2B5EF4-FFF2-40B4-BE49-F238E27FC236}">
                  <a16:creationId xmlns:a16="http://schemas.microsoft.com/office/drawing/2014/main" id="{BBC5D416-26BD-C945-877B-10A8B2B41A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44261"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8" descr="Goal 13 | Department of Economic and Social Affairs">
              <a:extLst>
                <a:ext uri="{FF2B5EF4-FFF2-40B4-BE49-F238E27FC236}">
                  <a16:creationId xmlns:a16="http://schemas.microsoft.com/office/drawing/2014/main" id="{B51FB663-3F23-564E-8AE1-B6AC234285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24929" y="7394689"/>
              <a:ext cx="1277304" cy="1277304"/>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TextBox 12">
            <a:extLst>
              <a:ext uri="{FF2B5EF4-FFF2-40B4-BE49-F238E27FC236}">
                <a16:creationId xmlns:a16="http://schemas.microsoft.com/office/drawing/2014/main" id="{BDD9F843-EA1A-CD4A-A94B-B3D40D24FF95}"/>
              </a:ext>
            </a:extLst>
          </p:cNvPr>
          <p:cNvSpPr txBox="1"/>
          <p:nvPr/>
        </p:nvSpPr>
        <p:spPr>
          <a:xfrm>
            <a:off x="724931" y="1657764"/>
            <a:ext cx="7305092" cy="3108543"/>
          </a:xfrm>
          <a:prstGeom prst="rect">
            <a:avLst/>
          </a:prstGeom>
          <a:noFill/>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000" b="0" i="0" u="none" strike="noStrike" kern="1200" cap="none" spc="0" normalizeH="0" baseline="0" noProof="0">
                <a:ln>
                  <a:noFill/>
                </a:ln>
                <a:solidFill>
                  <a:srgbClr val="515151"/>
                </a:solidFill>
                <a:effectLst/>
                <a:uLnTx/>
                <a:uFillTx/>
                <a:latin typeface="Montserrat"/>
                <a:ea typeface="+mn-ea"/>
                <a:cs typeface="+mn-cs"/>
              </a:rPr>
              <a:t>Turn agriculture and forest systems into a</a:t>
            </a:r>
          </a:p>
          <a:p>
            <a:pPr>
              <a:defRPr/>
            </a:pPr>
            <a:r>
              <a:rPr lang="en-GB" sz="2400" b="1">
                <a:solidFill>
                  <a:srgbClr val="F4A21B"/>
                </a:solidFill>
                <a:latin typeface="Montserrat"/>
              </a:rPr>
              <a:t>   </a:t>
            </a:r>
            <a:r>
              <a:rPr kumimoji="0" lang="en-GB" sz="2400" b="1" i="0" u="none" strike="noStrike" kern="1200" cap="none" spc="0" normalizeH="0" baseline="0" noProof="0">
                <a:ln>
                  <a:noFill/>
                </a:ln>
                <a:solidFill>
                  <a:srgbClr val="F4A21B"/>
                </a:solidFill>
                <a:effectLst/>
                <a:uLnTx/>
                <a:uFillTx/>
                <a:latin typeface="Montserrat"/>
                <a:ea typeface="+mn-ea"/>
                <a:cs typeface="+mn-cs"/>
              </a:rPr>
              <a:t> net sink for carbon </a:t>
            </a:r>
            <a:r>
              <a:rPr kumimoji="0" lang="en-GB" sz="2000" b="0" i="0" u="none" strike="noStrike" kern="1200" cap="none" spc="0" normalizeH="0" baseline="0" noProof="0">
                <a:ln>
                  <a:noFill/>
                </a:ln>
                <a:solidFill>
                  <a:srgbClr val="515151"/>
                </a:solidFill>
                <a:effectLst/>
                <a:uLnTx/>
                <a:uFillTx/>
                <a:latin typeface="Montserrat"/>
                <a:ea typeface="+mn-ea"/>
                <a:cs typeface="+mn-cs"/>
              </a:rPr>
              <a:t>by 2050</a:t>
            </a:r>
            <a:endParaRPr lang="en-GB" sz="2000" b="0" i="0" u="none" strike="noStrike" kern="1200" cap="none" spc="0" normalizeH="0" baseline="0" noProof="0">
              <a:ln>
                <a:noFill/>
              </a:ln>
              <a:solidFill>
                <a:srgbClr val="515151"/>
              </a:solidFill>
              <a:effectLst/>
              <a:uLnTx/>
              <a:uFillTx/>
              <a:latin typeface="Montserra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srgbClr val="515151"/>
              </a:solidFill>
              <a:effectLst/>
              <a:uLnTx/>
              <a:uFillTx/>
              <a:latin typeface="Montserrat"/>
              <a:ea typeface="+mn-ea"/>
              <a:cs typeface="+mn-cs"/>
            </a:endParaRPr>
          </a:p>
          <a:p>
            <a:pPr marL="342900" indent="-342900">
              <a:buFont typeface="Arial" panose="020B0604020202020204" pitchFamily="34" charset="0"/>
              <a:buChar char="•"/>
              <a:defRPr/>
            </a:pPr>
            <a:r>
              <a:rPr kumimoji="0" lang="en-GB" sz="2000" b="0" i="0" u="none" strike="noStrike" kern="1200" cap="none" spc="0" normalizeH="0" baseline="0" noProof="0">
                <a:ln>
                  <a:noFill/>
                </a:ln>
                <a:solidFill>
                  <a:srgbClr val="515151"/>
                </a:solidFill>
                <a:effectLst/>
                <a:uLnTx/>
                <a:uFillTx/>
                <a:latin typeface="Montserrat"/>
                <a:ea typeface="+mn-ea"/>
                <a:cs typeface="+mn-cs"/>
              </a:rPr>
              <a:t>Equip </a:t>
            </a:r>
            <a:r>
              <a:rPr kumimoji="0" lang="en-GB" sz="2400" b="1" i="0" u="none" strike="noStrike" kern="1200" cap="none" spc="0" normalizeH="0" baseline="0" noProof="0">
                <a:ln>
                  <a:noFill/>
                </a:ln>
                <a:solidFill>
                  <a:srgbClr val="F4A21B"/>
                </a:solidFill>
                <a:effectLst/>
                <a:uLnTx/>
                <a:uFillTx/>
                <a:latin typeface="Montserrat"/>
                <a:ea typeface="+mn-ea"/>
                <a:cs typeface="+mn-cs"/>
              </a:rPr>
              <a:t>500 million </a:t>
            </a:r>
            <a:r>
              <a:rPr kumimoji="0" lang="en-GB" sz="2000" b="0" i="0" u="none" strike="noStrike" kern="1200" cap="none" spc="0" normalizeH="0" baseline="0" noProof="0">
                <a:ln>
                  <a:noFill/>
                </a:ln>
                <a:solidFill>
                  <a:srgbClr val="515151"/>
                </a:solidFill>
                <a:effectLst/>
                <a:uLnTx/>
                <a:uFillTx/>
                <a:latin typeface="Montserrat"/>
                <a:ea typeface="+mn-ea"/>
                <a:cs typeface="+mn-cs"/>
              </a:rPr>
              <a:t>small-scale producers to be more resilient</a:t>
            </a:r>
            <a:r>
              <a:rPr lang="en-GB" sz="2000">
                <a:solidFill>
                  <a:srgbClr val="515151"/>
                </a:solidFill>
                <a:latin typeface="Montserrat"/>
              </a:rPr>
              <a:t> by 2030</a:t>
            </a:r>
            <a:endParaRPr lang="en-GB" sz="2000" b="0" i="0" u="none" strike="noStrike" kern="1200" cap="none" spc="0" normalizeH="0" baseline="0" noProof="0">
              <a:ln>
                <a:noFill/>
              </a:ln>
              <a:solidFill>
                <a:srgbClr val="515151"/>
              </a:solidFill>
              <a:effectLst/>
              <a:uLnTx/>
              <a:uFillTx/>
              <a:latin typeface="Montserrat"/>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2000" b="0" i="0" u="none" strike="noStrike" kern="1200" cap="none" spc="0" normalizeH="0" baseline="0" noProof="0">
              <a:ln>
                <a:noFill/>
              </a:ln>
              <a:solidFill>
                <a:srgbClr val="515151"/>
              </a:solidFill>
              <a:effectLst/>
              <a:uLnTx/>
              <a:uFillTx/>
              <a:latin typeface="Montserrat"/>
              <a:ea typeface="+mn-ea"/>
              <a:cs typeface="+mn-cs"/>
            </a:endParaRPr>
          </a:p>
          <a:p>
            <a:pPr marL="342900" indent="-342900">
              <a:buFont typeface="Arial" panose="020B0604020202020204" pitchFamily="34" charset="0"/>
              <a:buChar char="•"/>
              <a:defRPr/>
            </a:pPr>
            <a:r>
              <a:rPr kumimoji="0" lang="en-GB" sz="2000" b="0" i="0" u="none" strike="noStrike" kern="1200" cap="none" spc="0" normalizeH="0" baseline="0" noProof="0">
                <a:ln>
                  <a:noFill/>
                </a:ln>
                <a:solidFill>
                  <a:srgbClr val="515151"/>
                </a:solidFill>
                <a:effectLst/>
                <a:uLnTx/>
                <a:uFillTx/>
                <a:latin typeface="Montserrat"/>
                <a:ea typeface="+mn-ea"/>
                <a:cs typeface="+mn-cs"/>
              </a:rPr>
              <a:t>Support countries in implementing </a:t>
            </a:r>
            <a:r>
              <a:rPr kumimoji="0" lang="en-GB" sz="2400" b="1" i="0" u="none" strike="noStrike" kern="1200" cap="none" spc="0" normalizeH="0" baseline="0" noProof="0">
                <a:ln>
                  <a:noFill/>
                </a:ln>
                <a:solidFill>
                  <a:srgbClr val="F4A21B"/>
                </a:solidFill>
                <a:effectLst/>
                <a:uLnTx/>
                <a:uFillTx/>
                <a:latin typeface="Montserrat"/>
                <a:ea typeface="+mn-ea"/>
                <a:cs typeface="+mn-cs"/>
              </a:rPr>
              <a:t>NAPs</a:t>
            </a:r>
            <a:r>
              <a:rPr kumimoji="0" lang="en-GB" sz="2400" b="1" i="0" u="none" strike="noStrike" kern="1200" cap="none" spc="0" normalizeH="0" baseline="0" noProof="0">
                <a:ln>
                  <a:noFill/>
                </a:ln>
                <a:solidFill>
                  <a:srgbClr val="427730"/>
                </a:solidFill>
                <a:effectLst/>
                <a:uLnTx/>
                <a:uFillTx/>
                <a:latin typeface="Montserrat"/>
                <a:ea typeface="+mn-ea"/>
                <a:cs typeface="+mn-cs"/>
              </a:rPr>
              <a:t> </a:t>
            </a:r>
            <a:r>
              <a:rPr kumimoji="0" lang="en-GB" sz="2400" b="0" i="0" u="none" strike="noStrike" kern="1200" cap="none" spc="0" normalizeH="0" baseline="0" noProof="0">
                <a:ln>
                  <a:noFill/>
                </a:ln>
                <a:solidFill>
                  <a:srgbClr val="515151"/>
                </a:solidFill>
                <a:effectLst/>
                <a:uLnTx/>
                <a:uFillTx/>
                <a:latin typeface="Montserrat"/>
                <a:ea typeface="+mn-ea"/>
                <a:cs typeface="+mn-cs"/>
              </a:rPr>
              <a:t>and </a:t>
            </a:r>
            <a:r>
              <a:rPr kumimoji="0" lang="en-GB" sz="2400" b="1" i="0" u="none" strike="noStrike" kern="1200" cap="none" spc="0" normalizeH="0" baseline="0" noProof="0">
                <a:ln>
                  <a:noFill/>
                </a:ln>
                <a:solidFill>
                  <a:srgbClr val="F4A21B"/>
                </a:solidFill>
                <a:effectLst/>
                <a:uLnTx/>
                <a:uFillTx/>
                <a:latin typeface="Montserrat"/>
                <a:ea typeface="+mn-ea"/>
                <a:cs typeface="+mn-cs"/>
              </a:rPr>
              <a:t>NDCs, </a:t>
            </a:r>
            <a:r>
              <a:rPr kumimoji="0" lang="en-GB" sz="2000" b="0" i="0" u="none" strike="noStrike" kern="1200" cap="none" spc="0" normalizeH="0" baseline="0" noProof="0">
                <a:ln>
                  <a:noFill/>
                </a:ln>
                <a:solidFill>
                  <a:srgbClr val="000000"/>
                </a:solidFill>
                <a:effectLst/>
                <a:uLnTx/>
                <a:uFillTx/>
                <a:latin typeface="Montserrat"/>
                <a:ea typeface="+mn-ea"/>
                <a:cs typeface="+mn-cs"/>
              </a:rPr>
              <a:t>and increased ambition in climate actions</a:t>
            </a:r>
            <a:r>
              <a:rPr lang="en-GB" sz="2000">
                <a:solidFill>
                  <a:srgbClr val="000000"/>
                </a:solidFill>
                <a:latin typeface="Montserrat"/>
              </a:rPr>
              <a:t> by 2030</a:t>
            </a:r>
            <a:endParaRPr lang="en-GB" sz="2000" b="0" i="0" u="none" strike="noStrike" kern="1200" cap="none" spc="0" normalizeH="0" baseline="0" noProof="0">
              <a:ln>
                <a:noFill/>
              </a:ln>
              <a:solidFill>
                <a:srgbClr val="000000"/>
              </a:solidFill>
              <a:effectLst/>
              <a:uLnTx/>
              <a:uFillTx/>
              <a:latin typeface="Montserrat"/>
            </a:endParaRPr>
          </a:p>
        </p:txBody>
      </p:sp>
      <p:grpSp>
        <p:nvGrpSpPr>
          <p:cNvPr id="12" name="Group 11">
            <a:extLst>
              <a:ext uri="{FF2B5EF4-FFF2-40B4-BE49-F238E27FC236}">
                <a16:creationId xmlns:a16="http://schemas.microsoft.com/office/drawing/2014/main" id="{C85318F5-F70F-CB87-A54F-2FBB08C9E683}"/>
              </a:ext>
            </a:extLst>
          </p:cNvPr>
          <p:cNvGrpSpPr/>
          <p:nvPr/>
        </p:nvGrpSpPr>
        <p:grpSpPr>
          <a:xfrm>
            <a:off x="8470763" y="3469707"/>
            <a:ext cx="1930260" cy="3331864"/>
            <a:chOff x="142043" y="2083515"/>
            <a:chExt cx="1930260" cy="3331864"/>
          </a:xfrm>
        </p:grpSpPr>
        <p:pic>
          <p:nvPicPr>
            <p:cNvPr id="14" name="Picture 2" descr="CCAFS - Impakter">
              <a:extLst>
                <a:ext uri="{FF2B5EF4-FFF2-40B4-BE49-F238E27FC236}">
                  <a16:creationId xmlns:a16="http://schemas.microsoft.com/office/drawing/2014/main" id="{6C4B0C0E-B7A3-B32E-C344-DC3460F951B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3595" y="2129879"/>
              <a:ext cx="995061" cy="99506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Home page | AICCRA">
              <a:extLst>
                <a:ext uri="{FF2B5EF4-FFF2-40B4-BE49-F238E27FC236}">
                  <a16:creationId xmlns:a16="http://schemas.microsoft.com/office/drawing/2014/main" id="{54CEFF70-EC9E-4C26-2F6D-7D73878E0EF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5589" y="3162381"/>
              <a:ext cx="1786660" cy="68116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Africa RISING – Africa Research In Sustainable ...">
              <a:extLst>
                <a:ext uri="{FF2B5EF4-FFF2-40B4-BE49-F238E27FC236}">
                  <a16:creationId xmlns:a16="http://schemas.microsoft.com/office/drawing/2014/main" id="{BA1F7F26-A82E-3665-1DAD-9E9C402F8AF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96770" y="4061411"/>
              <a:ext cx="1242156" cy="1242156"/>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Rounded Corners 3">
              <a:extLst>
                <a:ext uri="{FF2B5EF4-FFF2-40B4-BE49-F238E27FC236}">
                  <a16:creationId xmlns:a16="http://schemas.microsoft.com/office/drawing/2014/main" id="{A1EAE588-C03E-1A32-FDD4-727698184E98}"/>
                </a:ext>
              </a:extLst>
            </p:cNvPr>
            <p:cNvSpPr/>
            <p:nvPr/>
          </p:nvSpPr>
          <p:spPr>
            <a:xfrm>
              <a:off x="142043" y="2083515"/>
              <a:ext cx="1930260" cy="3331864"/>
            </a:xfrm>
            <a:prstGeom prst="round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1C993E8F-67F0-293B-21D7-0B993FC76731}"/>
              </a:ext>
            </a:extLst>
          </p:cNvPr>
          <p:cNvSpPr txBox="1"/>
          <p:nvPr/>
        </p:nvSpPr>
        <p:spPr>
          <a:xfrm>
            <a:off x="5849981" y="5135639"/>
            <a:ext cx="1851789" cy="646331"/>
          </a:xfrm>
          <a:prstGeom prst="rect">
            <a:avLst/>
          </a:prstGeom>
          <a:noFill/>
        </p:spPr>
        <p:txBody>
          <a:bodyPr wrap="none" rtlCol="0">
            <a:spAutoFit/>
          </a:bodyPr>
          <a:lstStyle/>
          <a:p>
            <a:r>
              <a:rPr lang="en-US">
                <a:latin typeface=""/>
              </a:rPr>
              <a:t>Building up from</a:t>
            </a:r>
          </a:p>
          <a:p>
            <a:r>
              <a:rPr lang="en-US">
                <a:latin typeface=""/>
              </a:rPr>
              <a:t>previous work </a:t>
            </a:r>
          </a:p>
        </p:txBody>
      </p:sp>
      <p:sp>
        <p:nvSpPr>
          <p:cNvPr id="22" name="Right Arrow 21">
            <a:extLst>
              <a:ext uri="{FF2B5EF4-FFF2-40B4-BE49-F238E27FC236}">
                <a16:creationId xmlns:a16="http://schemas.microsoft.com/office/drawing/2014/main" id="{7B42F7C9-08E0-8D2E-123F-D2A5CEB26BE7}"/>
              </a:ext>
            </a:extLst>
          </p:cNvPr>
          <p:cNvSpPr/>
          <p:nvPr/>
        </p:nvSpPr>
        <p:spPr>
          <a:xfrm>
            <a:off x="7669263" y="5229737"/>
            <a:ext cx="721520" cy="372764"/>
          </a:xfrm>
          <a:prstGeom prst="rightArrow">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347B4AE-4BEC-75B5-3558-7D6843A54150}"/>
              </a:ext>
            </a:extLst>
          </p:cNvPr>
          <p:cNvSpPr txBox="1"/>
          <p:nvPr/>
        </p:nvSpPr>
        <p:spPr>
          <a:xfrm flipH="1">
            <a:off x="11461933" y="6269363"/>
            <a:ext cx="348191"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dirty="0">
                <a:cs typeface="Calibri"/>
              </a:rPr>
              <a:t>2</a:t>
            </a:r>
            <a:endParaRPr lang="en-US" dirty="0"/>
          </a:p>
        </p:txBody>
      </p:sp>
    </p:spTree>
    <p:extLst>
      <p:ext uri="{BB962C8B-B14F-4D97-AF65-F5344CB8AC3E}">
        <p14:creationId xmlns:p14="http://schemas.microsoft.com/office/powerpoint/2010/main" val="596728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6F49C-2A1A-EEB4-7BDC-005E99E87C08}"/>
              </a:ext>
            </a:extLst>
          </p:cNvPr>
          <p:cNvSpPr>
            <a:spLocks noGrp="1"/>
          </p:cNvSpPr>
          <p:nvPr>
            <p:ph type="title"/>
          </p:nvPr>
        </p:nvSpPr>
        <p:spPr>
          <a:xfrm>
            <a:off x="724928" y="163047"/>
            <a:ext cx="9039655" cy="776459"/>
          </a:xfrm>
        </p:spPr>
        <p:txBody>
          <a:bodyPr>
            <a:normAutofit fontScale="90000"/>
          </a:bodyPr>
          <a:lstStyle/>
          <a:p>
            <a:r>
              <a:rPr lang="en-US" dirty="0"/>
              <a:t>[Approach] Module 1: Expertise and Themes</a:t>
            </a:r>
          </a:p>
        </p:txBody>
      </p:sp>
      <p:graphicFrame>
        <p:nvGraphicFramePr>
          <p:cNvPr id="7" name="Content Placeholder 6">
            <a:extLst>
              <a:ext uri="{FF2B5EF4-FFF2-40B4-BE49-F238E27FC236}">
                <a16:creationId xmlns:a16="http://schemas.microsoft.com/office/drawing/2014/main" id="{CCD5C446-3676-0675-3C15-5B5BAAE140AB}"/>
              </a:ext>
            </a:extLst>
          </p:cNvPr>
          <p:cNvGraphicFramePr>
            <a:graphicFrameLocks noGrp="1"/>
          </p:cNvGraphicFramePr>
          <p:nvPr>
            <p:ph idx="1"/>
          </p:nvPr>
        </p:nvGraphicFramePr>
        <p:xfrm>
          <a:off x="725488" y="1358900"/>
          <a:ext cx="10687050" cy="4818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126732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12321-1D39-25D5-355B-F90024BD3AF6}"/>
              </a:ext>
            </a:extLst>
          </p:cNvPr>
          <p:cNvSpPr>
            <a:spLocks noGrp="1"/>
          </p:cNvSpPr>
          <p:nvPr>
            <p:ph type="title"/>
          </p:nvPr>
        </p:nvSpPr>
        <p:spPr/>
        <p:txBody>
          <a:bodyPr>
            <a:normAutofit fontScale="90000"/>
          </a:bodyPr>
          <a:lstStyle/>
          <a:p>
            <a:r>
              <a:rPr lang="en-US" dirty="0"/>
              <a:t>[Approach] Module 2: Methods and Metrics</a:t>
            </a:r>
          </a:p>
        </p:txBody>
      </p:sp>
      <p:graphicFrame>
        <p:nvGraphicFramePr>
          <p:cNvPr id="8" name="Content Placeholder 6">
            <a:extLst>
              <a:ext uri="{FF2B5EF4-FFF2-40B4-BE49-F238E27FC236}">
                <a16:creationId xmlns:a16="http://schemas.microsoft.com/office/drawing/2014/main" id="{535ABA22-119A-E960-1579-C569992C2989}"/>
              </a:ext>
            </a:extLst>
          </p:cNvPr>
          <p:cNvGraphicFramePr>
            <a:graphicFrameLocks noGrp="1"/>
          </p:cNvGraphicFramePr>
          <p:nvPr>
            <p:ph idx="1"/>
          </p:nvPr>
        </p:nvGraphicFramePr>
        <p:xfrm>
          <a:off x="486887" y="1235034"/>
          <a:ext cx="11459689" cy="54388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67906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6C270-5F1D-F626-2E95-E62967BECD4C}"/>
              </a:ext>
            </a:extLst>
          </p:cNvPr>
          <p:cNvSpPr>
            <a:spLocks noGrp="1"/>
          </p:cNvSpPr>
          <p:nvPr>
            <p:ph type="title"/>
          </p:nvPr>
        </p:nvSpPr>
        <p:spPr/>
        <p:txBody>
          <a:bodyPr/>
          <a:lstStyle/>
          <a:p>
            <a:r>
              <a:rPr lang="en-US" dirty="0"/>
              <a:t>[Approach] Module 3: Synthesis and Gaps</a:t>
            </a:r>
          </a:p>
        </p:txBody>
      </p:sp>
      <p:graphicFrame>
        <p:nvGraphicFramePr>
          <p:cNvPr id="4" name="Content Placeholder 6">
            <a:extLst>
              <a:ext uri="{FF2B5EF4-FFF2-40B4-BE49-F238E27FC236}">
                <a16:creationId xmlns:a16="http://schemas.microsoft.com/office/drawing/2014/main" id="{FC56445E-D8DE-2BDB-F325-ACC760B9C791}"/>
              </a:ext>
            </a:extLst>
          </p:cNvPr>
          <p:cNvGraphicFramePr>
            <a:graphicFrameLocks noGrp="1"/>
          </p:cNvGraphicFramePr>
          <p:nvPr>
            <p:ph idx="1"/>
          </p:nvPr>
        </p:nvGraphicFramePr>
        <p:xfrm>
          <a:off x="725488" y="1358900"/>
          <a:ext cx="10687050" cy="4818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28525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1B576E-89CF-C6EE-7C05-EBE6994E9C6D}"/>
              </a:ext>
            </a:extLst>
          </p:cNvPr>
          <p:cNvSpPr>
            <a:spLocks noGrp="1"/>
          </p:cNvSpPr>
          <p:nvPr>
            <p:ph type="title"/>
          </p:nvPr>
        </p:nvSpPr>
        <p:spPr>
          <a:xfrm>
            <a:off x="724929" y="334497"/>
            <a:ext cx="10521003" cy="776459"/>
          </a:xfrm>
        </p:spPr>
        <p:txBody>
          <a:bodyPr>
            <a:normAutofit/>
          </a:bodyPr>
          <a:lstStyle/>
          <a:p>
            <a:r>
              <a:rPr lang="en-US" dirty="0"/>
              <a:t>Module 4: Influencing Global Climate Processes</a:t>
            </a:r>
          </a:p>
        </p:txBody>
      </p:sp>
      <p:graphicFrame>
        <p:nvGraphicFramePr>
          <p:cNvPr id="4" name="Content Placeholder 6">
            <a:extLst>
              <a:ext uri="{FF2B5EF4-FFF2-40B4-BE49-F238E27FC236}">
                <a16:creationId xmlns:a16="http://schemas.microsoft.com/office/drawing/2014/main" id="{986401BB-0A9B-BDE8-979B-D9C6D2E4890D}"/>
              </a:ext>
            </a:extLst>
          </p:cNvPr>
          <p:cNvGraphicFramePr>
            <a:graphicFrameLocks noGrp="1"/>
          </p:cNvGraphicFramePr>
          <p:nvPr>
            <p:ph idx="1"/>
          </p:nvPr>
        </p:nvGraphicFramePr>
        <p:xfrm>
          <a:off x="725488" y="1358900"/>
          <a:ext cx="10687050" cy="4818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7798628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663</Words>
  <Application>Microsoft Office PowerPoint</Application>
  <PresentationFormat>Widescreen</PresentationFormat>
  <Paragraphs>72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PowerPoint Presentation</vt:lpstr>
      <vt:lpstr>PowerPoint Presentation</vt:lpstr>
      <vt:lpstr>PowerPoint Presentation</vt:lpstr>
      <vt:lpstr>PowerPoint Presentation</vt:lpstr>
      <vt:lpstr>To help achieve CGIAR’s Climate adaptation &amp; mitigation in CGIAR strategy </vt:lpstr>
      <vt:lpstr>[Approach] Module 1: Expertise and Themes</vt:lpstr>
      <vt:lpstr>[Approach] Module 2: Methods and Metrics</vt:lpstr>
      <vt:lpstr>[Approach] Module 3: Synthesis and Gaps</vt:lpstr>
      <vt:lpstr>Module 4: Influencing Global Climate Processes</vt:lpstr>
      <vt:lpstr>Ambition: Climate Platform will be the go to place where: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Place, Frank (IFPRI)</dc:creator>
  <cp:lastModifiedBy>Mukherji, Aditi (IWMI-Delhi)</cp:lastModifiedBy>
  <cp:revision>5</cp:revision>
  <dcterms:created xsi:type="dcterms:W3CDTF">2023-05-16T15:26:29Z</dcterms:created>
  <dcterms:modified xsi:type="dcterms:W3CDTF">2024-02-20T14:04:28Z</dcterms:modified>
</cp:coreProperties>
</file>